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29BA74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29BA74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29BA74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3207" y="5111986"/>
            <a:ext cx="6858000" cy="58057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9" y="0"/>
            <a:ext cx="12186720" cy="527685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957599" y="946936"/>
            <a:ext cx="1322705" cy="549275"/>
          </a:xfrm>
          <a:custGeom>
            <a:avLst/>
            <a:gdLst/>
            <a:ahLst/>
            <a:cxnLst/>
            <a:rect l="l" t="t" r="r" b="b"/>
            <a:pathLst>
              <a:path w="1322705" h="549275">
                <a:moveTo>
                  <a:pt x="536239" y="396045"/>
                </a:moveTo>
                <a:lnTo>
                  <a:pt x="451189" y="396045"/>
                </a:lnTo>
                <a:lnTo>
                  <a:pt x="474437" y="440050"/>
                </a:lnTo>
                <a:lnTo>
                  <a:pt x="504923" y="477520"/>
                </a:lnTo>
                <a:lnTo>
                  <a:pt x="542108" y="507800"/>
                </a:lnTo>
                <a:lnTo>
                  <a:pt x="585451" y="530239"/>
                </a:lnTo>
                <a:lnTo>
                  <a:pt x="634413" y="544181"/>
                </a:lnTo>
                <a:lnTo>
                  <a:pt x="688453" y="548974"/>
                </a:lnTo>
                <a:lnTo>
                  <a:pt x="726194" y="545971"/>
                </a:lnTo>
                <a:lnTo>
                  <a:pt x="762841" y="536720"/>
                </a:lnTo>
                <a:lnTo>
                  <a:pt x="778807" y="529367"/>
                </a:lnTo>
                <a:lnTo>
                  <a:pt x="688453" y="529367"/>
                </a:lnTo>
                <a:lnTo>
                  <a:pt x="643672" y="523080"/>
                </a:lnTo>
                <a:lnTo>
                  <a:pt x="605967" y="504994"/>
                </a:lnTo>
                <a:lnTo>
                  <a:pt x="575270" y="476276"/>
                </a:lnTo>
                <a:lnTo>
                  <a:pt x="551513" y="438093"/>
                </a:lnTo>
                <a:lnTo>
                  <a:pt x="536239" y="396045"/>
                </a:lnTo>
                <a:close/>
              </a:path>
              <a:path w="1322705" h="549275">
                <a:moveTo>
                  <a:pt x="941092" y="396045"/>
                </a:moveTo>
                <a:lnTo>
                  <a:pt x="855704" y="396045"/>
                </a:lnTo>
                <a:lnTo>
                  <a:pt x="877565" y="440050"/>
                </a:lnTo>
                <a:lnTo>
                  <a:pt x="907420" y="477520"/>
                </a:lnTo>
                <a:lnTo>
                  <a:pt x="944191" y="507800"/>
                </a:lnTo>
                <a:lnTo>
                  <a:pt x="986796" y="530239"/>
                </a:lnTo>
                <a:lnTo>
                  <a:pt x="1034155" y="544181"/>
                </a:lnTo>
                <a:lnTo>
                  <a:pt x="1085188" y="548974"/>
                </a:lnTo>
                <a:lnTo>
                  <a:pt x="1150399" y="538558"/>
                </a:lnTo>
                <a:lnTo>
                  <a:pt x="1169680" y="529367"/>
                </a:lnTo>
                <a:lnTo>
                  <a:pt x="1089078" y="529367"/>
                </a:lnTo>
                <a:lnTo>
                  <a:pt x="1044513" y="522668"/>
                </a:lnTo>
                <a:lnTo>
                  <a:pt x="1007363" y="503622"/>
                </a:lnTo>
                <a:lnTo>
                  <a:pt x="977426" y="473807"/>
                </a:lnTo>
                <a:lnTo>
                  <a:pt x="954496" y="434800"/>
                </a:lnTo>
                <a:lnTo>
                  <a:pt x="941092" y="396045"/>
                </a:lnTo>
                <a:close/>
              </a:path>
              <a:path w="1322705" h="549275">
                <a:moveTo>
                  <a:pt x="851814" y="497997"/>
                </a:moveTo>
                <a:lnTo>
                  <a:pt x="832367" y="497997"/>
                </a:lnTo>
                <a:lnTo>
                  <a:pt x="836207" y="536720"/>
                </a:lnTo>
                <a:lnTo>
                  <a:pt x="836256" y="537210"/>
                </a:lnTo>
                <a:lnTo>
                  <a:pt x="840146" y="541131"/>
                </a:lnTo>
                <a:lnTo>
                  <a:pt x="851814" y="541131"/>
                </a:lnTo>
                <a:lnTo>
                  <a:pt x="851814" y="497997"/>
                </a:lnTo>
                <a:close/>
              </a:path>
              <a:path w="1322705" h="549275">
                <a:moveTo>
                  <a:pt x="0" y="7842"/>
                </a:moveTo>
                <a:lnTo>
                  <a:pt x="0" y="23526"/>
                </a:lnTo>
                <a:lnTo>
                  <a:pt x="3889" y="23526"/>
                </a:lnTo>
                <a:lnTo>
                  <a:pt x="42116" y="28551"/>
                </a:lnTo>
                <a:lnTo>
                  <a:pt x="61746" y="43133"/>
                </a:lnTo>
                <a:lnTo>
                  <a:pt x="68979" y="75361"/>
                </a:lnTo>
                <a:lnTo>
                  <a:pt x="69942" y="129400"/>
                </a:lnTo>
                <a:lnTo>
                  <a:pt x="70012" y="415651"/>
                </a:lnTo>
                <a:lnTo>
                  <a:pt x="69136" y="466321"/>
                </a:lnTo>
                <a:lnTo>
                  <a:pt x="69039" y="471897"/>
                </a:lnTo>
                <a:lnTo>
                  <a:pt x="62287" y="503622"/>
                </a:lnTo>
                <a:lnTo>
                  <a:pt x="62233" y="503879"/>
                </a:lnTo>
                <a:lnTo>
                  <a:pt x="43757" y="518216"/>
                </a:lnTo>
                <a:lnTo>
                  <a:pt x="7779" y="521525"/>
                </a:lnTo>
                <a:lnTo>
                  <a:pt x="0" y="521525"/>
                </a:lnTo>
                <a:lnTo>
                  <a:pt x="0" y="537210"/>
                </a:lnTo>
                <a:lnTo>
                  <a:pt x="233373" y="537210"/>
                </a:lnTo>
                <a:lnTo>
                  <a:pt x="293518" y="532199"/>
                </a:lnTo>
                <a:lnTo>
                  <a:pt x="345018" y="518039"/>
                </a:lnTo>
                <a:lnTo>
                  <a:pt x="345850" y="517603"/>
                </a:lnTo>
                <a:lnTo>
                  <a:pt x="233373" y="517603"/>
                </a:lnTo>
                <a:lnTo>
                  <a:pt x="191074" y="514233"/>
                </a:lnTo>
                <a:lnTo>
                  <a:pt x="166278" y="499467"/>
                </a:lnTo>
                <a:lnTo>
                  <a:pt x="154718" y="466627"/>
                </a:lnTo>
                <a:lnTo>
                  <a:pt x="154610" y="466321"/>
                </a:lnTo>
                <a:lnTo>
                  <a:pt x="151693" y="407809"/>
                </a:lnTo>
                <a:lnTo>
                  <a:pt x="151693" y="270565"/>
                </a:lnTo>
                <a:lnTo>
                  <a:pt x="352393" y="270565"/>
                </a:lnTo>
                <a:lnTo>
                  <a:pt x="318458" y="260884"/>
                </a:lnTo>
                <a:lnTo>
                  <a:pt x="268379" y="254880"/>
                </a:lnTo>
                <a:lnTo>
                  <a:pt x="281147" y="250959"/>
                </a:lnTo>
                <a:lnTo>
                  <a:pt x="151693" y="250959"/>
                </a:lnTo>
                <a:lnTo>
                  <a:pt x="151693" y="31370"/>
                </a:lnTo>
                <a:lnTo>
                  <a:pt x="327105" y="31370"/>
                </a:lnTo>
                <a:lnTo>
                  <a:pt x="293590" y="18589"/>
                </a:lnTo>
                <a:lnTo>
                  <a:pt x="257551" y="11764"/>
                </a:lnTo>
                <a:lnTo>
                  <a:pt x="89460" y="11764"/>
                </a:lnTo>
                <a:lnTo>
                  <a:pt x="56398" y="11273"/>
                </a:lnTo>
                <a:lnTo>
                  <a:pt x="27470" y="10109"/>
                </a:lnTo>
                <a:lnTo>
                  <a:pt x="0" y="7842"/>
                </a:lnTo>
                <a:close/>
              </a:path>
              <a:path w="1322705" h="549275">
                <a:moveTo>
                  <a:pt x="1081298" y="0"/>
                </a:moveTo>
                <a:lnTo>
                  <a:pt x="1032809" y="4512"/>
                </a:lnTo>
                <a:lnTo>
                  <a:pt x="988707" y="17513"/>
                </a:lnTo>
                <a:lnTo>
                  <a:pt x="949341" y="38195"/>
                </a:lnTo>
                <a:lnTo>
                  <a:pt x="915066" y="65752"/>
                </a:lnTo>
                <a:lnTo>
                  <a:pt x="886234" y="99375"/>
                </a:lnTo>
                <a:lnTo>
                  <a:pt x="863195" y="138260"/>
                </a:lnTo>
                <a:lnTo>
                  <a:pt x="847615" y="178232"/>
                </a:lnTo>
                <a:lnTo>
                  <a:pt x="835910" y="228583"/>
                </a:lnTo>
                <a:lnTo>
                  <a:pt x="832367" y="278408"/>
                </a:lnTo>
                <a:lnTo>
                  <a:pt x="833035" y="298320"/>
                </a:lnTo>
                <a:lnTo>
                  <a:pt x="834797" y="317130"/>
                </a:lnTo>
                <a:lnTo>
                  <a:pt x="837289" y="335204"/>
                </a:lnTo>
                <a:lnTo>
                  <a:pt x="840146" y="352911"/>
                </a:lnTo>
                <a:lnTo>
                  <a:pt x="840146" y="372517"/>
                </a:lnTo>
                <a:lnTo>
                  <a:pt x="827041" y="433733"/>
                </a:lnTo>
                <a:lnTo>
                  <a:pt x="826983" y="434002"/>
                </a:lnTo>
                <a:lnTo>
                  <a:pt x="802992" y="478548"/>
                </a:lnTo>
                <a:lnTo>
                  <a:pt x="770413" y="508036"/>
                </a:lnTo>
                <a:lnTo>
                  <a:pt x="731487" y="524348"/>
                </a:lnTo>
                <a:lnTo>
                  <a:pt x="688453" y="529367"/>
                </a:lnTo>
                <a:lnTo>
                  <a:pt x="778807" y="529367"/>
                </a:lnTo>
                <a:lnTo>
                  <a:pt x="797300" y="520851"/>
                </a:lnTo>
                <a:lnTo>
                  <a:pt x="828477" y="497997"/>
                </a:lnTo>
                <a:lnTo>
                  <a:pt x="851814" y="497997"/>
                </a:lnTo>
                <a:lnTo>
                  <a:pt x="851814" y="396045"/>
                </a:lnTo>
                <a:lnTo>
                  <a:pt x="941092" y="396045"/>
                </a:lnTo>
                <a:lnTo>
                  <a:pt x="938371" y="388180"/>
                </a:lnTo>
                <a:lnTo>
                  <a:pt x="928845" y="335523"/>
                </a:lnTo>
                <a:lnTo>
                  <a:pt x="925716" y="278408"/>
                </a:lnTo>
                <a:lnTo>
                  <a:pt x="927470" y="229009"/>
                </a:lnTo>
                <a:lnTo>
                  <a:pt x="933191" y="181725"/>
                </a:lnTo>
                <a:lnTo>
                  <a:pt x="943483" y="138260"/>
                </a:lnTo>
                <a:lnTo>
                  <a:pt x="959263" y="99011"/>
                </a:lnTo>
                <a:lnTo>
                  <a:pt x="980983" y="66339"/>
                </a:lnTo>
                <a:lnTo>
                  <a:pt x="1045206" y="25258"/>
                </a:lnTo>
                <a:lnTo>
                  <a:pt x="1089078" y="19606"/>
                </a:lnTo>
                <a:lnTo>
                  <a:pt x="1174111" y="19606"/>
                </a:lnTo>
                <a:lnTo>
                  <a:pt x="1152368" y="10329"/>
                </a:lnTo>
                <a:lnTo>
                  <a:pt x="1151458" y="10109"/>
                </a:lnTo>
                <a:lnTo>
                  <a:pt x="1116791" y="2389"/>
                </a:lnTo>
                <a:lnTo>
                  <a:pt x="1081298" y="0"/>
                </a:lnTo>
                <a:close/>
              </a:path>
              <a:path w="1322705" h="549275">
                <a:moveTo>
                  <a:pt x="1318562" y="321542"/>
                </a:moveTo>
                <a:lnTo>
                  <a:pt x="1112414" y="321542"/>
                </a:lnTo>
                <a:lnTo>
                  <a:pt x="1158637" y="323809"/>
                </a:lnTo>
                <a:lnTo>
                  <a:pt x="1157536" y="323809"/>
                </a:lnTo>
                <a:lnTo>
                  <a:pt x="1180482" y="333305"/>
                </a:lnTo>
                <a:lnTo>
                  <a:pt x="1188990" y="354627"/>
                </a:lnTo>
                <a:lnTo>
                  <a:pt x="1190078" y="388180"/>
                </a:lnTo>
                <a:lnTo>
                  <a:pt x="1190122" y="443590"/>
                </a:lnTo>
                <a:lnTo>
                  <a:pt x="1184346" y="477520"/>
                </a:lnTo>
                <a:lnTo>
                  <a:pt x="1135106" y="522668"/>
                </a:lnTo>
                <a:lnTo>
                  <a:pt x="1089078" y="529367"/>
                </a:lnTo>
                <a:lnTo>
                  <a:pt x="1169680" y="529367"/>
                </a:lnTo>
                <a:lnTo>
                  <a:pt x="1198472" y="515643"/>
                </a:lnTo>
                <a:lnTo>
                  <a:pt x="1235605" y="492728"/>
                </a:lnTo>
                <a:lnTo>
                  <a:pt x="1267997" y="482312"/>
                </a:lnTo>
                <a:lnTo>
                  <a:pt x="1275777" y="482312"/>
                </a:lnTo>
                <a:lnTo>
                  <a:pt x="1275726" y="473807"/>
                </a:lnTo>
                <a:lnTo>
                  <a:pt x="1275237" y="467499"/>
                </a:lnTo>
                <a:lnTo>
                  <a:pt x="1275131" y="466321"/>
                </a:lnTo>
                <a:lnTo>
                  <a:pt x="1273832" y="455843"/>
                </a:lnTo>
                <a:lnTo>
                  <a:pt x="1272495" y="443590"/>
                </a:lnTo>
                <a:lnTo>
                  <a:pt x="1272059" y="434800"/>
                </a:lnTo>
                <a:lnTo>
                  <a:pt x="1272031" y="388180"/>
                </a:lnTo>
                <a:lnTo>
                  <a:pt x="1272616" y="356281"/>
                </a:lnTo>
                <a:lnTo>
                  <a:pt x="1277721" y="333796"/>
                </a:lnTo>
                <a:lnTo>
                  <a:pt x="1291578" y="323809"/>
                </a:lnTo>
                <a:lnTo>
                  <a:pt x="1318562" y="321542"/>
                </a:lnTo>
                <a:close/>
              </a:path>
              <a:path w="1322705" h="549275">
                <a:moveTo>
                  <a:pt x="352393" y="270565"/>
                </a:moveTo>
                <a:lnTo>
                  <a:pt x="182809" y="270565"/>
                </a:lnTo>
                <a:lnTo>
                  <a:pt x="238487" y="273506"/>
                </a:lnTo>
                <a:lnTo>
                  <a:pt x="237248" y="273506"/>
                </a:lnTo>
                <a:lnTo>
                  <a:pt x="284747" y="283992"/>
                </a:lnTo>
                <a:lnTo>
                  <a:pt x="323113" y="305292"/>
                </a:lnTo>
                <a:lnTo>
                  <a:pt x="348597" y="340332"/>
                </a:lnTo>
                <a:lnTo>
                  <a:pt x="357747" y="391609"/>
                </a:lnTo>
                <a:lnTo>
                  <a:pt x="357839" y="392123"/>
                </a:lnTo>
                <a:lnTo>
                  <a:pt x="349331" y="444815"/>
                </a:lnTo>
                <a:lnTo>
                  <a:pt x="324778" y="484273"/>
                </a:lnTo>
                <a:lnTo>
                  <a:pt x="285639" y="509026"/>
                </a:lnTo>
                <a:lnTo>
                  <a:pt x="233373" y="517603"/>
                </a:lnTo>
                <a:lnTo>
                  <a:pt x="345850" y="517603"/>
                </a:lnTo>
                <a:lnTo>
                  <a:pt x="387011" y="496037"/>
                </a:lnTo>
                <a:lnTo>
                  <a:pt x="418632" y="467499"/>
                </a:lnTo>
                <a:lnTo>
                  <a:pt x="439016" y="433733"/>
                </a:lnTo>
                <a:lnTo>
                  <a:pt x="447299" y="396045"/>
                </a:lnTo>
                <a:lnTo>
                  <a:pt x="536239" y="396045"/>
                </a:lnTo>
                <a:lnTo>
                  <a:pt x="534628" y="391609"/>
                </a:lnTo>
                <a:lnTo>
                  <a:pt x="524547" y="337992"/>
                </a:lnTo>
                <a:lnTo>
                  <a:pt x="523623" y="321542"/>
                </a:lnTo>
                <a:lnTo>
                  <a:pt x="427851" y="321542"/>
                </a:lnTo>
                <a:lnTo>
                  <a:pt x="399652" y="293480"/>
                </a:lnTo>
                <a:lnTo>
                  <a:pt x="362701" y="273506"/>
                </a:lnTo>
                <a:lnTo>
                  <a:pt x="352393" y="270565"/>
                </a:lnTo>
                <a:close/>
              </a:path>
              <a:path w="1322705" h="549275">
                <a:moveTo>
                  <a:pt x="669004" y="0"/>
                </a:moveTo>
                <a:lnTo>
                  <a:pt x="622831" y="4512"/>
                </a:lnTo>
                <a:lnTo>
                  <a:pt x="580531" y="17513"/>
                </a:lnTo>
                <a:lnTo>
                  <a:pt x="542521" y="38195"/>
                </a:lnTo>
                <a:lnTo>
                  <a:pt x="509217" y="65752"/>
                </a:lnTo>
                <a:lnTo>
                  <a:pt x="481035" y="99375"/>
                </a:lnTo>
                <a:lnTo>
                  <a:pt x="458392" y="138260"/>
                </a:lnTo>
                <a:lnTo>
                  <a:pt x="442998" y="178232"/>
                </a:lnTo>
                <a:lnTo>
                  <a:pt x="431384" y="228583"/>
                </a:lnTo>
                <a:lnTo>
                  <a:pt x="427851" y="278408"/>
                </a:lnTo>
                <a:lnTo>
                  <a:pt x="427851" y="321542"/>
                </a:lnTo>
                <a:lnTo>
                  <a:pt x="523623" y="321542"/>
                </a:lnTo>
                <a:lnTo>
                  <a:pt x="521202" y="278408"/>
                </a:lnTo>
                <a:lnTo>
                  <a:pt x="522782" y="229009"/>
                </a:lnTo>
                <a:lnTo>
                  <a:pt x="528008" y="181725"/>
                </a:lnTo>
                <a:lnTo>
                  <a:pt x="537539" y="138260"/>
                </a:lnTo>
                <a:lnTo>
                  <a:pt x="537611" y="137932"/>
                </a:lnTo>
                <a:lnTo>
                  <a:pt x="552318" y="99011"/>
                </a:lnTo>
                <a:lnTo>
                  <a:pt x="572860" y="66339"/>
                </a:lnTo>
                <a:lnTo>
                  <a:pt x="634364" y="25258"/>
                </a:lnTo>
                <a:lnTo>
                  <a:pt x="676784" y="19606"/>
                </a:lnTo>
                <a:lnTo>
                  <a:pt x="760590" y="19606"/>
                </a:lnTo>
                <a:lnTo>
                  <a:pt x="739584" y="10329"/>
                </a:lnTo>
                <a:lnTo>
                  <a:pt x="738687" y="10109"/>
                </a:lnTo>
                <a:lnTo>
                  <a:pt x="704436" y="2389"/>
                </a:lnTo>
                <a:lnTo>
                  <a:pt x="669004" y="0"/>
                </a:lnTo>
                <a:close/>
              </a:path>
              <a:path w="1322705" h="549275">
                <a:moveTo>
                  <a:pt x="1322452" y="305856"/>
                </a:moveTo>
                <a:lnTo>
                  <a:pt x="1108526" y="305856"/>
                </a:lnTo>
                <a:lnTo>
                  <a:pt x="1108526" y="321542"/>
                </a:lnTo>
                <a:lnTo>
                  <a:pt x="1322452" y="321542"/>
                </a:lnTo>
                <a:lnTo>
                  <a:pt x="1322452" y="305856"/>
                </a:lnTo>
                <a:close/>
              </a:path>
              <a:path w="1322705" h="549275">
                <a:moveTo>
                  <a:pt x="327105" y="31370"/>
                </a:moveTo>
                <a:lnTo>
                  <a:pt x="210036" y="31370"/>
                </a:lnTo>
                <a:lnTo>
                  <a:pt x="252700" y="38048"/>
                </a:lnTo>
                <a:lnTo>
                  <a:pt x="285882" y="58328"/>
                </a:lnTo>
                <a:lnTo>
                  <a:pt x="307396" y="92577"/>
                </a:lnTo>
                <a:lnTo>
                  <a:pt x="315054" y="141164"/>
                </a:lnTo>
                <a:lnTo>
                  <a:pt x="305877" y="193059"/>
                </a:lnTo>
                <a:lnTo>
                  <a:pt x="279562" y="226942"/>
                </a:lnTo>
                <a:lnTo>
                  <a:pt x="237931" y="245384"/>
                </a:lnTo>
                <a:lnTo>
                  <a:pt x="182809" y="250959"/>
                </a:lnTo>
                <a:lnTo>
                  <a:pt x="281147" y="250959"/>
                </a:lnTo>
                <a:lnTo>
                  <a:pt x="321254" y="238643"/>
                </a:lnTo>
                <a:lnTo>
                  <a:pt x="361729" y="213217"/>
                </a:lnTo>
                <a:lnTo>
                  <a:pt x="387619" y="178232"/>
                </a:lnTo>
                <a:lnTo>
                  <a:pt x="396735" y="133322"/>
                </a:lnTo>
                <a:lnTo>
                  <a:pt x="388560" y="89988"/>
                </a:lnTo>
                <a:lnTo>
                  <a:pt x="366339" y="57220"/>
                </a:lnTo>
                <a:lnTo>
                  <a:pt x="333530" y="33820"/>
                </a:lnTo>
                <a:lnTo>
                  <a:pt x="327105" y="31370"/>
                </a:lnTo>
                <a:close/>
              </a:path>
              <a:path w="1322705" h="549275">
                <a:moveTo>
                  <a:pt x="1174111" y="19606"/>
                </a:moveTo>
                <a:lnTo>
                  <a:pt x="1089078" y="19606"/>
                </a:lnTo>
                <a:lnTo>
                  <a:pt x="1129638" y="25258"/>
                </a:lnTo>
                <a:lnTo>
                  <a:pt x="1129452" y="25258"/>
                </a:lnTo>
                <a:lnTo>
                  <a:pt x="1165002" y="41941"/>
                </a:lnTo>
                <a:lnTo>
                  <a:pt x="1194096" y="69578"/>
                </a:lnTo>
                <a:lnTo>
                  <a:pt x="1214788" y="107944"/>
                </a:lnTo>
                <a:lnTo>
                  <a:pt x="1225212" y="156850"/>
                </a:lnTo>
                <a:lnTo>
                  <a:pt x="1225212" y="160770"/>
                </a:lnTo>
                <a:lnTo>
                  <a:pt x="1236881" y="160770"/>
                </a:lnTo>
                <a:lnTo>
                  <a:pt x="1236881" y="47054"/>
                </a:lnTo>
                <a:lnTo>
                  <a:pt x="1217433" y="47054"/>
                </a:lnTo>
                <a:lnTo>
                  <a:pt x="1186317" y="24814"/>
                </a:lnTo>
                <a:lnTo>
                  <a:pt x="1174111" y="19606"/>
                </a:lnTo>
                <a:close/>
              </a:path>
              <a:path w="1322705" h="549275">
                <a:moveTo>
                  <a:pt x="760590" y="19606"/>
                </a:moveTo>
                <a:lnTo>
                  <a:pt x="676784" y="19606"/>
                </a:lnTo>
                <a:lnTo>
                  <a:pt x="723702" y="26836"/>
                </a:lnTo>
                <a:lnTo>
                  <a:pt x="763327" y="48035"/>
                </a:lnTo>
                <a:lnTo>
                  <a:pt x="792742" y="82468"/>
                </a:lnTo>
                <a:lnTo>
                  <a:pt x="809029" y="129400"/>
                </a:lnTo>
                <a:lnTo>
                  <a:pt x="809029" y="133322"/>
                </a:lnTo>
                <a:lnTo>
                  <a:pt x="824587" y="133322"/>
                </a:lnTo>
                <a:lnTo>
                  <a:pt x="824075" y="107944"/>
                </a:lnTo>
                <a:lnTo>
                  <a:pt x="823979" y="103177"/>
                </a:lnTo>
                <a:lnTo>
                  <a:pt x="821846" y="48035"/>
                </a:lnTo>
                <a:lnTo>
                  <a:pt x="821808" y="47054"/>
                </a:lnTo>
                <a:lnTo>
                  <a:pt x="801249" y="47054"/>
                </a:lnTo>
                <a:lnTo>
                  <a:pt x="772382" y="24814"/>
                </a:lnTo>
                <a:lnTo>
                  <a:pt x="760590" y="19606"/>
                </a:lnTo>
                <a:close/>
              </a:path>
              <a:path w="1322705" h="549275">
                <a:moveTo>
                  <a:pt x="820698" y="3920"/>
                </a:moveTo>
                <a:lnTo>
                  <a:pt x="809029" y="3920"/>
                </a:lnTo>
                <a:lnTo>
                  <a:pt x="808908" y="8455"/>
                </a:lnTo>
                <a:lnTo>
                  <a:pt x="801371" y="46442"/>
                </a:lnTo>
                <a:lnTo>
                  <a:pt x="801249" y="47054"/>
                </a:lnTo>
                <a:lnTo>
                  <a:pt x="821808" y="47054"/>
                </a:lnTo>
                <a:lnTo>
                  <a:pt x="821306" y="34065"/>
                </a:lnTo>
                <a:lnTo>
                  <a:pt x="821194" y="28551"/>
                </a:lnTo>
                <a:lnTo>
                  <a:pt x="821093" y="23526"/>
                </a:lnTo>
                <a:lnTo>
                  <a:pt x="820972" y="17513"/>
                </a:lnTo>
                <a:lnTo>
                  <a:pt x="820846" y="11273"/>
                </a:lnTo>
                <a:lnTo>
                  <a:pt x="820777" y="7842"/>
                </a:lnTo>
                <a:lnTo>
                  <a:pt x="820698" y="3920"/>
                </a:lnTo>
                <a:close/>
              </a:path>
              <a:path w="1322705" h="549275">
                <a:moveTo>
                  <a:pt x="1236881" y="3920"/>
                </a:moveTo>
                <a:lnTo>
                  <a:pt x="1225212" y="3920"/>
                </a:lnTo>
                <a:lnTo>
                  <a:pt x="1225091" y="8455"/>
                </a:lnTo>
                <a:lnTo>
                  <a:pt x="1217555" y="46442"/>
                </a:lnTo>
                <a:lnTo>
                  <a:pt x="1217433" y="47054"/>
                </a:lnTo>
                <a:lnTo>
                  <a:pt x="1236881" y="47054"/>
                </a:lnTo>
                <a:lnTo>
                  <a:pt x="1236881" y="3920"/>
                </a:lnTo>
                <a:close/>
              </a:path>
              <a:path w="1322705" h="549275">
                <a:moveTo>
                  <a:pt x="206146" y="7842"/>
                </a:moveTo>
                <a:lnTo>
                  <a:pt x="184450" y="8455"/>
                </a:lnTo>
                <a:lnTo>
                  <a:pt x="129968" y="11273"/>
                </a:lnTo>
                <a:lnTo>
                  <a:pt x="128404" y="11273"/>
                </a:lnTo>
                <a:lnTo>
                  <a:pt x="112797" y="11764"/>
                </a:lnTo>
                <a:lnTo>
                  <a:pt x="257551" y="11764"/>
                </a:lnTo>
                <a:lnTo>
                  <a:pt x="249976" y="10329"/>
                </a:lnTo>
                <a:lnTo>
                  <a:pt x="206146" y="7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6443" y="1692556"/>
            <a:ext cx="2428591" cy="1491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29BA74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7300" y="546600"/>
            <a:ext cx="10859770" cy="10225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29BA74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Relationship Id="rId8" Type="http://schemas.openxmlformats.org/officeDocument/2006/relationships/image" Target="../media/image67.jpg"/><Relationship Id="rId9" Type="http://schemas.openxmlformats.org/officeDocument/2006/relationships/image" Target="../media/image68.jp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82.png"/><Relationship Id="rId5" Type="http://schemas.openxmlformats.org/officeDocument/2006/relationships/image" Target="../media/image78.png"/><Relationship Id="rId6" Type="http://schemas.openxmlformats.org/officeDocument/2006/relationships/image" Target="../media/image83.png"/><Relationship Id="rId7" Type="http://schemas.openxmlformats.org/officeDocument/2006/relationships/image" Target="../media/image8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20" Type="http://schemas.openxmlformats.org/officeDocument/2006/relationships/image" Target="../media/image109.png"/><Relationship Id="rId21" Type="http://schemas.openxmlformats.org/officeDocument/2006/relationships/image" Target="../media/image110.png"/><Relationship Id="rId22" Type="http://schemas.openxmlformats.org/officeDocument/2006/relationships/image" Target="../media/image111.png"/><Relationship Id="rId23" Type="http://schemas.openxmlformats.org/officeDocument/2006/relationships/image" Target="../media/image112.png"/><Relationship Id="rId24" Type="http://schemas.openxmlformats.org/officeDocument/2006/relationships/image" Target="../media/image113.png"/><Relationship Id="rId25" Type="http://schemas.openxmlformats.org/officeDocument/2006/relationships/image" Target="../media/image114.png"/><Relationship Id="rId26" Type="http://schemas.openxmlformats.org/officeDocument/2006/relationships/image" Target="../media/image115.png"/><Relationship Id="rId27" Type="http://schemas.openxmlformats.org/officeDocument/2006/relationships/image" Target="../media/image116.png"/><Relationship Id="rId28" Type="http://schemas.openxmlformats.org/officeDocument/2006/relationships/image" Target="../media/image117.png"/><Relationship Id="rId29" Type="http://schemas.openxmlformats.org/officeDocument/2006/relationships/image" Target="../media/image118.png"/><Relationship Id="rId30" Type="http://schemas.openxmlformats.org/officeDocument/2006/relationships/image" Target="../media/image119.png"/><Relationship Id="rId31" Type="http://schemas.openxmlformats.org/officeDocument/2006/relationships/image" Target="../media/image120.png"/><Relationship Id="rId32" Type="http://schemas.openxmlformats.org/officeDocument/2006/relationships/image" Target="../media/image121.png"/><Relationship Id="rId33" Type="http://schemas.openxmlformats.org/officeDocument/2006/relationships/image" Target="../media/image122.png"/><Relationship Id="rId34" Type="http://schemas.openxmlformats.org/officeDocument/2006/relationships/image" Target="../media/image123.png"/><Relationship Id="rId35" Type="http://schemas.openxmlformats.org/officeDocument/2006/relationships/image" Target="../media/image124.png"/><Relationship Id="rId36" Type="http://schemas.openxmlformats.org/officeDocument/2006/relationships/image" Target="../media/image125.png"/><Relationship Id="rId37" Type="http://schemas.openxmlformats.org/officeDocument/2006/relationships/image" Target="../media/image126.png"/><Relationship Id="rId38" Type="http://schemas.openxmlformats.org/officeDocument/2006/relationships/image" Target="../media/image127.png"/><Relationship Id="rId39" Type="http://schemas.openxmlformats.org/officeDocument/2006/relationships/image" Target="../media/image128.png"/><Relationship Id="rId40" Type="http://schemas.openxmlformats.org/officeDocument/2006/relationships/image" Target="../media/image129.png"/><Relationship Id="rId41" Type="http://schemas.openxmlformats.org/officeDocument/2006/relationships/image" Target="../media/image130.png"/><Relationship Id="rId42" Type="http://schemas.openxmlformats.org/officeDocument/2006/relationships/image" Target="../media/image13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899" y="2711994"/>
            <a:ext cx="7312025" cy="2321560"/>
          </a:xfrm>
          <a:prstGeom prst="rect"/>
        </p:spPr>
        <p:txBody>
          <a:bodyPr wrap="square" lIns="0" tIns="78740" rIns="0" bIns="0" rtlCol="0" vert="horz">
            <a:spAutoFit/>
          </a:bodyPr>
          <a:lstStyle/>
          <a:p>
            <a:pPr marL="12700" marR="2349500">
              <a:lnSpc>
                <a:spcPts val="6100"/>
              </a:lnSpc>
              <a:spcBef>
                <a:spcPts val="620"/>
              </a:spcBef>
            </a:pPr>
            <a:r>
              <a:rPr dirty="0" sz="5400">
                <a:solidFill>
                  <a:srgbClr val="FFFFFF"/>
                </a:solidFill>
              </a:rPr>
              <a:t>China</a:t>
            </a:r>
            <a:r>
              <a:rPr dirty="0" sz="5400" spc="-55">
                <a:solidFill>
                  <a:srgbClr val="FFFFFF"/>
                </a:solidFill>
              </a:rPr>
              <a:t> </a:t>
            </a:r>
            <a:r>
              <a:rPr dirty="0" sz="5400" spc="-10">
                <a:solidFill>
                  <a:srgbClr val="FFFFFF"/>
                </a:solidFill>
              </a:rPr>
              <a:t>Luxury </a:t>
            </a:r>
            <a:r>
              <a:rPr dirty="0" sz="5400">
                <a:solidFill>
                  <a:srgbClr val="FFFFFF"/>
                </a:solidFill>
              </a:rPr>
              <a:t>Digital</a:t>
            </a:r>
            <a:r>
              <a:rPr dirty="0" sz="5400" spc="-25">
                <a:solidFill>
                  <a:srgbClr val="FFFFFF"/>
                </a:solidFill>
              </a:rPr>
              <a:t> </a:t>
            </a:r>
            <a:r>
              <a:rPr dirty="0" sz="5400" spc="-10">
                <a:solidFill>
                  <a:srgbClr val="FFFFFF"/>
                </a:solidFill>
              </a:rPr>
              <a:t>Playbook</a:t>
            </a:r>
            <a:endParaRPr sz="5400"/>
          </a:p>
          <a:p>
            <a:pPr marL="12700" marR="5080">
              <a:lnSpc>
                <a:spcPts val="2700"/>
              </a:lnSpc>
              <a:spcBef>
                <a:spcPts val="20"/>
              </a:spcBef>
            </a:pPr>
            <a:r>
              <a:rPr dirty="0" sz="2400">
                <a:solidFill>
                  <a:srgbClr val="FFFFFF"/>
                </a:solidFill>
              </a:rPr>
              <a:t>No</a:t>
            </a:r>
            <a:r>
              <a:rPr dirty="0" sz="2400" spc="-5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ordinary</a:t>
            </a:r>
            <a:r>
              <a:rPr dirty="0" sz="2400" spc="-5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love</a:t>
            </a:r>
            <a:r>
              <a:rPr dirty="0" sz="2400" spc="-5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–</a:t>
            </a:r>
            <a:r>
              <a:rPr dirty="0" sz="2400" spc="-5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the</a:t>
            </a:r>
            <a:r>
              <a:rPr dirty="0" sz="2400" spc="-5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changing</a:t>
            </a:r>
            <a:r>
              <a:rPr dirty="0" sz="2400" spc="-6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relationship</a:t>
            </a:r>
            <a:r>
              <a:rPr dirty="0" sz="2400" spc="-55">
                <a:solidFill>
                  <a:srgbClr val="FFFFFF"/>
                </a:solidFill>
              </a:rPr>
              <a:t> </a:t>
            </a:r>
            <a:r>
              <a:rPr dirty="0" sz="2400" spc="-10">
                <a:solidFill>
                  <a:srgbClr val="FFFFFF"/>
                </a:solidFill>
              </a:rPr>
              <a:t>between </a:t>
            </a:r>
            <a:r>
              <a:rPr dirty="0" sz="2400">
                <a:solidFill>
                  <a:srgbClr val="FFFFFF"/>
                </a:solidFill>
              </a:rPr>
              <a:t>brands</a:t>
            </a:r>
            <a:r>
              <a:rPr dirty="0" sz="2400" spc="-6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and</a:t>
            </a:r>
            <a:r>
              <a:rPr dirty="0" sz="2400" spc="-6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Chinese</a:t>
            </a:r>
            <a:r>
              <a:rPr dirty="0" sz="2400" spc="-70">
                <a:solidFill>
                  <a:srgbClr val="FFFFFF"/>
                </a:solidFill>
              </a:rPr>
              <a:t> </a:t>
            </a:r>
            <a:r>
              <a:rPr dirty="0" sz="2400" spc="-10">
                <a:solidFill>
                  <a:srgbClr val="FFFFFF"/>
                </a:solidFill>
              </a:rPr>
              <a:t>millennials</a:t>
            </a:r>
            <a:endParaRPr sz="24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704" y="942764"/>
            <a:ext cx="2008635" cy="9144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69496" y="6393823"/>
            <a:ext cx="920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7F7F7F"/>
                </a:solidFill>
                <a:latin typeface="Trebuchet MS"/>
                <a:cs typeface="Trebuchet MS"/>
              </a:rPr>
              <a:t>9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775325" y="4051300"/>
            <a:ext cx="394335" cy="12700"/>
          </a:xfrm>
          <a:custGeom>
            <a:avLst/>
            <a:gdLst/>
            <a:ahLst/>
            <a:cxnLst/>
            <a:rect l="l" t="t" r="r" b="b"/>
            <a:pathLst>
              <a:path w="394335" h="12700">
                <a:moveTo>
                  <a:pt x="391059" y="1"/>
                </a:moveTo>
                <a:lnTo>
                  <a:pt x="384034" y="1"/>
                </a:lnTo>
                <a:lnTo>
                  <a:pt x="381190" y="2843"/>
                </a:lnTo>
                <a:lnTo>
                  <a:pt x="381190" y="9857"/>
                </a:lnTo>
                <a:lnTo>
                  <a:pt x="384034" y="12701"/>
                </a:lnTo>
                <a:lnTo>
                  <a:pt x="391059" y="12701"/>
                </a:lnTo>
                <a:lnTo>
                  <a:pt x="393903" y="9857"/>
                </a:lnTo>
                <a:lnTo>
                  <a:pt x="393903" y="2843"/>
                </a:lnTo>
                <a:lnTo>
                  <a:pt x="391059" y="1"/>
                </a:lnTo>
                <a:close/>
              </a:path>
              <a:path w="394335" h="12700">
                <a:moveTo>
                  <a:pt x="365646" y="1"/>
                </a:moveTo>
                <a:lnTo>
                  <a:pt x="358621" y="1"/>
                </a:lnTo>
                <a:lnTo>
                  <a:pt x="355777" y="2843"/>
                </a:lnTo>
                <a:lnTo>
                  <a:pt x="355777" y="9857"/>
                </a:lnTo>
                <a:lnTo>
                  <a:pt x="358620" y="12701"/>
                </a:lnTo>
                <a:lnTo>
                  <a:pt x="365646" y="12701"/>
                </a:lnTo>
                <a:lnTo>
                  <a:pt x="368490" y="9857"/>
                </a:lnTo>
                <a:lnTo>
                  <a:pt x="368490" y="2843"/>
                </a:lnTo>
                <a:lnTo>
                  <a:pt x="365646" y="1"/>
                </a:lnTo>
                <a:close/>
              </a:path>
              <a:path w="394335" h="12700">
                <a:moveTo>
                  <a:pt x="340234" y="1"/>
                </a:moveTo>
                <a:lnTo>
                  <a:pt x="333208" y="1"/>
                </a:lnTo>
                <a:lnTo>
                  <a:pt x="330365" y="2843"/>
                </a:lnTo>
                <a:lnTo>
                  <a:pt x="330365" y="9857"/>
                </a:lnTo>
                <a:lnTo>
                  <a:pt x="333208" y="12701"/>
                </a:lnTo>
                <a:lnTo>
                  <a:pt x="340234" y="12701"/>
                </a:lnTo>
                <a:lnTo>
                  <a:pt x="343077" y="9857"/>
                </a:lnTo>
                <a:lnTo>
                  <a:pt x="343077" y="2843"/>
                </a:lnTo>
                <a:lnTo>
                  <a:pt x="340234" y="1"/>
                </a:lnTo>
                <a:close/>
              </a:path>
              <a:path w="394335" h="12700">
                <a:moveTo>
                  <a:pt x="314821" y="1"/>
                </a:moveTo>
                <a:lnTo>
                  <a:pt x="307795" y="1"/>
                </a:lnTo>
                <a:lnTo>
                  <a:pt x="304952" y="2843"/>
                </a:lnTo>
                <a:lnTo>
                  <a:pt x="304952" y="9857"/>
                </a:lnTo>
                <a:lnTo>
                  <a:pt x="307795" y="12701"/>
                </a:lnTo>
                <a:lnTo>
                  <a:pt x="314821" y="12701"/>
                </a:lnTo>
                <a:lnTo>
                  <a:pt x="317665" y="9857"/>
                </a:lnTo>
                <a:lnTo>
                  <a:pt x="317665" y="2843"/>
                </a:lnTo>
                <a:lnTo>
                  <a:pt x="314821" y="1"/>
                </a:lnTo>
                <a:close/>
              </a:path>
              <a:path w="394335" h="12700">
                <a:moveTo>
                  <a:pt x="289408" y="1"/>
                </a:moveTo>
                <a:lnTo>
                  <a:pt x="282383" y="1"/>
                </a:lnTo>
                <a:lnTo>
                  <a:pt x="279539" y="2843"/>
                </a:lnTo>
                <a:lnTo>
                  <a:pt x="279539" y="9857"/>
                </a:lnTo>
                <a:lnTo>
                  <a:pt x="282383" y="12701"/>
                </a:lnTo>
                <a:lnTo>
                  <a:pt x="289408" y="12701"/>
                </a:lnTo>
                <a:lnTo>
                  <a:pt x="292252" y="9857"/>
                </a:lnTo>
                <a:lnTo>
                  <a:pt x="292252" y="2843"/>
                </a:lnTo>
                <a:lnTo>
                  <a:pt x="289408" y="1"/>
                </a:lnTo>
                <a:close/>
              </a:path>
              <a:path w="394335" h="12700">
                <a:moveTo>
                  <a:pt x="263996" y="1"/>
                </a:moveTo>
                <a:lnTo>
                  <a:pt x="256969" y="1"/>
                </a:lnTo>
                <a:lnTo>
                  <a:pt x="254126" y="2843"/>
                </a:lnTo>
                <a:lnTo>
                  <a:pt x="254126" y="9857"/>
                </a:lnTo>
                <a:lnTo>
                  <a:pt x="256971" y="12701"/>
                </a:lnTo>
                <a:lnTo>
                  <a:pt x="263996" y="12701"/>
                </a:lnTo>
                <a:lnTo>
                  <a:pt x="266839" y="9857"/>
                </a:lnTo>
                <a:lnTo>
                  <a:pt x="266839" y="2843"/>
                </a:lnTo>
                <a:lnTo>
                  <a:pt x="263996" y="1"/>
                </a:lnTo>
                <a:close/>
              </a:path>
              <a:path w="394335" h="12700">
                <a:moveTo>
                  <a:pt x="238583" y="0"/>
                </a:moveTo>
                <a:lnTo>
                  <a:pt x="231557" y="0"/>
                </a:lnTo>
                <a:lnTo>
                  <a:pt x="228714" y="2843"/>
                </a:lnTo>
                <a:lnTo>
                  <a:pt x="228714" y="9857"/>
                </a:lnTo>
                <a:lnTo>
                  <a:pt x="231557" y="12700"/>
                </a:lnTo>
                <a:lnTo>
                  <a:pt x="238583" y="12700"/>
                </a:lnTo>
                <a:lnTo>
                  <a:pt x="241426" y="9857"/>
                </a:lnTo>
                <a:lnTo>
                  <a:pt x="241426" y="2843"/>
                </a:lnTo>
                <a:lnTo>
                  <a:pt x="238583" y="0"/>
                </a:lnTo>
                <a:close/>
              </a:path>
              <a:path w="394335" h="12700">
                <a:moveTo>
                  <a:pt x="213170" y="0"/>
                </a:moveTo>
                <a:lnTo>
                  <a:pt x="206145" y="0"/>
                </a:lnTo>
                <a:lnTo>
                  <a:pt x="203301" y="2843"/>
                </a:lnTo>
                <a:lnTo>
                  <a:pt x="203301" y="9857"/>
                </a:lnTo>
                <a:lnTo>
                  <a:pt x="206145" y="12700"/>
                </a:lnTo>
                <a:lnTo>
                  <a:pt x="213170" y="12700"/>
                </a:lnTo>
                <a:lnTo>
                  <a:pt x="216014" y="9857"/>
                </a:lnTo>
                <a:lnTo>
                  <a:pt x="216014" y="2843"/>
                </a:lnTo>
                <a:lnTo>
                  <a:pt x="213170" y="0"/>
                </a:lnTo>
                <a:close/>
              </a:path>
              <a:path w="394335" h="12700">
                <a:moveTo>
                  <a:pt x="187758" y="0"/>
                </a:moveTo>
                <a:lnTo>
                  <a:pt x="180732" y="0"/>
                </a:lnTo>
                <a:lnTo>
                  <a:pt x="177888" y="2843"/>
                </a:lnTo>
                <a:lnTo>
                  <a:pt x="177888" y="9857"/>
                </a:lnTo>
                <a:lnTo>
                  <a:pt x="180732" y="12700"/>
                </a:lnTo>
                <a:lnTo>
                  <a:pt x="187758" y="12700"/>
                </a:lnTo>
                <a:lnTo>
                  <a:pt x="190601" y="9857"/>
                </a:lnTo>
                <a:lnTo>
                  <a:pt x="190601" y="2843"/>
                </a:lnTo>
                <a:lnTo>
                  <a:pt x="187758" y="0"/>
                </a:lnTo>
                <a:close/>
              </a:path>
              <a:path w="394335" h="12700">
                <a:moveTo>
                  <a:pt x="162345" y="0"/>
                </a:moveTo>
                <a:lnTo>
                  <a:pt x="155319" y="0"/>
                </a:lnTo>
                <a:lnTo>
                  <a:pt x="152476" y="2843"/>
                </a:lnTo>
                <a:lnTo>
                  <a:pt x="152476" y="9857"/>
                </a:lnTo>
                <a:lnTo>
                  <a:pt x="155319" y="12700"/>
                </a:lnTo>
                <a:lnTo>
                  <a:pt x="162345" y="12700"/>
                </a:lnTo>
                <a:lnTo>
                  <a:pt x="165188" y="9857"/>
                </a:lnTo>
                <a:lnTo>
                  <a:pt x="165188" y="2843"/>
                </a:lnTo>
                <a:lnTo>
                  <a:pt x="162345" y="0"/>
                </a:lnTo>
                <a:close/>
              </a:path>
              <a:path w="394335" h="12700">
                <a:moveTo>
                  <a:pt x="136932" y="0"/>
                </a:moveTo>
                <a:lnTo>
                  <a:pt x="129907" y="0"/>
                </a:lnTo>
                <a:lnTo>
                  <a:pt x="127063" y="2843"/>
                </a:lnTo>
                <a:lnTo>
                  <a:pt x="127063" y="9857"/>
                </a:lnTo>
                <a:lnTo>
                  <a:pt x="129907" y="12700"/>
                </a:lnTo>
                <a:lnTo>
                  <a:pt x="136932" y="12700"/>
                </a:lnTo>
                <a:lnTo>
                  <a:pt x="139776" y="9857"/>
                </a:lnTo>
                <a:lnTo>
                  <a:pt x="139776" y="2843"/>
                </a:lnTo>
                <a:lnTo>
                  <a:pt x="136932" y="0"/>
                </a:lnTo>
                <a:close/>
              </a:path>
              <a:path w="394335" h="12700">
                <a:moveTo>
                  <a:pt x="111519" y="0"/>
                </a:moveTo>
                <a:lnTo>
                  <a:pt x="104494" y="0"/>
                </a:lnTo>
                <a:lnTo>
                  <a:pt x="101650" y="2843"/>
                </a:lnTo>
                <a:lnTo>
                  <a:pt x="101650" y="9857"/>
                </a:lnTo>
                <a:lnTo>
                  <a:pt x="104494" y="12700"/>
                </a:lnTo>
                <a:lnTo>
                  <a:pt x="111519" y="12700"/>
                </a:lnTo>
                <a:lnTo>
                  <a:pt x="114363" y="9857"/>
                </a:lnTo>
                <a:lnTo>
                  <a:pt x="114363" y="2843"/>
                </a:lnTo>
                <a:lnTo>
                  <a:pt x="111519" y="0"/>
                </a:lnTo>
                <a:close/>
              </a:path>
              <a:path w="394335" h="12700">
                <a:moveTo>
                  <a:pt x="86107" y="0"/>
                </a:moveTo>
                <a:lnTo>
                  <a:pt x="79081" y="0"/>
                </a:lnTo>
                <a:lnTo>
                  <a:pt x="76238" y="2843"/>
                </a:lnTo>
                <a:lnTo>
                  <a:pt x="76238" y="9857"/>
                </a:lnTo>
                <a:lnTo>
                  <a:pt x="79081" y="12700"/>
                </a:lnTo>
                <a:lnTo>
                  <a:pt x="86107" y="12700"/>
                </a:lnTo>
                <a:lnTo>
                  <a:pt x="88950" y="9857"/>
                </a:lnTo>
                <a:lnTo>
                  <a:pt x="88950" y="2843"/>
                </a:lnTo>
                <a:lnTo>
                  <a:pt x="86107" y="0"/>
                </a:lnTo>
                <a:close/>
              </a:path>
              <a:path w="394335" h="12700">
                <a:moveTo>
                  <a:pt x="60694" y="0"/>
                </a:moveTo>
                <a:lnTo>
                  <a:pt x="53668" y="0"/>
                </a:lnTo>
                <a:lnTo>
                  <a:pt x="50825" y="2843"/>
                </a:lnTo>
                <a:lnTo>
                  <a:pt x="50825" y="9857"/>
                </a:lnTo>
                <a:lnTo>
                  <a:pt x="53668" y="12700"/>
                </a:lnTo>
                <a:lnTo>
                  <a:pt x="60694" y="12700"/>
                </a:lnTo>
                <a:lnTo>
                  <a:pt x="63538" y="9857"/>
                </a:lnTo>
                <a:lnTo>
                  <a:pt x="63538" y="2843"/>
                </a:lnTo>
                <a:lnTo>
                  <a:pt x="60694" y="0"/>
                </a:lnTo>
                <a:close/>
              </a:path>
              <a:path w="394335" h="12700">
                <a:moveTo>
                  <a:pt x="35281" y="0"/>
                </a:moveTo>
                <a:lnTo>
                  <a:pt x="28256" y="0"/>
                </a:lnTo>
                <a:lnTo>
                  <a:pt x="25412" y="2843"/>
                </a:lnTo>
                <a:lnTo>
                  <a:pt x="25412" y="9856"/>
                </a:lnTo>
                <a:lnTo>
                  <a:pt x="28256" y="12700"/>
                </a:lnTo>
                <a:lnTo>
                  <a:pt x="35281" y="12700"/>
                </a:lnTo>
                <a:lnTo>
                  <a:pt x="38125" y="9856"/>
                </a:lnTo>
                <a:lnTo>
                  <a:pt x="38125" y="2843"/>
                </a:lnTo>
                <a:lnTo>
                  <a:pt x="35281" y="0"/>
                </a:lnTo>
                <a:close/>
              </a:path>
              <a:path w="394335" h="12700">
                <a:moveTo>
                  <a:pt x="9869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6"/>
                </a:lnTo>
                <a:lnTo>
                  <a:pt x="2843" y="12700"/>
                </a:lnTo>
                <a:lnTo>
                  <a:pt x="9869" y="12700"/>
                </a:lnTo>
                <a:lnTo>
                  <a:pt x="12712" y="9856"/>
                </a:lnTo>
                <a:lnTo>
                  <a:pt x="12712" y="2843"/>
                </a:lnTo>
                <a:lnTo>
                  <a:pt x="9869" y="0"/>
                </a:lnTo>
                <a:close/>
              </a:path>
            </a:pathLst>
          </a:custGeom>
          <a:solidFill>
            <a:srgbClr val="6E6F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699000" y="4241800"/>
            <a:ext cx="394335" cy="12700"/>
          </a:xfrm>
          <a:custGeom>
            <a:avLst/>
            <a:gdLst/>
            <a:ahLst/>
            <a:cxnLst/>
            <a:rect l="l" t="t" r="r" b="b"/>
            <a:pathLst>
              <a:path w="394335" h="12700">
                <a:moveTo>
                  <a:pt x="391059" y="1"/>
                </a:moveTo>
                <a:lnTo>
                  <a:pt x="384034" y="1"/>
                </a:lnTo>
                <a:lnTo>
                  <a:pt x="381190" y="2843"/>
                </a:lnTo>
                <a:lnTo>
                  <a:pt x="381190" y="9857"/>
                </a:lnTo>
                <a:lnTo>
                  <a:pt x="384034" y="12701"/>
                </a:lnTo>
                <a:lnTo>
                  <a:pt x="391059" y="12701"/>
                </a:lnTo>
                <a:lnTo>
                  <a:pt x="393903" y="9857"/>
                </a:lnTo>
                <a:lnTo>
                  <a:pt x="393903" y="2843"/>
                </a:lnTo>
                <a:lnTo>
                  <a:pt x="391059" y="1"/>
                </a:lnTo>
                <a:close/>
              </a:path>
              <a:path w="394335" h="12700">
                <a:moveTo>
                  <a:pt x="365646" y="1"/>
                </a:moveTo>
                <a:lnTo>
                  <a:pt x="358621" y="1"/>
                </a:lnTo>
                <a:lnTo>
                  <a:pt x="355777" y="2843"/>
                </a:lnTo>
                <a:lnTo>
                  <a:pt x="355777" y="9857"/>
                </a:lnTo>
                <a:lnTo>
                  <a:pt x="358620" y="12701"/>
                </a:lnTo>
                <a:lnTo>
                  <a:pt x="365646" y="12701"/>
                </a:lnTo>
                <a:lnTo>
                  <a:pt x="368490" y="9857"/>
                </a:lnTo>
                <a:lnTo>
                  <a:pt x="368490" y="2843"/>
                </a:lnTo>
                <a:lnTo>
                  <a:pt x="365646" y="1"/>
                </a:lnTo>
                <a:close/>
              </a:path>
              <a:path w="394335" h="12700">
                <a:moveTo>
                  <a:pt x="340234" y="1"/>
                </a:moveTo>
                <a:lnTo>
                  <a:pt x="333208" y="1"/>
                </a:lnTo>
                <a:lnTo>
                  <a:pt x="330365" y="2843"/>
                </a:lnTo>
                <a:lnTo>
                  <a:pt x="330365" y="9857"/>
                </a:lnTo>
                <a:lnTo>
                  <a:pt x="333208" y="12701"/>
                </a:lnTo>
                <a:lnTo>
                  <a:pt x="340234" y="12701"/>
                </a:lnTo>
                <a:lnTo>
                  <a:pt x="343077" y="9857"/>
                </a:lnTo>
                <a:lnTo>
                  <a:pt x="343077" y="2843"/>
                </a:lnTo>
                <a:lnTo>
                  <a:pt x="340234" y="1"/>
                </a:lnTo>
                <a:close/>
              </a:path>
              <a:path w="394335" h="12700">
                <a:moveTo>
                  <a:pt x="314821" y="1"/>
                </a:moveTo>
                <a:lnTo>
                  <a:pt x="307795" y="1"/>
                </a:lnTo>
                <a:lnTo>
                  <a:pt x="304952" y="2843"/>
                </a:lnTo>
                <a:lnTo>
                  <a:pt x="304952" y="9857"/>
                </a:lnTo>
                <a:lnTo>
                  <a:pt x="307795" y="12701"/>
                </a:lnTo>
                <a:lnTo>
                  <a:pt x="314821" y="12701"/>
                </a:lnTo>
                <a:lnTo>
                  <a:pt x="317665" y="9857"/>
                </a:lnTo>
                <a:lnTo>
                  <a:pt x="317665" y="2843"/>
                </a:lnTo>
                <a:lnTo>
                  <a:pt x="314821" y="1"/>
                </a:lnTo>
                <a:close/>
              </a:path>
              <a:path w="394335" h="12700">
                <a:moveTo>
                  <a:pt x="289408" y="1"/>
                </a:moveTo>
                <a:lnTo>
                  <a:pt x="282383" y="1"/>
                </a:lnTo>
                <a:lnTo>
                  <a:pt x="279539" y="2843"/>
                </a:lnTo>
                <a:lnTo>
                  <a:pt x="279539" y="9857"/>
                </a:lnTo>
                <a:lnTo>
                  <a:pt x="282383" y="12701"/>
                </a:lnTo>
                <a:lnTo>
                  <a:pt x="289408" y="12701"/>
                </a:lnTo>
                <a:lnTo>
                  <a:pt x="292252" y="9857"/>
                </a:lnTo>
                <a:lnTo>
                  <a:pt x="292252" y="2843"/>
                </a:lnTo>
                <a:lnTo>
                  <a:pt x="289408" y="1"/>
                </a:lnTo>
                <a:close/>
              </a:path>
              <a:path w="394335" h="12700">
                <a:moveTo>
                  <a:pt x="263996" y="1"/>
                </a:moveTo>
                <a:lnTo>
                  <a:pt x="256969" y="1"/>
                </a:lnTo>
                <a:lnTo>
                  <a:pt x="254126" y="2843"/>
                </a:lnTo>
                <a:lnTo>
                  <a:pt x="254126" y="9857"/>
                </a:lnTo>
                <a:lnTo>
                  <a:pt x="256971" y="12701"/>
                </a:lnTo>
                <a:lnTo>
                  <a:pt x="263996" y="12701"/>
                </a:lnTo>
                <a:lnTo>
                  <a:pt x="266839" y="9857"/>
                </a:lnTo>
                <a:lnTo>
                  <a:pt x="266839" y="2843"/>
                </a:lnTo>
                <a:lnTo>
                  <a:pt x="263996" y="1"/>
                </a:lnTo>
                <a:close/>
              </a:path>
              <a:path w="394335" h="12700">
                <a:moveTo>
                  <a:pt x="238583" y="0"/>
                </a:moveTo>
                <a:lnTo>
                  <a:pt x="231557" y="0"/>
                </a:lnTo>
                <a:lnTo>
                  <a:pt x="228714" y="2843"/>
                </a:lnTo>
                <a:lnTo>
                  <a:pt x="228714" y="9857"/>
                </a:lnTo>
                <a:lnTo>
                  <a:pt x="231557" y="12700"/>
                </a:lnTo>
                <a:lnTo>
                  <a:pt x="238583" y="12700"/>
                </a:lnTo>
                <a:lnTo>
                  <a:pt x="241426" y="9857"/>
                </a:lnTo>
                <a:lnTo>
                  <a:pt x="241426" y="2843"/>
                </a:lnTo>
                <a:lnTo>
                  <a:pt x="238583" y="0"/>
                </a:lnTo>
                <a:close/>
              </a:path>
              <a:path w="394335" h="12700">
                <a:moveTo>
                  <a:pt x="213170" y="0"/>
                </a:moveTo>
                <a:lnTo>
                  <a:pt x="206145" y="0"/>
                </a:lnTo>
                <a:lnTo>
                  <a:pt x="203301" y="2843"/>
                </a:lnTo>
                <a:lnTo>
                  <a:pt x="203301" y="9857"/>
                </a:lnTo>
                <a:lnTo>
                  <a:pt x="206145" y="12700"/>
                </a:lnTo>
                <a:lnTo>
                  <a:pt x="213170" y="12700"/>
                </a:lnTo>
                <a:lnTo>
                  <a:pt x="216014" y="9857"/>
                </a:lnTo>
                <a:lnTo>
                  <a:pt x="216014" y="2843"/>
                </a:lnTo>
                <a:lnTo>
                  <a:pt x="213170" y="0"/>
                </a:lnTo>
                <a:close/>
              </a:path>
              <a:path w="394335" h="12700">
                <a:moveTo>
                  <a:pt x="187758" y="0"/>
                </a:moveTo>
                <a:lnTo>
                  <a:pt x="180732" y="0"/>
                </a:lnTo>
                <a:lnTo>
                  <a:pt x="177888" y="2843"/>
                </a:lnTo>
                <a:lnTo>
                  <a:pt x="177888" y="9857"/>
                </a:lnTo>
                <a:lnTo>
                  <a:pt x="180732" y="12700"/>
                </a:lnTo>
                <a:lnTo>
                  <a:pt x="187758" y="12700"/>
                </a:lnTo>
                <a:lnTo>
                  <a:pt x="190601" y="9857"/>
                </a:lnTo>
                <a:lnTo>
                  <a:pt x="190601" y="2843"/>
                </a:lnTo>
                <a:lnTo>
                  <a:pt x="187758" y="0"/>
                </a:lnTo>
                <a:close/>
              </a:path>
              <a:path w="394335" h="12700">
                <a:moveTo>
                  <a:pt x="162345" y="0"/>
                </a:moveTo>
                <a:lnTo>
                  <a:pt x="155319" y="0"/>
                </a:lnTo>
                <a:lnTo>
                  <a:pt x="152476" y="2843"/>
                </a:lnTo>
                <a:lnTo>
                  <a:pt x="152476" y="9857"/>
                </a:lnTo>
                <a:lnTo>
                  <a:pt x="155319" y="12700"/>
                </a:lnTo>
                <a:lnTo>
                  <a:pt x="162345" y="12700"/>
                </a:lnTo>
                <a:lnTo>
                  <a:pt x="165188" y="9857"/>
                </a:lnTo>
                <a:lnTo>
                  <a:pt x="165188" y="2843"/>
                </a:lnTo>
                <a:lnTo>
                  <a:pt x="162345" y="0"/>
                </a:lnTo>
                <a:close/>
              </a:path>
              <a:path w="394335" h="12700">
                <a:moveTo>
                  <a:pt x="136932" y="0"/>
                </a:moveTo>
                <a:lnTo>
                  <a:pt x="129907" y="0"/>
                </a:lnTo>
                <a:lnTo>
                  <a:pt x="127063" y="2843"/>
                </a:lnTo>
                <a:lnTo>
                  <a:pt x="127063" y="9857"/>
                </a:lnTo>
                <a:lnTo>
                  <a:pt x="129907" y="12700"/>
                </a:lnTo>
                <a:lnTo>
                  <a:pt x="136932" y="12700"/>
                </a:lnTo>
                <a:lnTo>
                  <a:pt x="139776" y="9857"/>
                </a:lnTo>
                <a:lnTo>
                  <a:pt x="139776" y="2843"/>
                </a:lnTo>
                <a:lnTo>
                  <a:pt x="136932" y="0"/>
                </a:lnTo>
                <a:close/>
              </a:path>
              <a:path w="394335" h="12700">
                <a:moveTo>
                  <a:pt x="111519" y="0"/>
                </a:moveTo>
                <a:lnTo>
                  <a:pt x="104494" y="0"/>
                </a:lnTo>
                <a:lnTo>
                  <a:pt x="101650" y="2843"/>
                </a:lnTo>
                <a:lnTo>
                  <a:pt x="101650" y="9857"/>
                </a:lnTo>
                <a:lnTo>
                  <a:pt x="104494" y="12700"/>
                </a:lnTo>
                <a:lnTo>
                  <a:pt x="111519" y="12700"/>
                </a:lnTo>
                <a:lnTo>
                  <a:pt x="114363" y="9857"/>
                </a:lnTo>
                <a:lnTo>
                  <a:pt x="114363" y="2843"/>
                </a:lnTo>
                <a:lnTo>
                  <a:pt x="111519" y="0"/>
                </a:lnTo>
                <a:close/>
              </a:path>
              <a:path w="394335" h="12700">
                <a:moveTo>
                  <a:pt x="86107" y="0"/>
                </a:moveTo>
                <a:lnTo>
                  <a:pt x="79081" y="0"/>
                </a:lnTo>
                <a:lnTo>
                  <a:pt x="76238" y="2843"/>
                </a:lnTo>
                <a:lnTo>
                  <a:pt x="76238" y="9857"/>
                </a:lnTo>
                <a:lnTo>
                  <a:pt x="79081" y="12700"/>
                </a:lnTo>
                <a:lnTo>
                  <a:pt x="86107" y="12700"/>
                </a:lnTo>
                <a:lnTo>
                  <a:pt x="88950" y="9857"/>
                </a:lnTo>
                <a:lnTo>
                  <a:pt x="88950" y="2843"/>
                </a:lnTo>
                <a:lnTo>
                  <a:pt x="86107" y="0"/>
                </a:lnTo>
                <a:close/>
              </a:path>
              <a:path w="394335" h="12700">
                <a:moveTo>
                  <a:pt x="60694" y="0"/>
                </a:moveTo>
                <a:lnTo>
                  <a:pt x="53668" y="0"/>
                </a:lnTo>
                <a:lnTo>
                  <a:pt x="50825" y="2843"/>
                </a:lnTo>
                <a:lnTo>
                  <a:pt x="50825" y="9857"/>
                </a:lnTo>
                <a:lnTo>
                  <a:pt x="53668" y="12700"/>
                </a:lnTo>
                <a:lnTo>
                  <a:pt x="60694" y="12700"/>
                </a:lnTo>
                <a:lnTo>
                  <a:pt x="63538" y="9857"/>
                </a:lnTo>
                <a:lnTo>
                  <a:pt x="63538" y="2843"/>
                </a:lnTo>
                <a:lnTo>
                  <a:pt x="60694" y="0"/>
                </a:lnTo>
                <a:close/>
              </a:path>
              <a:path w="394335" h="12700">
                <a:moveTo>
                  <a:pt x="35281" y="0"/>
                </a:moveTo>
                <a:lnTo>
                  <a:pt x="28256" y="0"/>
                </a:lnTo>
                <a:lnTo>
                  <a:pt x="25412" y="2843"/>
                </a:lnTo>
                <a:lnTo>
                  <a:pt x="25412" y="9856"/>
                </a:lnTo>
                <a:lnTo>
                  <a:pt x="28256" y="12700"/>
                </a:lnTo>
                <a:lnTo>
                  <a:pt x="35281" y="12700"/>
                </a:lnTo>
                <a:lnTo>
                  <a:pt x="38125" y="9856"/>
                </a:lnTo>
                <a:lnTo>
                  <a:pt x="38125" y="2843"/>
                </a:lnTo>
                <a:lnTo>
                  <a:pt x="35281" y="0"/>
                </a:lnTo>
                <a:close/>
              </a:path>
              <a:path w="394335" h="12700">
                <a:moveTo>
                  <a:pt x="9869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6"/>
                </a:lnTo>
                <a:lnTo>
                  <a:pt x="2843" y="12700"/>
                </a:lnTo>
                <a:lnTo>
                  <a:pt x="9869" y="12700"/>
                </a:lnTo>
                <a:lnTo>
                  <a:pt x="12712" y="9856"/>
                </a:lnTo>
                <a:lnTo>
                  <a:pt x="12712" y="2843"/>
                </a:lnTo>
                <a:lnTo>
                  <a:pt x="9869" y="0"/>
                </a:lnTo>
                <a:close/>
              </a:path>
            </a:pathLst>
          </a:custGeom>
          <a:solidFill>
            <a:srgbClr val="6E6F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89075" y="5099050"/>
            <a:ext cx="394335" cy="12700"/>
          </a:xfrm>
          <a:custGeom>
            <a:avLst/>
            <a:gdLst/>
            <a:ahLst/>
            <a:cxnLst/>
            <a:rect l="l" t="t" r="r" b="b"/>
            <a:pathLst>
              <a:path w="394335" h="12700">
                <a:moveTo>
                  <a:pt x="391059" y="1"/>
                </a:moveTo>
                <a:lnTo>
                  <a:pt x="384034" y="1"/>
                </a:lnTo>
                <a:lnTo>
                  <a:pt x="381190" y="2843"/>
                </a:lnTo>
                <a:lnTo>
                  <a:pt x="381190" y="9857"/>
                </a:lnTo>
                <a:lnTo>
                  <a:pt x="384034" y="12701"/>
                </a:lnTo>
                <a:lnTo>
                  <a:pt x="391059" y="12701"/>
                </a:lnTo>
                <a:lnTo>
                  <a:pt x="393903" y="9857"/>
                </a:lnTo>
                <a:lnTo>
                  <a:pt x="393903" y="2843"/>
                </a:lnTo>
                <a:lnTo>
                  <a:pt x="391059" y="1"/>
                </a:lnTo>
                <a:close/>
              </a:path>
              <a:path w="394335" h="12700">
                <a:moveTo>
                  <a:pt x="365646" y="1"/>
                </a:moveTo>
                <a:lnTo>
                  <a:pt x="358621" y="1"/>
                </a:lnTo>
                <a:lnTo>
                  <a:pt x="355777" y="2843"/>
                </a:lnTo>
                <a:lnTo>
                  <a:pt x="355777" y="9857"/>
                </a:lnTo>
                <a:lnTo>
                  <a:pt x="358620" y="12701"/>
                </a:lnTo>
                <a:lnTo>
                  <a:pt x="365646" y="12701"/>
                </a:lnTo>
                <a:lnTo>
                  <a:pt x="368490" y="9857"/>
                </a:lnTo>
                <a:lnTo>
                  <a:pt x="368490" y="2843"/>
                </a:lnTo>
                <a:lnTo>
                  <a:pt x="365646" y="1"/>
                </a:lnTo>
                <a:close/>
              </a:path>
              <a:path w="394335" h="12700">
                <a:moveTo>
                  <a:pt x="340234" y="1"/>
                </a:moveTo>
                <a:lnTo>
                  <a:pt x="333208" y="1"/>
                </a:lnTo>
                <a:lnTo>
                  <a:pt x="330365" y="2843"/>
                </a:lnTo>
                <a:lnTo>
                  <a:pt x="330365" y="9857"/>
                </a:lnTo>
                <a:lnTo>
                  <a:pt x="333208" y="12701"/>
                </a:lnTo>
                <a:lnTo>
                  <a:pt x="340234" y="12701"/>
                </a:lnTo>
                <a:lnTo>
                  <a:pt x="343077" y="9857"/>
                </a:lnTo>
                <a:lnTo>
                  <a:pt x="343077" y="2843"/>
                </a:lnTo>
                <a:lnTo>
                  <a:pt x="340234" y="1"/>
                </a:lnTo>
                <a:close/>
              </a:path>
              <a:path w="394335" h="12700">
                <a:moveTo>
                  <a:pt x="314821" y="1"/>
                </a:moveTo>
                <a:lnTo>
                  <a:pt x="307795" y="1"/>
                </a:lnTo>
                <a:lnTo>
                  <a:pt x="304952" y="2843"/>
                </a:lnTo>
                <a:lnTo>
                  <a:pt x="304952" y="9857"/>
                </a:lnTo>
                <a:lnTo>
                  <a:pt x="307795" y="12701"/>
                </a:lnTo>
                <a:lnTo>
                  <a:pt x="314821" y="12701"/>
                </a:lnTo>
                <a:lnTo>
                  <a:pt x="317665" y="9857"/>
                </a:lnTo>
                <a:lnTo>
                  <a:pt x="317665" y="2843"/>
                </a:lnTo>
                <a:lnTo>
                  <a:pt x="314821" y="1"/>
                </a:lnTo>
                <a:close/>
              </a:path>
              <a:path w="394335" h="12700">
                <a:moveTo>
                  <a:pt x="289408" y="1"/>
                </a:moveTo>
                <a:lnTo>
                  <a:pt x="282383" y="1"/>
                </a:lnTo>
                <a:lnTo>
                  <a:pt x="279539" y="2843"/>
                </a:lnTo>
                <a:lnTo>
                  <a:pt x="279539" y="9857"/>
                </a:lnTo>
                <a:lnTo>
                  <a:pt x="282383" y="12701"/>
                </a:lnTo>
                <a:lnTo>
                  <a:pt x="289408" y="12701"/>
                </a:lnTo>
                <a:lnTo>
                  <a:pt x="292252" y="9857"/>
                </a:lnTo>
                <a:lnTo>
                  <a:pt x="292252" y="2843"/>
                </a:lnTo>
                <a:lnTo>
                  <a:pt x="289408" y="1"/>
                </a:lnTo>
                <a:close/>
              </a:path>
              <a:path w="394335" h="12700">
                <a:moveTo>
                  <a:pt x="263996" y="1"/>
                </a:moveTo>
                <a:lnTo>
                  <a:pt x="256969" y="1"/>
                </a:lnTo>
                <a:lnTo>
                  <a:pt x="254126" y="2843"/>
                </a:lnTo>
                <a:lnTo>
                  <a:pt x="254126" y="9857"/>
                </a:lnTo>
                <a:lnTo>
                  <a:pt x="256971" y="12701"/>
                </a:lnTo>
                <a:lnTo>
                  <a:pt x="263996" y="12701"/>
                </a:lnTo>
                <a:lnTo>
                  <a:pt x="266839" y="9857"/>
                </a:lnTo>
                <a:lnTo>
                  <a:pt x="266839" y="2843"/>
                </a:lnTo>
                <a:lnTo>
                  <a:pt x="263996" y="1"/>
                </a:lnTo>
                <a:close/>
              </a:path>
              <a:path w="394335" h="12700">
                <a:moveTo>
                  <a:pt x="238583" y="0"/>
                </a:moveTo>
                <a:lnTo>
                  <a:pt x="231557" y="0"/>
                </a:lnTo>
                <a:lnTo>
                  <a:pt x="228714" y="2843"/>
                </a:lnTo>
                <a:lnTo>
                  <a:pt x="228714" y="9857"/>
                </a:lnTo>
                <a:lnTo>
                  <a:pt x="231557" y="12700"/>
                </a:lnTo>
                <a:lnTo>
                  <a:pt x="238583" y="12700"/>
                </a:lnTo>
                <a:lnTo>
                  <a:pt x="241426" y="9857"/>
                </a:lnTo>
                <a:lnTo>
                  <a:pt x="241426" y="2843"/>
                </a:lnTo>
                <a:lnTo>
                  <a:pt x="238583" y="0"/>
                </a:lnTo>
                <a:close/>
              </a:path>
              <a:path w="394335" h="12700">
                <a:moveTo>
                  <a:pt x="213170" y="0"/>
                </a:moveTo>
                <a:lnTo>
                  <a:pt x="206145" y="0"/>
                </a:lnTo>
                <a:lnTo>
                  <a:pt x="203301" y="2843"/>
                </a:lnTo>
                <a:lnTo>
                  <a:pt x="203301" y="9857"/>
                </a:lnTo>
                <a:lnTo>
                  <a:pt x="206145" y="12700"/>
                </a:lnTo>
                <a:lnTo>
                  <a:pt x="213170" y="12700"/>
                </a:lnTo>
                <a:lnTo>
                  <a:pt x="216014" y="9857"/>
                </a:lnTo>
                <a:lnTo>
                  <a:pt x="216014" y="2843"/>
                </a:lnTo>
                <a:lnTo>
                  <a:pt x="213170" y="0"/>
                </a:lnTo>
                <a:close/>
              </a:path>
              <a:path w="394335" h="12700">
                <a:moveTo>
                  <a:pt x="187758" y="0"/>
                </a:moveTo>
                <a:lnTo>
                  <a:pt x="180732" y="0"/>
                </a:lnTo>
                <a:lnTo>
                  <a:pt x="177888" y="2843"/>
                </a:lnTo>
                <a:lnTo>
                  <a:pt x="177888" y="9857"/>
                </a:lnTo>
                <a:lnTo>
                  <a:pt x="180732" y="12700"/>
                </a:lnTo>
                <a:lnTo>
                  <a:pt x="187758" y="12700"/>
                </a:lnTo>
                <a:lnTo>
                  <a:pt x="190601" y="9857"/>
                </a:lnTo>
                <a:lnTo>
                  <a:pt x="190601" y="2843"/>
                </a:lnTo>
                <a:lnTo>
                  <a:pt x="187758" y="0"/>
                </a:lnTo>
                <a:close/>
              </a:path>
              <a:path w="394335" h="12700">
                <a:moveTo>
                  <a:pt x="162345" y="0"/>
                </a:moveTo>
                <a:lnTo>
                  <a:pt x="155319" y="0"/>
                </a:lnTo>
                <a:lnTo>
                  <a:pt x="152476" y="2843"/>
                </a:lnTo>
                <a:lnTo>
                  <a:pt x="152476" y="9857"/>
                </a:lnTo>
                <a:lnTo>
                  <a:pt x="155319" y="12700"/>
                </a:lnTo>
                <a:lnTo>
                  <a:pt x="162345" y="12700"/>
                </a:lnTo>
                <a:lnTo>
                  <a:pt x="165188" y="9857"/>
                </a:lnTo>
                <a:lnTo>
                  <a:pt x="165188" y="2843"/>
                </a:lnTo>
                <a:lnTo>
                  <a:pt x="162345" y="0"/>
                </a:lnTo>
                <a:close/>
              </a:path>
              <a:path w="394335" h="12700">
                <a:moveTo>
                  <a:pt x="136932" y="0"/>
                </a:moveTo>
                <a:lnTo>
                  <a:pt x="129907" y="0"/>
                </a:lnTo>
                <a:lnTo>
                  <a:pt x="127063" y="2843"/>
                </a:lnTo>
                <a:lnTo>
                  <a:pt x="127063" y="9857"/>
                </a:lnTo>
                <a:lnTo>
                  <a:pt x="129907" y="12700"/>
                </a:lnTo>
                <a:lnTo>
                  <a:pt x="136932" y="12700"/>
                </a:lnTo>
                <a:lnTo>
                  <a:pt x="139776" y="9857"/>
                </a:lnTo>
                <a:lnTo>
                  <a:pt x="139776" y="2843"/>
                </a:lnTo>
                <a:lnTo>
                  <a:pt x="136932" y="0"/>
                </a:lnTo>
                <a:close/>
              </a:path>
              <a:path w="394335" h="12700">
                <a:moveTo>
                  <a:pt x="111519" y="0"/>
                </a:moveTo>
                <a:lnTo>
                  <a:pt x="104494" y="0"/>
                </a:lnTo>
                <a:lnTo>
                  <a:pt x="101650" y="2843"/>
                </a:lnTo>
                <a:lnTo>
                  <a:pt x="101650" y="9857"/>
                </a:lnTo>
                <a:lnTo>
                  <a:pt x="104494" y="12700"/>
                </a:lnTo>
                <a:lnTo>
                  <a:pt x="111519" y="12700"/>
                </a:lnTo>
                <a:lnTo>
                  <a:pt x="114363" y="9857"/>
                </a:lnTo>
                <a:lnTo>
                  <a:pt x="114363" y="2843"/>
                </a:lnTo>
                <a:lnTo>
                  <a:pt x="111519" y="0"/>
                </a:lnTo>
                <a:close/>
              </a:path>
              <a:path w="394335" h="12700">
                <a:moveTo>
                  <a:pt x="86107" y="0"/>
                </a:moveTo>
                <a:lnTo>
                  <a:pt x="79081" y="0"/>
                </a:lnTo>
                <a:lnTo>
                  <a:pt x="76238" y="2843"/>
                </a:lnTo>
                <a:lnTo>
                  <a:pt x="76238" y="9857"/>
                </a:lnTo>
                <a:lnTo>
                  <a:pt x="79081" y="12700"/>
                </a:lnTo>
                <a:lnTo>
                  <a:pt x="86107" y="12700"/>
                </a:lnTo>
                <a:lnTo>
                  <a:pt x="88950" y="9857"/>
                </a:lnTo>
                <a:lnTo>
                  <a:pt x="88950" y="2843"/>
                </a:lnTo>
                <a:lnTo>
                  <a:pt x="86107" y="0"/>
                </a:lnTo>
                <a:close/>
              </a:path>
              <a:path w="394335" h="12700">
                <a:moveTo>
                  <a:pt x="60694" y="0"/>
                </a:moveTo>
                <a:lnTo>
                  <a:pt x="53668" y="0"/>
                </a:lnTo>
                <a:lnTo>
                  <a:pt x="50825" y="2843"/>
                </a:lnTo>
                <a:lnTo>
                  <a:pt x="50825" y="9857"/>
                </a:lnTo>
                <a:lnTo>
                  <a:pt x="53668" y="12700"/>
                </a:lnTo>
                <a:lnTo>
                  <a:pt x="60694" y="12700"/>
                </a:lnTo>
                <a:lnTo>
                  <a:pt x="63538" y="9857"/>
                </a:lnTo>
                <a:lnTo>
                  <a:pt x="63538" y="2843"/>
                </a:lnTo>
                <a:lnTo>
                  <a:pt x="60694" y="0"/>
                </a:lnTo>
                <a:close/>
              </a:path>
              <a:path w="394335" h="12700">
                <a:moveTo>
                  <a:pt x="35281" y="0"/>
                </a:moveTo>
                <a:lnTo>
                  <a:pt x="28256" y="0"/>
                </a:lnTo>
                <a:lnTo>
                  <a:pt x="25412" y="2843"/>
                </a:lnTo>
                <a:lnTo>
                  <a:pt x="25412" y="9856"/>
                </a:lnTo>
                <a:lnTo>
                  <a:pt x="28256" y="12700"/>
                </a:lnTo>
                <a:lnTo>
                  <a:pt x="35281" y="12700"/>
                </a:lnTo>
                <a:lnTo>
                  <a:pt x="38125" y="9856"/>
                </a:lnTo>
                <a:lnTo>
                  <a:pt x="38125" y="2843"/>
                </a:lnTo>
                <a:lnTo>
                  <a:pt x="35281" y="0"/>
                </a:lnTo>
                <a:close/>
              </a:path>
              <a:path w="394335" h="12700">
                <a:moveTo>
                  <a:pt x="9869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6"/>
                </a:lnTo>
                <a:lnTo>
                  <a:pt x="2843" y="12700"/>
                </a:lnTo>
                <a:lnTo>
                  <a:pt x="9869" y="12700"/>
                </a:lnTo>
                <a:lnTo>
                  <a:pt x="12712" y="9856"/>
                </a:lnTo>
                <a:lnTo>
                  <a:pt x="12712" y="2843"/>
                </a:lnTo>
                <a:lnTo>
                  <a:pt x="9869" y="0"/>
                </a:lnTo>
                <a:close/>
              </a:path>
            </a:pathLst>
          </a:custGeom>
          <a:solidFill>
            <a:srgbClr val="6E6F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842125" y="3241675"/>
            <a:ext cx="394335" cy="12700"/>
          </a:xfrm>
          <a:custGeom>
            <a:avLst/>
            <a:gdLst/>
            <a:ahLst/>
            <a:cxnLst/>
            <a:rect l="l" t="t" r="r" b="b"/>
            <a:pathLst>
              <a:path w="394334" h="12700">
                <a:moveTo>
                  <a:pt x="391059" y="1"/>
                </a:moveTo>
                <a:lnTo>
                  <a:pt x="384034" y="1"/>
                </a:lnTo>
                <a:lnTo>
                  <a:pt x="381190" y="2843"/>
                </a:lnTo>
                <a:lnTo>
                  <a:pt x="381190" y="9857"/>
                </a:lnTo>
                <a:lnTo>
                  <a:pt x="384034" y="12701"/>
                </a:lnTo>
                <a:lnTo>
                  <a:pt x="391059" y="12701"/>
                </a:lnTo>
                <a:lnTo>
                  <a:pt x="393903" y="9857"/>
                </a:lnTo>
                <a:lnTo>
                  <a:pt x="393903" y="2843"/>
                </a:lnTo>
                <a:lnTo>
                  <a:pt x="391059" y="1"/>
                </a:lnTo>
                <a:close/>
              </a:path>
              <a:path w="394334" h="12700">
                <a:moveTo>
                  <a:pt x="365646" y="1"/>
                </a:moveTo>
                <a:lnTo>
                  <a:pt x="358621" y="1"/>
                </a:lnTo>
                <a:lnTo>
                  <a:pt x="355777" y="2843"/>
                </a:lnTo>
                <a:lnTo>
                  <a:pt x="355777" y="9857"/>
                </a:lnTo>
                <a:lnTo>
                  <a:pt x="358620" y="12701"/>
                </a:lnTo>
                <a:lnTo>
                  <a:pt x="365646" y="12701"/>
                </a:lnTo>
                <a:lnTo>
                  <a:pt x="368490" y="9857"/>
                </a:lnTo>
                <a:lnTo>
                  <a:pt x="368490" y="2843"/>
                </a:lnTo>
                <a:lnTo>
                  <a:pt x="365646" y="1"/>
                </a:lnTo>
                <a:close/>
              </a:path>
              <a:path w="394334" h="12700">
                <a:moveTo>
                  <a:pt x="340234" y="1"/>
                </a:moveTo>
                <a:lnTo>
                  <a:pt x="333208" y="1"/>
                </a:lnTo>
                <a:lnTo>
                  <a:pt x="330365" y="2843"/>
                </a:lnTo>
                <a:lnTo>
                  <a:pt x="330365" y="9857"/>
                </a:lnTo>
                <a:lnTo>
                  <a:pt x="333208" y="12701"/>
                </a:lnTo>
                <a:lnTo>
                  <a:pt x="340234" y="12701"/>
                </a:lnTo>
                <a:lnTo>
                  <a:pt x="343077" y="9857"/>
                </a:lnTo>
                <a:lnTo>
                  <a:pt x="343077" y="2843"/>
                </a:lnTo>
                <a:lnTo>
                  <a:pt x="340234" y="1"/>
                </a:lnTo>
                <a:close/>
              </a:path>
              <a:path w="394334" h="12700">
                <a:moveTo>
                  <a:pt x="314821" y="1"/>
                </a:moveTo>
                <a:lnTo>
                  <a:pt x="307795" y="1"/>
                </a:lnTo>
                <a:lnTo>
                  <a:pt x="304952" y="2843"/>
                </a:lnTo>
                <a:lnTo>
                  <a:pt x="304952" y="9857"/>
                </a:lnTo>
                <a:lnTo>
                  <a:pt x="307795" y="12701"/>
                </a:lnTo>
                <a:lnTo>
                  <a:pt x="314821" y="12701"/>
                </a:lnTo>
                <a:lnTo>
                  <a:pt x="317665" y="9857"/>
                </a:lnTo>
                <a:lnTo>
                  <a:pt x="317665" y="2843"/>
                </a:lnTo>
                <a:lnTo>
                  <a:pt x="314821" y="1"/>
                </a:lnTo>
                <a:close/>
              </a:path>
              <a:path w="394334" h="12700">
                <a:moveTo>
                  <a:pt x="289408" y="1"/>
                </a:moveTo>
                <a:lnTo>
                  <a:pt x="282383" y="1"/>
                </a:lnTo>
                <a:lnTo>
                  <a:pt x="279539" y="2843"/>
                </a:lnTo>
                <a:lnTo>
                  <a:pt x="279539" y="9857"/>
                </a:lnTo>
                <a:lnTo>
                  <a:pt x="282383" y="12701"/>
                </a:lnTo>
                <a:lnTo>
                  <a:pt x="289408" y="12701"/>
                </a:lnTo>
                <a:lnTo>
                  <a:pt x="292252" y="9857"/>
                </a:lnTo>
                <a:lnTo>
                  <a:pt x="292252" y="2843"/>
                </a:lnTo>
                <a:lnTo>
                  <a:pt x="289408" y="1"/>
                </a:lnTo>
                <a:close/>
              </a:path>
              <a:path w="394334" h="12700">
                <a:moveTo>
                  <a:pt x="263996" y="1"/>
                </a:moveTo>
                <a:lnTo>
                  <a:pt x="256969" y="1"/>
                </a:lnTo>
                <a:lnTo>
                  <a:pt x="254126" y="2843"/>
                </a:lnTo>
                <a:lnTo>
                  <a:pt x="254126" y="9857"/>
                </a:lnTo>
                <a:lnTo>
                  <a:pt x="256971" y="12701"/>
                </a:lnTo>
                <a:lnTo>
                  <a:pt x="263996" y="12701"/>
                </a:lnTo>
                <a:lnTo>
                  <a:pt x="266839" y="9857"/>
                </a:lnTo>
                <a:lnTo>
                  <a:pt x="266839" y="2843"/>
                </a:lnTo>
                <a:lnTo>
                  <a:pt x="263996" y="1"/>
                </a:lnTo>
                <a:close/>
              </a:path>
              <a:path w="394334" h="12700">
                <a:moveTo>
                  <a:pt x="238583" y="0"/>
                </a:moveTo>
                <a:lnTo>
                  <a:pt x="231557" y="0"/>
                </a:lnTo>
                <a:lnTo>
                  <a:pt x="228714" y="2843"/>
                </a:lnTo>
                <a:lnTo>
                  <a:pt x="228714" y="9857"/>
                </a:lnTo>
                <a:lnTo>
                  <a:pt x="231557" y="12700"/>
                </a:lnTo>
                <a:lnTo>
                  <a:pt x="238583" y="12700"/>
                </a:lnTo>
                <a:lnTo>
                  <a:pt x="241426" y="9857"/>
                </a:lnTo>
                <a:lnTo>
                  <a:pt x="241426" y="2843"/>
                </a:lnTo>
                <a:lnTo>
                  <a:pt x="238583" y="0"/>
                </a:lnTo>
                <a:close/>
              </a:path>
              <a:path w="394334" h="12700">
                <a:moveTo>
                  <a:pt x="213170" y="0"/>
                </a:moveTo>
                <a:lnTo>
                  <a:pt x="206145" y="0"/>
                </a:lnTo>
                <a:lnTo>
                  <a:pt x="203301" y="2843"/>
                </a:lnTo>
                <a:lnTo>
                  <a:pt x="203301" y="9857"/>
                </a:lnTo>
                <a:lnTo>
                  <a:pt x="206145" y="12700"/>
                </a:lnTo>
                <a:lnTo>
                  <a:pt x="213170" y="12700"/>
                </a:lnTo>
                <a:lnTo>
                  <a:pt x="216014" y="9857"/>
                </a:lnTo>
                <a:lnTo>
                  <a:pt x="216014" y="2843"/>
                </a:lnTo>
                <a:lnTo>
                  <a:pt x="213170" y="0"/>
                </a:lnTo>
                <a:close/>
              </a:path>
              <a:path w="394334" h="12700">
                <a:moveTo>
                  <a:pt x="187758" y="0"/>
                </a:moveTo>
                <a:lnTo>
                  <a:pt x="180732" y="0"/>
                </a:lnTo>
                <a:lnTo>
                  <a:pt x="177888" y="2843"/>
                </a:lnTo>
                <a:lnTo>
                  <a:pt x="177888" y="9857"/>
                </a:lnTo>
                <a:lnTo>
                  <a:pt x="180732" y="12700"/>
                </a:lnTo>
                <a:lnTo>
                  <a:pt x="187758" y="12700"/>
                </a:lnTo>
                <a:lnTo>
                  <a:pt x="190601" y="9857"/>
                </a:lnTo>
                <a:lnTo>
                  <a:pt x="190601" y="2843"/>
                </a:lnTo>
                <a:lnTo>
                  <a:pt x="187758" y="0"/>
                </a:lnTo>
                <a:close/>
              </a:path>
              <a:path w="394334" h="12700">
                <a:moveTo>
                  <a:pt x="162345" y="0"/>
                </a:moveTo>
                <a:lnTo>
                  <a:pt x="155319" y="0"/>
                </a:lnTo>
                <a:lnTo>
                  <a:pt x="152476" y="2843"/>
                </a:lnTo>
                <a:lnTo>
                  <a:pt x="152476" y="9857"/>
                </a:lnTo>
                <a:lnTo>
                  <a:pt x="155319" y="12700"/>
                </a:lnTo>
                <a:lnTo>
                  <a:pt x="162345" y="12700"/>
                </a:lnTo>
                <a:lnTo>
                  <a:pt x="165188" y="9857"/>
                </a:lnTo>
                <a:lnTo>
                  <a:pt x="165188" y="2843"/>
                </a:lnTo>
                <a:lnTo>
                  <a:pt x="162345" y="0"/>
                </a:lnTo>
                <a:close/>
              </a:path>
              <a:path w="394334" h="12700">
                <a:moveTo>
                  <a:pt x="136932" y="0"/>
                </a:moveTo>
                <a:lnTo>
                  <a:pt x="129907" y="0"/>
                </a:lnTo>
                <a:lnTo>
                  <a:pt x="127063" y="2843"/>
                </a:lnTo>
                <a:lnTo>
                  <a:pt x="127063" y="9857"/>
                </a:lnTo>
                <a:lnTo>
                  <a:pt x="129907" y="12700"/>
                </a:lnTo>
                <a:lnTo>
                  <a:pt x="136932" y="12700"/>
                </a:lnTo>
                <a:lnTo>
                  <a:pt x="139776" y="9857"/>
                </a:lnTo>
                <a:lnTo>
                  <a:pt x="139776" y="2843"/>
                </a:lnTo>
                <a:lnTo>
                  <a:pt x="136932" y="0"/>
                </a:lnTo>
                <a:close/>
              </a:path>
              <a:path w="394334" h="12700">
                <a:moveTo>
                  <a:pt x="111519" y="0"/>
                </a:moveTo>
                <a:lnTo>
                  <a:pt x="104494" y="0"/>
                </a:lnTo>
                <a:lnTo>
                  <a:pt x="101650" y="2843"/>
                </a:lnTo>
                <a:lnTo>
                  <a:pt x="101650" y="9857"/>
                </a:lnTo>
                <a:lnTo>
                  <a:pt x="104494" y="12700"/>
                </a:lnTo>
                <a:lnTo>
                  <a:pt x="111519" y="12700"/>
                </a:lnTo>
                <a:lnTo>
                  <a:pt x="114363" y="9857"/>
                </a:lnTo>
                <a:lnTo>
                  <a:pt x="114363" y="2843"/>
                </a:lnTo>
                <a:lnTo>
                  <a:pt x="111519" y="0"/>
                </a:lnTo>
                <a:close/>
              </a:path>
              <a:path w="394334" h="12700">
                <a:moveTo>
                  <a:pt x="86107" y="0"/>
                </a:moveTo>
                <a:lnTo>
                  <a:pt x="79081" y="0"/>
                </a:lnTo>
                <a:lnTo>
                  <a:pt x="76238" y="2843"/>
                </a:lnTo>
                <a:lnTo>
                  <a:pt x="76238" y="9857"/>
                </a:lnTo>
                <a:lnTo>
                  <a:pt x="79081" y="12700"/>
                </a:lnTo>
                <a:lnTo>
                  <a:pt x="86107" y="12700"/>
                </a:lnTo>
                <a:lnTo>
                  <a:pt x="88950" y="9857"/>
                </a:lnTo>
                <a:lnTo>
                  <a:pt x="88950" y="2843"/>
                </a:lnTo>
                <a:lnTo>
                  <a:pt x="86107" y="0"/>
                </a:lnTo>
                <a:close/>
              </a:path>
              <a:path w="394334" h="12700">
                <a:moveTo>
                  <a:pt x="60694" y="0"/>
                </a:moveTo>
                <a:lnTo>
                  <a:pt x="53668" y="0"/>
                </a:lnTo>
                <a:lnTo>
                  <a:pt x="50825" y="2843"/>
                </a:lnTo>
                <a:lnTo>
                  <a:pt x="50825" y="9857"/>
                </a:lnTo>
                <a:lnTo>
                  <a:pt x="53668" y="12700"/>
                </a:lnTo>
                <a:lnTo>
                  <a:pt x="60694" y="12700"/>
                </a:lnTo>
                <a:lnTo>
                  <a:pt x="63538" y="9857"/>
                </a:lnTo>
                <a:lnTo>
                  <a:pt x="63538" y="2843"/>
                </a:lnTo>
                <a:lnTo>
                  <a:pt x="60694" y="0"/>
                </a:lnTo>
                <a:close/>
              </a:path>
              <a:path w="394334" h="12700">
                <a:moveTo>
                  <a:pt x="35281" y="0"/>
                </a:moveTo>
                <a:lnTo>
                  <a:pt x="28256" y="0"/>
                </a:lnTo>
                <a:lnTo>
                  <a:pt x="25412" y="2843"/>
                </a:lnTo>
                <a:lnTo>
                  <a:pt x="25412" y="9856"/>
                </a:lnTo>
                <a:lnTo>
                  <a:pt x="28256" y="12700"/>
                </a:lnTo>
                <a:lnTo>
                  <a:pt x="35281" y="12700"/>
                </a:lnTo>
                <a:lnTo>
                  <a:pt x="38125" y="9856"/>
                </a:lnTo>
                <a:lnTo>
                  <a:pt x="38125" y="2843"/>
                </a:lnTo>
                <a:lnTo>
                  <a:pt x="35281" y="0"/>
                </a:lnTo>
                <a:close/>
              </a:path>
              <a:path w="394334" h="12700">
                <a:moveTo>
                  <a:pt x="9869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6"/>
                </a:lnTo>
                <a:lnTo>
                  <a:pt x="2843" y="12700"/>
                </a:lnTo>
                <a:lnTo>
                  <a:pt x="9869" y="12700"/>
                </a:lnTo>
                <a:lnTo>
                  <a:pt x="12712" y="9856"/>
                </a:lnTo>
                <a:lnTo>
                  <a:pt x="12712" y="2843"/>
                </a:lnTo>
                <a:lnTo>
                  <a:pt x="9869" y="0"/>
                </a:lnTo>
                <a:close/>
              </a:path>
            </a:pathLst>
          </a:custGeom>
          <a:solidFill>
            <a:srgbClr val="6E6F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632200" y="4460875"/>
            <a:ext cx="394335" cy="12700"/>
          </a:xfrm>
          <a:custGeom>
            <a:avLst/>
            <a:gdLst/>
            <a:ahLst/>
            <a:cxnLst/>
            <a:rect l="l" t="t" r="r" b="b"/>
            <a:pathLst>
              <a:path w="394335" h="12700">
                <a:moveTo>
                  <a:pt x="391059" y="1"/>
                </a:moveTo>
                <a:lnTo>
                  <a:pt x="384034" y="1"/>
                </a:lnTo>
                <a:lnTo>
                  <a:pt x="381190" y="2843"/>
                </a:lnTo>
                <a:lnTo>
                  <a:pt x="381190" y="9857"/>
                </a:lnTo>
                <a:lnTo>
                  <a:pt x="384034" y="12701"/>
                </a:lnTo>
                <a:lnTo>
                  <a:pt x="391059" y="12701"/>
                </a:lnTo>
                <a:lnTo>
                  <a:pt x="393903" y="9857"/>
                </a:lnTo>
                <a:lnTo>
                  <a:pt x="393903" y="2843"/>
                </a:lnTo>
                <a:lnTo>
                  <a:pt x="391059" y="1"/>
                </a:lnTo>
                <a:close/>
              </a:path>
              <a:path w="394335" h="12700">
                <a:moveTo>
                  <a:pt x="365646" y="1"/>
                </a:moveTo>
                <a:lnTo>
                  <a:pt x="358621" y="1"/>
                </a:lnTo>
                <a:lnTo>
                  <a:pt x="355777" y="2843"/>
                </a:lnTo>
                <a:lnTo>
                  <a:pt x="355777" y="9857"/>
                </a:lnTo>
                <a:lnTo>
                  <a:pt x="358620" y="12701"/>
                </a:lnTo>
                <a:lnTo>
                  <a:pt x="365646" y="12701"/>
                </a:lnTo>
                <a:lnTo>
                  <a:pt x="368490" y="9857"/>
                </a:lnTo>
                <a:lnTo>
                  <a:pt x="368490" y="2843"/>
                </a:lnTo>
                <a:lnTo>
                  <a:pt x="365646" y="1"/>
                </a:lnTo>
                <a:close/>
              </a:path>
              <a:path w="394335" h="12700">
                <a:moveTo>
                  <a:pt x="340234" y="1"/>
                </a:moveTo>
                <a:lnTo>
                  <a:pt x="333208" y="1"/>
                </a:lnTo>
                <a:lnTo>
                  <a:pt x="330365" y="2843"/>
                </a:lnTo>
                <a:lnTo>
                  <a:pt x="330365" y="9857"/>
                </a:lnTo>
                <a:lnTo>
                  <a:pt x="333208" y="12701"/>
                </a:lnTo>
                <a:lnTo>
                  <a:pt x="340234" y="12701"/>
                </a:lnTo>
                <a:lnTo>
                  <a:pt x="343077" y="9857"/>
                </a:lnTo>
                <a:lnTo>
                  <a:pt x="343077" y="2843"/>
                </a:lnTo>
                <a:lnTo>
                  <a:pt x="340234" y="1"/>
                </a:lnTo>
                <a:close/>
              </a:path>
              <a:path w="394335" h="12700">
                <a:moveTo>
                  <a:pt x="314821" y="1"/>
                </a:moveTo>
                <a:lnTo>
                  <a:pt x="307795" y="1"/>
                </a:lnTo>
                <a:lnTo>
                  <a:pt x="304952" y="2843"/>
                </a:lnTo>
                <a:lnTo>
                  <a:pt x="304952" y="9857"/>
                </a:lnTo>
                <a:lnTo>
                  <a:pt x="307795" y="12701"/>
                </a:lnTo>
                <a:lnTo>
                  <a:pt x="314821" y="12701"/>
                </a:lnTo>
                <a:lnTo>
                  <a:pt x="317665" y="9857"/>
                </a:lnTo>
                <a:lnTo>
                  <a:pt x="317665" y="2843"/>
                </a:lnTo>
                <a:lnTo>
                  <a:pt x="314821" y="1"/>
                </a:lnTo>
                <a:close/>
              </a:path>
              <a:path w="394335" h="12700">
                <a:moveTo>
                  <a:pt x="289408" y="1"/>
                </a:moveTo>
                <a:lnTo>
                  <a:pt x="282383" y="1"/>
                </a:lnTo>
                <a:lnTo>
                  <a:pt x="279539" y="2843"/>
                </a:lnTo>
                <a:lnTo>
                  <a:pt x="279539" y="9857"/>
                </a:lnTo>
                <a:lnTo>
                  <a:pt x="282383" y="12701"/>
                </a:lnTo>
                <a:lnTo>
                  <a:pt x="289408" y="12701"/>
                </a:lnTo>
                <a:lnTo>
                  <a:pt x="292252" y="9857"/>
                </a:lnTo>
                <a:lnTo>
                  <a:pt x="292252" y="2843"/>
                </a:lnTo>
                <a:lnTo>
                  <a:pt x="289408" y="1"/>
                </a:lnTo>
                <a:close/>
              </a:path>
              <a:path w="394335" h="12700">
                <a:moveTo>
                  <a:pt x="263996" y="1"/>
                </a:moveTo>
                <a:lnTo>
                  <a:pt x="256969" y="1"/>
                </a:lnTo>
                <a:lnTo>
                  <a:pt x="254126" y="2843"/>
                </a:lnTo>
                <a:lnTo>
                  <a:pt x="254126" y="9857"/>
                </a:lnTo>
                <a:lnTo>
                  <a:pt x="256971" y="12701"/>
                </a:lnTo>
                <a:lnTo>
                  <a:pt x="263996" y="12701"/>
                </a:lnTo>
                <a:lnTo>
                  <a:pt x="266839" y="9857"/>
                </a:lnTo>
                <a:lnTo>
                  <a:pt x="266839" y="2843"/>
                </a:lnTo>
                <a:lnTo>
                  <a:pt x="263996" y="1"/>
                </a:lnTo>
                <a:close/>
              </a:path>
              <a:path w="394335" h="12700">
                <a:moveTo>
                  <a:pt x="238583" y="0"/>
                </a:moveTo>
                <a:lnTo>
                  <a:pt x="231557" y="0"/>
                </a:lnTo>
                <a:lnTo>
                  <a:pt x="228714" y="2843"/>
                </a:lnTo>
                <a:lnTo>
                  <a:pt x="228714" y="9857"/>
                </a:lnTo>
                <a:lnTo>
                  <a:pt x="231557" y="12700"/>
                </a:lnTo>
                <a:lnTo>
                  <a:pt x="238583" y="12700"/>
                </a:lnTo>
                <a:lnTo>
                  <a:pt x="241426" y="9857"/>
                </a:lnTo>
                <a:lnTo>
                  <a:pt x="241426" y="2843"/>
                </a:lnTo>
                <a:lnTo>
                  <a:pt x="238583" y="0"/>
                </a:lnTo>
                <a:close/>
              </a:path>
              <a:path w="394335" h="12700">
                <a:moveTo>
                  <a:pt x="213170" y="0"/>
                </a:moveTo>
                <a:lnTo>
                  <a:pt x="206145" y="0"/>
                </a:lnTo>
                <a:lnTo>
                  <a:pt x="203301" y="2843"/>
                </a:lnTo>
                <a:lnTo>
                  <a:pt x="203301" y="9857"/>
                </a:lnTo>
                <a:lnTo>
                  <a:pt x="206145" y="12700"/>
                </a:lnTo>
                <a:lnTo>
                  <a:pt x="213170" y="12700"/>
                </a:lnTo>
                <a:lnTo>
                  <a:pt x="216014" y="9857"/>
                </a:lnTo>
                <a:lnTo>
                  <a:pt x="216014" y="2843"/>
                </a:lnTo>
                <a:lnTo>
                  <a:pt x="213170" y="0"/>
                </a:lnTo>
                <a:close/>
              </a:path>
              <a:path w="394335" h="12700">
                <a:moveTo>
                  <a:pt x="187758" y="0"/>
                </a:moveTo>
                <a:lnTo>
                  <a:pt x="180732" y="0"/>
                </a:lnTo>
                <a:lnTo>
                  <a:pt x="177888" y="2843"/>
                </a:lnTo>
                <a:lnTo>
                  <a:pt x="177888" y="9857"/>
                </a:lnTo>
                <a:lnTo>
                  <a:pt x="180732" y="12700"/>
                </a:lnTo>
                <a:lnTo>
                  <a:pt x="187758" y="12700"/>
                </a:lnTo>
                <a:lnTo>
                  <a:pt x="190601" y="9857"/>
                </a:lnTo>
                <a:lnTo>
                  <a:pt x="190601" y="2843"/>
                </a:lnTo>
                <a:lnTo>
                  <a:pt x="187758" y="0"/>
                </a:lnTo>
                <a:close/>
              </a:path>
              <a:path w="394335" h="12700">
                <a:moveTo>
                  <a:pt x="162345" y="0"/>
                </a:moveTo>
                <a:lnTo>
                  <a:pt x="155319" y="0"/>
                </a:lnTo>
                <a:lnTo>
                  <a:pt x="152476" y="2843"/>
                </a:lnTo>
                <a:lnTo>
                  <a:pt x="152476" y="9857"/>
                </a:lnTo>
                <a:lnTo>
                  <a:pt x="155319" y="12700"/>
                </a:lnTo>
                <a:lnTo>
                  <a:pt x="162345" y="12700"/>
                </a:lnTo>
                <a:lnTo>
                  <a:pt x="165188" y="9857"/>
                </a:lnTo>
                <a:lnTo>
                  <a:pt x="165188" y="2843"/>
                </a:lnTo>
                <a:lnTo>
                  <a:pt x="162345" y="0"/>
                </a:lnTo>
                <a:close/>
              </a:path>
              <a:path w="394335" h="12700">
                <a:moveTo>
                  <a:pt x="136932" y="0"/>
                </a:moveTo>
                <a:lnTo>
                  <a:pt x="129907" y="0"/>
                </a:lnTo>
                <a:lnTo>
                  <a:pt x="127063" y="2843"/>
                </a:lnTo>
                <a:lnTo>
                  <a:pt x="127063" y="9857"/>
                </a:lnTo>
                <a:lnTo>
                  <a:pt x="129907" y="12700"/>
                </a:lnTo>
                <a:lnTo>
                  <a:pt x="136932" y="12700"/>
                </a:lnTo>
                <a:lnTo>
                  <a:pt x="139776" y="9857"/>
                </a:lnTo>
                <a:lnTo>
                  <a:pt x="139776" y="2843"/>
                </a:lnTo>
                <a:lnTo>
                  <a:pt x="136932" y="0"/>
                </a:lnTo>
                <a:close/>
              </a:path>
              <a:path w="394335" h="12700">
                <a:moveTo>
                  <a:pt x="111519" y="0"/>
                </a:moveTo>
                <a:lnTo>
                  <a:pt x="104494" y="0"/>
                </a:lnTo>
                <a:lnTo>
                  <a:pt x="101650" y="2843"/>
                </a:lnTo>
                <a:lnTo>
                  <a:pt x="101650" y="9857"/>
                </a:lnTo>
                <a:lnTo>
                  <a:pt x="104494" y="12700"/>
                </a:lnTo>
                <a:lnTo>
                  <a:pt x="111519" y="12700"/>
                </a:lnTo>
                <a:lnTo>
                  <a:pt x="114363" y="9857"/>
                </a:lnTo>
                <a:lnTo>
                  <a:pt x="114363" y="2843"/>
                </a:lnTo>
                <a:lnTo>
                  <a:pt x="111519" y="0"/>
                </a:lnTo>
                <a:close/>
              </a:path>
              <a:path w="394335" h="12700">
                <a:moveTo>
                  <a:pt x="86107" y="0"/>
                </a:moveTo>
                <a:lnTo>
                  <a:pt x="79081" y="0"/>
                </a:lnTo>
                <a:lnTo>
                  <a:pt x="76238" y="2843"/>
                </a:lnTo>
                <a:lnTo>
                  <a:pt x="76238" y="9857"/>
                </a:lnTo>
                <a:lnTo>
                  <a:pt x="79081" y="12700"/>
                </a:lnTo>
                <a:lnTo>
                  <a:pt x="86107" y="12700"/>
                </a:lnTo>
                <a:lnTo>
                  <a:pt x="88950" y="9857"/>
                </a:lnTo>
                <a:lnTo>
                  <a:pt x="88950" y="2843"/>
                </a:lnTo>
                <a:lnTo>
                  <a:pt x="86107" y="0"/>
                </a:lnTo>
                <a:close/>
              </a:path>
              <a:path w="394335" h="12700">
                <a:moveTo>
                  <a:pt x="60694" y="0"/>
                </a:moveTo>
                <a:lnTo>
                  <a:pt x="53668" y="0"/>
                </a:lnTo>
                <a:lnTo>
                  <a:pt x="50825" y="2843"/>
                </a:lnTo>
                <a:lnTo>
                  <a:pt x="50825" y="9857"/>
                </a:lnTo>
                <a:lnTo>
                  <a:pt x="53668" y="12700"/>
                </a:lnTo>
                <a:lnTo>
                  <a:pt x="60694" y="12700"/>
                </a:lnTo>
                <a:lnTo>
                  <a:pt x="63538" y="9857"/>
                </a:lnTo>
                <a:lnTo>
                  <a:pt x="63538" y="2843"/>
                </a:lnTo>
                <a:lnTo>
                  <a:pt x="60694" y="0"/>
                </a:lnTo>
                <a:close/>
              </a:path>
              <a:path w="394335" h="12700">
                <a:moveTo>
                  <a:pt x="35281" y="0"/>
                </a:moveTo>
                <a:lnTo>
                  <a:pt x="28256" y="0"/>
                </a:lnTo>
                <a:lnTo>
                  <a:pt x="25412" y="2843"/>
                </a:lnTo>
                <a:lnTo>
                  <a:pt x="25412" y="9856"/>
                </a:lnTo>
                <a:lnTo>
                  <a:pt x="28256" y="12700"/>
                </a:lnTo>
                <a:lnTo>
                  <a:pt x="35281" y="12700"/>
                </a:lnTo>
                <a:lnTo>
                  <a:pt x="38125" y="9856"/>
                </a:lnTo>
                <a:lnTo>
                  <a:pt x="38125" y="2843"/>
                </a:lnTo>
                <a:lnTo>
                  <a:pt x="35281" y="0"/>
                </a:lnTo>
                <a:close/>
              </a:path>
              <a:path w="394335" h="12700">
                <a:moveTo>
                  <a:pt x="9869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6"/>
                </a:lnTo>
                <a:lnTo>
                  <a:pt x="2843" y="12700"/>
                </a:lnTo>
                <a:lnTo>
                  <a:pt x="9869" y="12700"/>
                </a:lnTo>
                <a:lnTo>
                  <a:pt x="12712" y="9856"/>
                </a:lnTo>
                <a:lnTo>
                  <a:pt x="12712" y="2843"/>
                </a:lnTo>
                <a:lnTo>
                  <a:pt x="9869" y="0"/>
                </a:lnTo>
                <a:close/>
              </a:path>
            </a:pathLst>
          </a:custGeom>
          <a:solidFill>
            <a:srgbClr val="6E6F7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623770" y="2660650"/>
            <a:ext cx="10706735" cy="2830830"/>
            <a:chOff x="623770" y="2660650"/>
            <a:chExt cx="10706735" cy="2830830"/>
          </a:xfrm>
        </p:grpSpPr>
        <p:sp>
          <p:nvSpPr>
            <p:cNvPr id="10" name="object 10" descr=""/>
            <p:cNvSpPr/>
            <p:nvPr/>
          </p:nvSpPr>
          <p:spPr>
            <a:xfrm>
              <a:off x="2565400" y="2660649"/>
              <a:ext cx="7880984" cy="2118360"/>
            </a:xfrm>
            <a:custGeom>
              <a:avLst/>
              <a:gdLst/>
              <a:ahLst/>
              <a:cxnLst/>
              <a:rect l="l" t="t" r="r" b="b"/>
              <a:pathLst>
                <a:path w="7880984" h="2118360">
                  <a:moveTo>
                    <a:pt x="12712" y="2107869"/>
                  </a:moveTo>
                  <a:lnTo>
                    <a:pt x="9867" y="2105025"/>
                  </a:lnTo>
                  <a:lnTo>
                    <a:pt x="2832" y="2105025"/>
                  </a:lnTo>
                  <a:lnTo>
                    <a:pt x="0" y="2107869"/>
                  </a:lnTo>
                  <a:lnTo>
                    <a:pt x="0" y="2114893"/>
                  </a:lnTo>
                  <a:lnTo>
                    <a:pt x="2832" y="2117725"/>
                  </a:lnTo>
                  <a:lnTo>
                    <a:pt x="9867" y="2117725"/>
                  </a:lnTo>
                  <a:lnTo>
                    <a:pt x="12712" y="2114893"/>
                  </a:lnTo>
                  <a:lnTo>
                    <a:pt x="12712" y="2107869"/>
                  </a:lnTo>
                  <a:close/>
                </a:path>
                <a:path w="7880984" h="2118360">
                  <a:moveTo>
                    <a:pt x="38125" y="2107869"/>
                  </a:moveTo>
                  <a:lnTo>
                    <a:pt x="35280" y="2105025"/>
                  </a:lnTo>
                  <a:lnTo>
                    <a:pt x="28244" y="2105025"/>
                  </a:lnTo>
                  <a:lnTo>
                    <a:pt x="25412" y="2107869"/>
                  </a:lnTo>
                  <a:lnTo>
                    <a:pt x="25412" y="2114893"/>
                  </a:lnTo>
                  <a:lnTo>
                    <a:pt x="28244" y="2117725"/>
                  </a:lnTo>
                  <a:lnTo>
                    <a:pt x="35280" y="2117725"/>
                  </a:lnTo>
                  <a:lnTo>
                    <a:pt x="38125" y="2114893"/>
                  </a:lnTo>
                  <a:lnTo>
                    <a:pt x="38125" y="2107869"/>
                  </a:lnTo>
                  <a:close/>
                </a:path>
                <a:path w="7880984" h="2118360">
                  <a:moveTo>
                    <a:pt x="63538" y="2107869"/>
                  </a:moveTo>
                  <a:lnTo>
                    <a:pt x="60693" y="2105025"/>
                  </a:lnTo>
                  <a:lnTo>
                    <a:pt x="53657" y="2105025"/>
                  </a:lnTo>
                  <a:lnTo>
                    <a:pt x="50825" y="2107869"/>
                  </a:lnTo>
                  <a:lnTo>
                    <a:pt x="50825" y="2114893"/>
                  </a:lnTo>
                  <a:lnTo>
                    <a:pt x="53657" y="2117725"/>
                  </a:lnTo>
                  <a:lnTo>
                    <a:pt x="60693" y="2117725"/>
                  </a:lnTo>
                  <a:lnTo>
                    <a:pt x="63538" y="2114893"/>
                  </a:lnTo>
                  <a:lnTo>
                    <a:pt x="63538" y="2107869"/>
                  </a:lnTo>
                  <a:close/>
                </a:path>
                <a:path w="7880984" h="2118360">
                  <a:moveTo>
                    <a:pt x="88950" y="2107869"/>
                  </a:moveTo>
                  <a:lnTo>
                    <a:pt x="86106" y="2105025"/>
                  </a:lnTo>
                  <a:lnTo>
                    <a:pt x="79070" y="2105025"/>
                  </a:lnTo>
                  <a:lnTo>
                    <a:pt x="76238" y="2107869"/>
                  </a:lnTo>
                  <a:lnTo>
                    <a:pt x="76238" y="2114893"/>
                  </a:lnTo>
                  <a:lnTo>
                    <a:pt x="79070" y="2117725"/>
                  </a:lnTo>
                  <a:lnTo>
                    <a:pt x="86106" y="2117725"/>
                  </a:lnTo>
                  <a:lnTo>
                    <a:pt x="88950" y="2114893"/>
                  </a:lnTo>
                  <a:lnTo>
                    <a:pt x="88950" y="2107869"/>
                  </a:lnTo>
                  <a:close/>
                </a:path>
                <a:path w="7880984" h="2118360">
                  <a:moveTo>
                    <a:pt x="114363" y="2107869"/>
                  </a:moveTo>
                  <a:lnTo>
                    <a:pt x="111518" y="2105025"/>
                  </a:lnTo>
                  <a:lnTo>
                    <a:pt x="104482" y="2105025"/>
                  </a:lnTo>
                  <a:lnTo>
                    <a:pt x="101650" y="2107869"/>
                  </a:lnTo>
                  <a:lnTo>
                    <a:pt x="101650" y="2114893"/>
                  </a:lnTo>
                  <a:lnTo>
                    <a:pt x="104482" y="2117725"/>
                  </a:lnTo>
                  <a:lnTo>
                    <a:pt x="111518" y="2117725"/>
                  </a:lnTo>
                  <a:lnTo>
                    <a:pt x="114363" y="2114893"/>
                  </a:lnTo>
                  <a:lnTo>
                    <a:pt x="114363" y="2107869"/>
                  </a:lnTo>
                  <a:close/>
                </a:path>
                <a:path w="7880984" h="2118360">
                  <a:moveTo>
                    <a:pt x="139776" y="2107869"/>
                  </a:moveTo>
                  <a:lnTo>
                    <a:pt x="136931" y="2105025"/>
                  </a:lnTo>
                  <a:lnTo>
                    <a:pt x="129895" y="2105025"/>
                  </a:lnTo>
                  <a:lnTo>
                    <a:pt x="127063" y="2107869"/>
                  </a:lnTo>
                  <a:lnTo>
                    <a:pt x="127063" y="2114893"/>
                  </a:lnTo>
                  <a:lnTo>
                    <a:pt x="129895" y="2117725"/>
                  </a:lnTo>
                  <a:lnTo>
                    <a:pt x="136931" y="2117725"/>
                  </a:lnTo>
                  <a:lnTo>
                    <a:pt x="139776" y="2114893"/>
                  </a:lnTo>
                  <a:lnTo>
                    <a:pt x="139776" y="2107869"/>
                  </a:lnTo>
                  <a:close/>
                </a:path>
                <a:path w="7880984" h="2118360">
                  <a:moveTo>
                    <a:pt x="165188" y="2107869"/>
                  </a:moveTo>
                  <a:lnTo>
                    <a:pt x="162344" y="2105025"/>
                  </a:lnTo>
                  <a:lnTo>
                    <a:pt x="155308" y="2105025"/>
                  </a:lnTo>
                  <a:lnTo>
                    <a:pt x="152476" y="2107869"/>
                  </a:lnTo>
                  <a:lnTo>
                    <a:pt x="152476" y="2114893"/>
                  </a:lnTo>
                  <a:lnTo>
                    <a:pt x="155308" y="2117725"/>
                  </a:lnTo>
                  <a:lnTo>
                    <a:pt x="162344" y="2117725"/>
                  </a:lnTo>
                  <a:lnTo>
                    <a:pt x="165188" y="2114893"/>
                  </a:lnTo>
                  <a:lnTo>
                    <a:pt x="165188" y="2107869"/>
                  </a:lnTo>
                  <a:close/>
                </a:path>
                <a:path w="7880984" h="2118360">
                  <a:moveTo>
                    <a:pt x="190601" y="2107869"/>
                  </a:moveTo>
                  <a:lnTo>
                    <a:pt x="187756" y="2105025"/>
                  </a:lnTo>
                  <a:lnTo>
                    <a:pt x="180721" y="2105025"/>
                  </a:lnTo>
                  <a:lnTo>
                    <a:pt x="177888" y="2107869"/>
                  </a:lnTo>
                  <a:lnTo>
                    <a:pt x="177888" y="2114893"/>
                  </a:lnTo>
                  <a:lnTo>
                    <a:pt x="180721" y="2117725"/>
                  </a:lnTo>
                  <a:lnTo>
                    <a:pt x="187756" y="2117725"/>
                  </a:lnTo>
                  <a:lnTo>
                    <a:pt x="190601" y="2114893"/>
                  </a:lnTo>
                  <a:lnTo>
                    <a:pt x="190601" y="2107869"/>
                  </a:lnTo>
                  <a:close/>
                </a:path>
                <a:path w="7880984" h="2118360">
                  <a:moveTo>
                    <a:pt x="216014" y="2107869"/>
                  </a:moveTo>
                  <a:lnTo>
                    <a:pt x="213169" y="2105025"/>
                  </a:lnTo>
                  <a:lnTo>
                    <a:pt x="206133" y="2105025"/>
                  </a:lnTo>
                  <a:lnTo>
                    <a:pt x="203301" y="2107869"/>
                  </a:lnTo>
                  <a:lnTo>
                    <a:pt x="203301" y="2114893"/>
                  </a:lnTo>
                  <a:lnTo>
                    <a:pt x="206133" y="2117725"/>
                  </a:lnTo>
                  <a:lnTo>
                    <a:pt x="213169" y="2117725"/>
                  </a:lnTo>
                  <a:lnTo>
                    <a:pt x="216014" y="2114893"/>
                  </a:lnTo>
                  <a:lnTo>
                    <a:pt x="216014" y="2107869"/>
                  </a:lnTo>
                  <a:close/>
                </a:path>
                <a:path w="7880984" h="2118360">
                  <a:moveTo>
                    <a:pt x="241427" y="2107869"/>
                  </a:moveTo>
                  <a:lnTo>
                    <a:pt x="238582" y="2105025"/>
                  </a:lnTo>
                  <a:lnTo>
                    <a:pt x="231546" y="2105025"/>
                  </a:lnTo>
                  <a:lnTo>
                    <a:pt x="228714" y="2107869"/>
                  </a:lnTo>
                  <a:lnTo>
                    <a:pt x="228714" y="2114893"/>
                  </a:lnTo>
                  <a:lnTo>
                    <a:pt x="231546" y="2117725"/>
                  </a:lnTo>
                  <a:lnTo>
                    <a:pt x="238582" y="2117725"/>
                  </a:lnTo>
                  <a:lnTo>
                    <a:pt x="241427" y="2114893"/>
                  </a:lnTo>
                  <a:lnTo>
                    <a:pt x="241427" y="2107869"/>
                  </a:lnTo>
                  <a:close/>
                </a:path>
                <a:path w="7880984" h="2118360">
                  <a:moveTo>
                    <a:pt x="266839" y="2107869"/>
                  </a:moveTo>
                  <a:lnTo>
                    <a:pt x="263994" y="2105037"/>
                  </a:lnTo>
                  <a:lnTo>
                    <a:pt x="256959" y="2105037"/>
                  </a:lnTo>
                  <a:lnTo>
                    <a:pt x="254127" y="2107869"/>
                  </a:lnTo>
                  <a:lnTo>
                    <a:pt x="254127" y="2114893"/>
                  </a:lnTo>
                  <a:lnTo>
                    <a:pt x="256971" y="2117737"/>
                  </a:lnTo>
                  <a:lnTo>
                    <a:pt x="263994" y="2117737"/>
                  </a:lnTo>
                  <a:lnTo>
                    <a:pt x="266839" y="2114893"/>
                  </a:lnTo>
                  <a:lnTo>
                    <a:pt x="266839" y="2107869"/>
                  </a:lnTo>
                  <a:close/>
                </a:path>
                <a:path w="7880984" h="2118360">
                  <a:moveTo>
                    <a:pt x="292252" y="2107869"/>
                  </a:moveTo>
                  <a:lnTo>
                    <a:pt x="289407" y="2105037"/>
                  </a:lnTo>
                  <a:lnTo>
                    <a:pt x="282371" y="2105037"/>
                  </a:lnTo>
                  <a:lnTo>
                    <a:pt x="279539" y="2107869"/>
                  </a:lnTo>
                  <a:lnTo>
                    <a:pt x="279539" y="2114893"/>
                  </a:lnTo>
                  <a:lnTo>
                    <a:pt x="282371" y="2117737"/>
                  </a:lnTo>
                  <a:lnTo>
                    <a:pt x="289407" y="2117737"/>
                  </a:lnTo>
                  <a:lnTo>
                    <a:pt x="292252" y="2114893"/>
                  </a:lnTo>
                  <a:lnTo>
                    <a:pt x="292252" y="2107869"/>
                  </a:lnTo>
                  <a:close/>
                </a:path>
                <a:path w="7880984" h="2118360">
                  <a:moveTo>
                    <a:pt x="317665" y="2107869"/>
                  </a:moveTo>
                  <a:lnTo>
                    <a:pt x="314820" y="2105037"/>
                  </a:lnTo>
                  <a:lnTo>
                    <a:pt x="307784" y="2105037"/>
                  </a:lnTo>
                  <a:lnTo>
                    <a:pt x="304952" y="2107869"/>
                  </a:lnTo>
                  <a:lnTo>
                    <a:pt x="304952" y="2114893"/>
                  </a:lnTo>
                  <a:lnTo>
                    <a:pt x="307784" y="2117737"/>
                  </a:lnTo>
                  <a:lnTo>
                    <a:pt x="314820" y="2117737"/>
                  </a:lnTo>
                  <a:lnTo>
                    <a:pt x="317665" y="2114893"/>
                  </a:lnTo>
                  <a:lnTo>
                    <a:pt x="317665" y="2107869"/>
                  </a:lnTo>
                  <a:close/>
                </a:path>
                <a:path w="7880984" h="2118360">
                  <a:moveTo>
                    <a:pt x="343077" y="2107869"/>
                  </a:moveTo>
                  <a:lnTo>
                    <a:pt x="340233" y="2105037"/>
                  </a:lnTo>
                  <a:lnTo>
                    <a:pt x="333197" y="2105037"/>
                  </a:lnTo>
                  <a:lnTo>
                    <a:pt x="330365" y="2107869"/>
                  </a:lnTo>
                  <a:lnTo>
                    <a:pt x="330365" y="2114893"/>
                  </a:lnTo>
                  <a:lnTo>
                    <a:pt x="333197" y="2117737"/>
                  </a:lnTo>
                  <a:lnTo>
                    <a:pt x="340233" y="2117737"/>
                  </a:lnTo>
                  <a:lnTo>
                    <a:pt x="343077" y="2114893"/>
                  </a:lnTo>
                  <a:lnTo>
                    <a:pt x="343077" y="2107869"/>
                  </a:lnTo>
                  <a:close/>
                </a:path>
                <a:path w="7880984" h="2118360">
                  <a:moveTo>
                    <a:pt x="368490" y="2107869"/>
                  </a:moveTo>
                  <a:lnTo>
                    <a:pt x="365645" y="2105037"/>
                  </a:lnTo>
                  <a:lnTo>
                    <a:pt x="358609" y="2105037"/>
                  </a:lnTo>
                  <a:lnTo>
                    <a:pt x="355777" y="2107869"/>
                  </a:lnTo>
                  <a:lnTo>
                    <a:pt x="355777" y="2114893"/>
                  </a:lnTo>
                  <a:lnTo>
                    <a:pt x="358609" y="2117737"/>
                  </a:lnTo>
                  <a:lnTo>
                    <a:pt x="365645" y="2117737"/>
                  </a:lnTo>
                  <a:lnTo>
                    <a:pt x="368490" y="2114893"/>
                  </a:lnTo>
                  <a:lnTo>
                    <a:pt x="368490" y="2107869"/>
                  </a:lnTo>
                  <a:close/>
                </a:path>
                <a:path w="7880984" h="2118360">
                  <a:moveTo>
                    <a:pt x="393903" y="2107869"/>
                  </a:moveTo>
                  <a:lnTo>
                    <a:pt x="391058" y="2105037"/>
                  </a:lnTo>
                  <a:lnTo>
                    <a:pt x="384022" y="2105037"/>
                  </a:lnTo>
                  <a:lnTo>
                    <a:pt x="381190" y="2107869"/>
                  </a:lnTo>
                  <a:lnTo>
                    <a:pt x="381190" y="2114893"/>
                  </a:lnTo>
                  <a:lnTo>
                    <a:pt x="384022" y="2117737"/>
                  </a:lnTo>
                  <a:lnTo>
                    <a:pt x="391058" y="2117737"/>
                  </a:lnTo>
                  <a:lnTo>
                    <a:pt x="393903" y="2114893"/>
                  </a:lnTo>
                  <a:lnTo>
                    <a:pt x="393903" y="2107869"/>
                  </a:lnTo>
                  <a:close/>
                </a:path>
                <a:path w="7880984" h="2118360">
                  <a:moveTo>
                    <a:pt x="5356237" y="193344"/>
                  </a:moveTo>
                  <a:lnTo>
                    <a:pt x="5353393" y="190500"/>
                  </a:lnTo>
                  <a:lnTo>
                    <a:pt x="5346357" y="190500"/>
                  </a:lnTo>
                  <a:lnTo>
                    <a:pt x="5343525" y="193344"/>
                  </a:lnTo>
                  <a:lnTo>
                    <a:pt x="5343525" y="200367"/>
                  </a:lnTo>
                  <a:lnTo>
                    <a:pt x="5346357" y="203200"/>
                  </a:lnTo>
                  <a:lnTo>
                    <a:pt x="5353393" y="203200"/>
                  </a:lnTo>
                  <a:lnTo>
                    <a:pt x="5356237" y="200367"/>
                  </a:lnTo>
                  <a:lnTo>
                    <a:pt x="5356237" y="193344"/>
                  </a:lnTo>
                  <a:close/>
                </a:path>
                <a:path w="7880984" h="2118360">
                  <a:moveTo>
                    <a:pt x="5381650" y="193344"/>
                  </a:moveTo>
                  <a:lnTo>
                    <a:pt x="5378805" y="190500"/>
                  </a:lnTo>
                  <a:lnTo>
                    <a:pt x="5371770" y="190500"/>
                  </a:lnTo>
                  <a:lnTo>
                    <a:pt x="5368937" y="193344"/>
                  </a:lnTo>
                  <a:lnTo>
                    <a:pt x="5368937" y="200367"/>
                  </a:lnTo>
                  <a:lnTo>
                    <a:pt x="5371770" y="203200"/>
                  </a:lnTo>
                  <a:lnTo>
                    <a:pt x="5378805" y="203200"/>
                  </a:lnTo>
                  <a:lnTo>
                    <a:pt x="5381650" y="200367"/>
                  </a:lnTo>
                  <a:lnTo>
                    <a:pt x="5381650" y="193344"/>
                  </a:lnTo>
                  <a:close/>
                </a:path>
                <a:path w="7880984" h="2118360">
                  <a:moveTo>
                    <a:pt x="5407063" y="193344"/>
                  </a:moveTo>
                  <a:lnTo>
                    <a:pt x="5404218" y="190500"/>
                  </a:lnTo>
                  <a:lnTo>
                    <a:pt x="5397182" y="190500"/>
                  </a:lnTo>
                  <a:lnTo>
                    <a:pt x="5394350" y="193344"/>
                  </a:lnTo>
                  <a:lnTo>
                    <a:pt x="5394350" y="200367"/>
                  </a:lnTo>
                  <a:lnTo>
                    <a:pt x="5397182" y="203200"/>
                  </a:lnTo>
                  <a:lnTo>
                    <a:pt x="5404218" y="203200"/>
                  </a:lnTo>
                  <a:lnTo>
                    <a:pt x="5407063" y="200367"/>
                  </a:lnTo>
                  <a:lnTo>
                    <a:pt x="5407063" y="193344"/>
                  </a:lnTo>
                  <a:close/>
                </a:path>
                <a:path w="7880984" h="2118360">
                  <a:moveTo>
                    <a:pt x="5432476" y="193344"/>
                  </a:moveTo>
                  <a:lnTo>
                    <a:pt x="5429631" y="190500"/>
                  </a:lnTo>
                  <a:lnTo>
                    <a:pt x="5422595" y="190500"/>
                  </a:lnTo>
                  <a:lnTo>
                    <a:pt x="5419763" y="193344"/>
                  </a:lnTo>
                  <a:lnTo>
                    <a:pt x="5419763" y="200367"/>
                  </a:lnTo>
                  <a:lnTo>
                    <a:pt x="5422595" y="203200"/>
                  </a:lnTo>
                  <a:lnTo>
                    <a:pt x="5429631" y="203200"/>
                  </a:lnTo>
                  <a:lnTo>
                    <a:pt x="5432476" y="200367"/>
                  </a:lnTo>
                  <a:lnTo>
                    <a:pt x="5432476" y="193344"/>
                  </a:lnTo>
                  <a:close/>
                </a:path>
                <a:path w="7880984" h="2118360">
                  <a:moveTo>
                    <a:pt x="5457888" y="193344"/>
                  </a:moveTo>
                  <a:lnTo>
                    <a:pt x="5455043" y="190500"/>
                  </a:lnTo>
                  <a:lnTo>
                    <a:pt x="5448008" y="190500"/>
                  </a:lnTo>
                  <a:lnTo>
                    <a:pt x="5445176" y="193344"/>
                  </a:lnTo>
                  <a:lnTo>
                    <a:pt x="5445176" y="200367"/>
                  </a:lnTo>
                  <a:lnTo>
                    <a:pt x="5448008" y="203200"/>
                  </a:lnTo>
                  <a:lnTo>
                    <a:pt x="5455043" y="203200"/>
                  </a:lnTo>
                  <a:lnTo>
                    <a:pt x="5457888" y="200367"/>
                  </a:lnTo>
                  <a:lnTo>
                    <a:pt x="5457888" y="193344"/>
                  </a:lnTo>
                  <a:close/>
                </a:path>
                <a:path w="7880984" h="2118360">
                  <a:moveTo>
                    <a:pt x="5483301" y="193344"/>
                  </a:moveTo>
                  <a:lnTo>
                    <a:pt x="5480456" y="190500"/>
                  </a:lnTo>
                  <a:lnTo>
                    <a:pt x="5473420" y="190500"/>
                  </a:lnTo>
                  <a:lnTo>
                    <a:pt x="5470588" y="193344"/>
                  </a:lnTo>
                  <a:lnTo>
                    <a:pt x="5470588" y="200367"/>
                  </a:lnTo>
                  <a:lnTo>
                    <a:pt x="5473420" y="203200"/>
                  </a:lnTo>
                  <a:lnTo>
                    <a:pt x="5480456" y="203200"/>
                  </a:lnTo>
                  <a:lnTo>
                    <a:pt x="5483301" y="200367"/>
                  </a:lnTo>
                  <a:lnTo>
                    <a:pt x="5483301" y="193344"/>
                  </a:lnTo>
                  <a:close/>
                </a:path>
                <a:path w="7880984" h="2118360">
                  <a:moveTo>
                    <a:pt x="5508714" y="193344"/>
                  </a:moveTo>
                  <a:lnTo>
                    <a:pt x="5505869" y="190500"/>
                  </a:lnTo>
                  <a:lnTo>
                    <a:pt x="5498833" y="190500"/>
                  </a:lnTo>
                  <a:lnTo>
                    <a:pt x="5496001" y="193344"/>
                  </a:lnTo>
                  <a:lnTo>
                    <a:pt x="5496001" y="200367"/>
                  </a:lnTo>
                  <a:lnTo>
                    <a:pt x="5498833" y="203200"/>
                  </a:lnTo>
                  <a:lnTo>
                    <a:pt x="5505869" y="203200"/>
                  </a:lnTo>
                  <a:lnTo>
                    <a:pt x="5508714" y="200367"/>
                  </a:lnTo>
                  <a:lnTo>
                    <a:pt x="5508714" y="193344"/>
                  </a:lnTo>
                  <a:close/>
                </a:path>
                <a:path w="7880984" h="2118360">
                  <a:moveTo>
                    <a:pt x="5534126" y="193344"/>
                  </a:moveTo>
                  <a:lnTo>
                    <a:pt x="5531282" y="190500"/>
                  </a:lnTo>
                  <a:lnTo>
                    <a:pt x="5524246" y="190500"/>
                  </a:lnTo>
                  <a:lnTo>
                    <a:pt x="5521414" y="193344"/>
                  </a:lnTo>
                  <a:lnTo>
                    <a:pt x="5521414" y="200367"/>
                  </a:lnTo>
                  <a:lnTo>
                    <a:pt x="5524246" y="203200"/>
                  </a:lnTo>
                  <a:lnTo>
                    <a:pt x="5531282" y="203200"/>
                  </a:lnTo>
                  <a:lnTo>
                    <a:pt x="5534126" y="200367"/>
                  </a:lnTo>
                  <a:lnTo>
                    <a:pt x="5534126" y="193344"/>
                  </a:lnTo>
                  <a:close/>
                </a:path>
                <a:path w="7880984" h="2118360">
                  <a:moveTo>
                    <a:pt x="5559539" y="193344"/>
                  </a:moveTo>
                  <a:lnTo>
                    <a:pt x="5556694" y="190500"/>
                  </a:lnTo>
                  <a:lnTo>
                    <a:pt x="5549658" y="190500"/>
                  </a:lnTo>
                  <a:lnTo>
                    <a:pt x="5546826" y="193344"/>
                  </a:lnTo>
                  <a:lnTo>
                    <a:pt x="5546826" y="200367"/>
                  </a:lnTo>
                  <a:lnTo>
                    <a:pt x="5549658" y="203200"/>
                  </a:lnTo>
                  <a:lnTo>
                    <a:pt x="5556694" y="203200"/>
                  </a:lnTo>
                  <a:lnTo>
                    <a:pt x="5559539" y="200367"/>
                  </a:lnTo>
                  <a:lnTo>
                    <a:pt x="5559539" y="193344"/>
                  </a:lnTo>
                  <a:close/>
                </a:path>
                <a:path w="7880984" h="2118360">
                  <a:moveTo>
                    <a:pt x="5584952" y="193344"/>
                  </a:moveTo>
                  <a:lnTo>
                    <a:pt x="5582107" y="190500"/>
                  </a:lnTo>
                  <a:lnTo>
                    <a:pt x="5575071" y="190500"/>
                  </a:lnTo>
                  <a:lnTo>
                    <a:pt x="5572239" y="193344"/>
                  </a:lnTo>
                  <a:lnTo>
                    <a:pt x="5572239" y="200367"/>
                  </a:lnTo>
                  <a:lnTo>
                    <a:pt x="5575071" y="203200"/>
                  </a:lnTo>
                  <a:lnTo>
                    <a:pt x="5582107" y="203200"/>
                  </a:lnTo>
                  <a:lnTo>
                    <a:pt x="5584952" y="200367"/>
                  </a:lnTo>
                  <a:lnTo>
                    <a:pt x="5584952" y="193344"/>
                  </a:lnTo>
                  <a:close/>
                </a:path>
                <a:path w="7880984" h="2118360">
                  <a:moveTo>
                    <a:pt x="5610364" y="193344"/>
                  </a:moveTo>
                  <a:lnTo>
                    <a:pt x="5607520" y="190512"/>
                  </a:lnTo>
                  <a:lnTo>
                    <a:pt x="5600484" y="190512"/>
                  </a:lnTo>
                  <a:lnTo>
                    <a:pt x="5597652" y="193344"/>
                  </a:lnTo>
                  <a:lnTo>
                    <a:pt x="5597652" y="200367"/>
                  </a:lnTo>
                  <a:lnTo>
                    <a:pt x="5600497" y="203212"/>
                  </a:lnTo>
                  <a:lnTo>
                    <a:pt x="5607520" y="203212"/>
                  </a:lnTo>
                  <a:lnTo>
                    <a:pt x="5610364" y="200367"/>
                  </a:lnTo>
                  <a:lnTo>
                    <a:pt x="5610364" y="193344"/>
                  </a:lnTo>
                  <a:close/>
                </a:path>
                <a:path w="7880984" h="2118360">
                  <a:moveTo>
                    <a:pt x="5635777" y="193344"/>
                  </a:moveTo>
                  <a:lnTo>
                    <a:pt x="5632932" y="190512"/>
                  </a:lnTo>
                  <a:lnTo>
                    <a:pt x="5625897" y="190512"/>
                  </a:lnTo>
                  <a:lnTo>
                    <a:pt x="5623064" y="193344"/>
                  </a:lnTo>
                  <a:lnTo>
                    <a:pt x="5623064" y="200367"/>
                  </a:lnTo>
                  <a:lnTo>
                    <a:pt x="5625897" y="203212"/>
                  </a:lnTo>
                  <a:lnTo>
                    <a:pt x="5632932" y="203212"/>
                  </a:lnTo>
                  <a:lnTo>
                    <a:pt x="5635777" y="200367"/>
                  </a:lnTo>
                  <a:lnTo>
                    <a:pt x="5635777" y="193344"/>
                  </a:lnTo>
                  <a:close/>
                </a:path>
                <a:path w="7880984" h="2118360">
                  <a:moveTo>
                    <a:pt x="5661190" y="193344"/>
                  </a:moveTo>
                  <a:lnTo>
                    <a:pt x="5658345" y="190512"/>
                  </a:lnTo>
                  <a:lnTo>
                    <a:pt x="5651309" y="190512"/>
                  </a:lnTo>
                  <a:lnTo>
                    <a:pt x="5648477" y="193344"/>
                  </a:lnTo>
                  <a:lnTo>
                    <a:pt x="5648477" y="200367"/>
                  </a:lnTo>
                  <a:lnTo>
                    <a:pt x="5651309" y="203212"/>
                  </a:lnTo>
                  <a:lnTo>
                    <a:pt x="5658345" y="203212"/>
                  </a:lnTo>
                  <a:lnTo>
                    <a:pt x="5661190" y="200367"/>
                  </a:lnTo>
                  <a:lnTo>
                    <a:pt x="5661190" y="193344"/>
                  </a:lnTo>
                  <a:close/>
                </a:path>
                <a:path w="7880984" h="2118360">
                  <a:moveTo>
                    <a:pt x="5686603" y="193344"/>
                  </a:moveTo>
                  <a:lnTo>
                    <a:pt x="5683758" y="190512"/>
                  </a:lnTo>
                  <a:lnTo>
                    <a:pt x="5676722" y="190512"/>
                  </a:lnTo>
                  <a:lnTo>
                    <a:pt x="5673890" y="193344"/>
                  </a:lnTo>
                  <a:lnTo>
                    <a:pt x="5673890" y="200367"/>
                  </a:lnTo>
                  <a:lnTo>
                    <a:pt x="5676722" y="203212"/>
                  </a:lnTo>
                  <a:lnTo>
                    <a:pt x="5683758" y="203212"/>
                  </a:lnTo>
                  <a:lnTo>
                    <a:pt x="5686603" y="200367"/>
                  </a:lnTo>
                  <a:lnTo>
                    <a:pt x="5686603" y="193344"/>
                  </a:lnTo>
                  <a:close/>
                </a:path>
                <a:path w="7880984" h="2118360">
                  <a:moveTo>
                    <a:pt x="5712015" y="193344"/>
                  </a:moveTo>
                  <a:lnTo>
                    <a:pt x="5709170" y="190512"/>
                  </a:lnTo>
                  <a:lnTo>
                    <a:pt x="5702135" y="190512"/>
                  </a:lnTo>
                  <a:lnTo>
                    <a:pt x="5699303" y="193344"/>
                  </a:lnTo>
                  <a:lnTo>
                    <a:pt x="5699303" y="200367"/>
                  </a:lnTo>
                  <a:lnTo>
                    <a:pt x="5702135" y="203212"/>
                  </a:lnTo>
                  <a:lnTo>
                    <a:pt x="5709170" y="203212"/>
                  </a:lnTo>
                  <a:lnTo>
                    <a:pt x="5712015" y="200367"/>
                  </a:lnTo>
                  <a:lnTo>
                    <a:pt x="5712015" y="193344"/>
                  </a:lnTo>
                  <a:close/>
                </a:path>
                <a:path w="7880984" h="2118360">
                  <a:moveTo>
                    <a:pt x="5737428" y="193344"/>
                  </a:moveTo>
                  <a:lnTo>
                    <a:pt x="5734583" y="190512"/>
                  </a:lnTo>
                  <a:lnTo>
                    <a:pt x="5727547" y="190512"/>
                  </a:lnTo>
                  <a:lnTo>
                    <a:pt x="5724715" y="193344"/>
                  </a:lnTo>
                  <a:lnTo>
                    <a:pt x="5724715" y="200367"/>
                  </a:lnTo>
                  <a:lnTo>
                    <a:pt x="5727547" y="203212"/>
                  </a:lnTo>
                  <a:lnTo>
                    <a:pt x="5734583" y="203212"/>
                  </a:lnTo>
                  <a:lnTo>
                    <a:pt x="5737428" y="200367"/>
                  </a:lnTo>
                  <a:lnTo>
                    <a:pt x="5737428" y="193344"/>
                  </a:lnTo>
                  <a:close/>
                </a:path>
                <a:path w="7880984" h="2118360">
                  <a:moveTo>
                    <a:pt x="6423038" y="88569"/>
                  </a:moveTo>
                  <a:lnTo>
                    <a:pt x="6420193" y="85725"/>
                  </a:lnTo>
                  <a:lnTo>
                    <a:pt x="6413157" y="85725"/>
                  </a:lnTo>
                  <a:lnTo>
                    <a:pt x="6410325" y="88569"/>
                  </a:lnTo>
                  <a:lnTo>
                    <a:pt x="6410325" y="95592"/>
                  </a:lnTo>
                  <a:lnTo>
                    <a:pt x="6413157" y="98425"/>
                  </a:lnTo>
                  <a:lnTo>
                    <a:pt x="6420193" y="98425"/>
                  </a:lnTo>
                  <a:lnTo>
                    <a:pt x="6423038" y="95592"/>
                  </a:lnTo>
                  <a:lnTo>
                    <a:pt x="6423038" y="88569"/>
                  </a:lnTo>
                  <a:close/>
                </a:path>
                <a:path w="7880984" h="2118360">
                  <a:moveTo>
                    <a:pt x="6448450" y="88569"/>
                  </a:moveTo>
                  <a:lnTo>
                    <a:pt x="6445605" y="85725"/>
                  </a:lnTo>
                  <a:lnTo>
                    <a:pt x="6438570" y="85725"/>
                  </a:lnTo>
                  <a:lnTo>
                    <a:pt x="6435738" y="88569"/>
                  </a:lnTo>
                  <a:lnTo>
                    <a:pt x="6435738" y="95592"/>
                  </a:lnTo>
                  <a:lnTo>
                    <a:pt x="6438570" y="98425"/>
                  </a:lnTo>
                  <a:lnTo>
                    <a:pt x="6445605" y="98425"/>
                  </a:lnTo>
                  <a:lnTo>
                    <a:pt x="6448450" y="95592"/>
                  </a:lnTo>
                  <a:lnTo>
                    <a:pt x="6448450" y="88569"/>
                  </a:lnTo>
                  <a:close/>
                </a:path>
                <a:path w="7880984" h="2118360">
                  <a:moveTo>
                    <a:pt x="6473863" y="88569"/>
                  </a:moveTo>
                  <a:lnTo>
                    <a:pt x="6471018" y="85725"/>
                  </a:lnTo>
                  <a:lnTo>
                    <a:pt x="6463982" y="85725"/>
                  </a:lnTo>
                  <a:lnTo>
                    <a:pt x="6461150" y="88569"/>
                  </a:lnTo>
                  <a:lnTo>
                    <a:pt x="6461150" y="95592"/>
                  </a:lnTo>
                  <a:lnTo>
                    <a:pt x="6463982" y="98425"/>
                  </a:lnTo>
                  <a:lnTo>
                    <a:pt x="6471018" y="98425"/>
                  </a:lnTo>
                  <a:lnTo>
                    <a:pt x="6473863" y="95592"/>
                  </a:lnTo>
                  <a:lnTo>
                    <a:pt x="6473863" y="88569"/>
                  </a:lnTo>
                  <a:close/>
                </a:path>
                <a:path w="7880984" h="2118360">
                  <a:moveTo>
                    <a:pt x="6499276" y="88569"/>
                  </a:moveTo>
                  <a:lnTo>
                    <a:pt x="6496431" y="85725"/>
                  </a:lnTo>
                  <a:lnTo>
                    <a:pt x="6489395" y="85725"/>
                  </a:lnTo>
                  <a:lnTo>
                    <a:pt x="6486563" y="88569"/>
                  </a:lnTo>
                  <a:lnTo>
                    <a:pt x="6486563" y="95592"/>
                  </a:lnTo>
                  <a:lnTo>
                    <a:pt x="6489395" y="98425"/>
                  </a:lnTo>
                  <a:lnTo>
                    <a:pt x="6496431" y="98425"/>
                  </a:lnTo>
                  <a:lnTo>
                    <a:pt x="6499276" y="95592"/>
                  </a:lnTo>
                  <a:lnTo>
                    <a:pt x="6499276" y="88569"/>
                  </a:lnTo>
                  <a:close/>
                </a:path>
                <a:path w="7880984" h="2118360">
                  <a:moveTo>
                    <a:pt x="6524688" y="88569"/>
                  </a:moveTo>
                  <a:lnTo>
                    <a:pt x="6521844" y="85725"/>
                  </a:lnTo>
                  <a:lnTo>
                    <a:pt x="6514808" y="85725"/>
                  </a:lnTo>
                  <a:lnTo>
                    <a:pt x="6511976" y="88569"/>
                  </a:lnTo>
                  <a:lnTo>
                    <a:pt x="6511976" y="95592"/>
                  </a:lnTo>
                  <a:lnTo>
                    <a:pt x="6514808" y="98425"/>
                  </a:lnTo>
                  <a:lnTo>
                    <a:pt x="6521844" y="98425"/>
                  </a:lnTo>
                  <a:lnTo>
                    <a:pt x="6524688" y="95592"/>
                  </a:lnTo>
                  <a:lnTo>
                    <a:pt x="6524688" y="88569"/>
                  </a:lnTo>
                  <a:close/>
                </a:path>
                <a:path w="7880984" h="2118360">
                  <a:moveTo>
                    <a:pt x="6550101" y="88569"/>
                  </a:moveTo>
                  <a:lnTo>
                    <a:pt x="6547256" y="85725"/>
                  </a:lnTo>
                  <a:lnTo>
                    <a:pt x="6540220" y="85725"/>
                  </a:lnTo>
                  <a:lnTo>
                    <a:pt x="6537388" y="88569"/>
                  </a:lnTo>
                  <a:lnTo>
                    <a:pt x="6537388" y="95592"/>
                  </a:lnTo>
                  <a:lnTo>
                    <a:pt x="6540220" y="98425"/>
                  </a:lnTo>
                  <a:lnTo>
                    <a:pt x="6547256" y="98425"/>
                  </a:lnTo>
                  <a:lnTo>
                    <a:pt x="6550101" y="95592"/>
                  </a:lnTo>
                  <a:lnTo>
                    <a:pt x="6550101" y="88569"/>
                  </a:lnTo>
                  <a:close/>
                </a:path>
                <a:path w="7880984" h="2118360">
                  <a:moveTo>
                    <a:pt x="6575514" y="88569"/>
                  </a:moveTo>
                  <a:lnTo>
                    <a:pt x="6572669" y="85725"/>
                  </a:lnTo>
                  <a:lnTo>
                    <a:pt x="6565633" y="85725"/>
                  </a:lnTo>
                  <a:lnTo>
                    <a:pt x="6562801" y="88569"/>
                  </a:lnTo>
                  <a:lnTo>
                    <a:pt x="6562801" y="95592"/>
                  </a:lnTo>
                  <a:lnTo>
                    <a:pt x="6565633" y="98425"/>
                  </a:lnTo>
                  <a:lnTo>
                    <a:pt x="6572669" y="98425"/>
                  </a:lnTo>
                  <a:lnTo>
                    <a:pt x="6575514" y="95592"/>
                  </a:lnTo>
                  <a:lnTo>
                    <a:pt x="6575514" y="88569"/>
                  </a:lnTo>
                  <a:close/>
                </a:path>
                <a:path w="7880984" h="2118360">
                  <a:moveTo>
                    <a:pt x="6600926" y="88569"/>
                  </a:moveTo>
                  <a:lnTo>
                    <a:pt x="6598082" y="85725"/>
                  </a:lnTo>
                  <a:lnTo>
                    <a:pt x="6591046" y="85725"/>
                  </a:lnTo>
                  <a:lnTo>
                    <a:pt x="6588214" y="88569"/>
                  </a:lnTo>
                  <a:lnTo>
                    <a:pt x="6588214" y="95592"/>
                  </a:lnTo>
                  <a:lnTo>
                    <a:pt x="6591046" y="98425"/>
                  </a:lnTo>
                  <a:lnTo>
                    <a:pt x="6598082" y="98425"/>
                  </a:lnTo>
                  <a:lnTo>
                    <a:pt x="6600926" y="95592"/>
                  </a:lnTo>
                  <a:lnTo>
                    <a:pt x="6600926" y="88569"/>
                  </a:lnTo>
                  <a:close/>
                </a:path>
                <a:path w="7880984" h="2118360">
                  <a:moveTo>
                    <a:pt x="6626339" y="88569"/>
                  </a:moveTo>
                  <a:lnTo>
                    <a:pt x="6623494" y="85725"/>
                  </a:lnTo>
                  <a:lnTo>
                    <a:pt x="6616459" y="85725"/>
                  </a:lnTo>
                  <a:lnTo>
                    <a:pt x="6613626" y="88569"/>
                  </a:lnTo>
                  <a:lnTo>
                    <a:pt x="6613626" y="95592"/>
                  </a:lnTo>
                  <a:lnTo>
                    <a:pt x="6616459" y="98425"/>
                  </a:lnTo>
                  <a:lnTo>
                    <a:pt x="6623494" y="98425"/>
                  </a:lnTo>
                  <a:lnTo>
                    <a:pt x="6626339" y="95592"/>
                  </a:lnTo>
                  <a:lnTo>
                    <a:pt x="6626339" y="88569"/>
                  </a:lnTo>
                  <a:close/>
                </a:path>
                <a:path w="7880984" h="2118360">
                  <a:moveTo>
                    <a:pt x="6651752" y="88569"/>
                  </a:moveTo>
                  <a:lnTo>
                    <a:pt x="6648907" y="85725"/>
                  </a:lnTo>
                  <a:lnTo>
                    <a:pt x="6641871" y="85725"/>
                  </a:lnTo>
                  <a:lnTo>
                    <a:pt x="6639039" y="88569"/>
                  </a:lnTo>
                  <a:lnTo>
                    <a:pt x="6639039" y="95592"/>
                  </a:lnTo>
                  <a:lnTo>
                    <a:pt x="6641871" y="98425"/>
                  </a:lnTo>
                  <a:lnTo>
                    <a:pt x="6648907" y="98425"/>
                  </a:lnTo>
                  <a:lnTo>
                    <a:pt x="6651752" y="95592"/>
                  </a:lnTo>
                  <a:lnTo>
                    <a:pt x="6651752" y="88569"/>
                  </a:lnTo>
                  <a:close/>
                </a:path>
                <a:path w="7880984" h="2118360">
                  <a:moveTo>
                    <a:pt x="6677165" y="88569"/>
                  </a:moveTo>
                  <a:lnTo>
                    <a:pt x="6674320" y="85737"/>
                  </a:lnTo>
                  <a:lnTo>
                    <a:pt x="6667284" y="85737"/>
                  </a:lnTo>
                  <a:lnTo>
                    <a:pt x="6664452" y="88569"/>
                  </a:lnTo>
                  <a:lnTo>
                    <a:pt x="6664452" y="95592"/>
                  </a:lnTo>
                  <a:lnTo>
                    <a:pt x="6667297" y="98437"/>
                  </a:lnTo>
                  <a:lnTo>
                    <a:pt x="6674320" y="98437"/>
                  </a:lnTo>
                  <a:lnTo>
                    <a:pt x="6677165" y="95592"/>
                  </a:lnTo>
                  <a:lnTo>
                    <a:pt x="6677165" y="88569"/>
                  </a:lnTo>
                  <a:close/>
                </a:path>
                <a:path w="7880984" h="2118360">
                  <a:moveTo>
                    <a:pt x="6702577" y="88569"/>
                  </a:moveTo>
                  <a:lnTo>
                    <a:pt x="6699732" y="85737"/>
                  </a:lnTo>
                  <a:lnTo>
                    <a:pt x="6692697" y="85737"/>
                  </a:lnTo>
                  <a:lnTo>
                    <a:pt x="6689865" y="88569"/>
                  </a:lnTo>
                  <a:lnTo>
                    <a:pt x="6689865" y="95592"/>
                  </a:lnTo>
                  <a:lnTo>
                    <a:pt x="6692697" y="98437"/>
                  </a:lnTo>
                  <a:lnTo>
                    <a:pt x="6699732" y="98437"/>
                  </a:lnTo>
                  <a:lnTo>
                    <a:pt x="6702577" y="95592"/>
                  </a:lnTo>
                  <a:lnTo>
                    <a:pt x="6702577" y="88569"/>
                  </a:lnTo>
                  <a:close/>
                </a:path>
                <a:path w="7880984" h="2118360">
                  <a:moveTo>
                    <a:pt x="6727990" y="88569"/>
                  </a:moveTo>
                  <a:lnTo>
                    <a:pt x="6725145" y="85737"/>
                  </a:lnTo>
                  <a:lnTo>
                    <a:pt x="6718109" y="85737"/>
                  </a:lnTo>
                  <a:lnTo>
                    <a:pt x="6715277" y="88569"/>
                  </a:lnTo>
                  <a:lnTo>
                    <a:pt x="6715277" y="95592"/>
                  </a:lnTo>
                  <a:lnTo>
                    <a:pt x="6718109" y="98437"/>
                  </a:lnTo>
                  <a:lnTo>
                    <a:pt x="6725145" y="98437"/>
                  </a:lnTo>
                  <a:lnTo>
                    <a:pt x="6727990" y="95592"/>
                  </a:lnTo>
                  <a:lnTo>
                    <a:pt x="6727990" y="88569"/>
                  </a:lnTo>
                  <a:close/>
                </a:path>
                <a:path w="7880984" h="2118360">
                  <a:moveTo>
                    <a:pt x="6753403" y="88569"/>
                  </a:moveTo>
                  <a:lnTo>
                    <a:pt x="6750558" y="85737"/>
                  </a:lnTo>
                  <a:lnTo>
                    <a:pt x="6743522" y="85737"/>
                  </a:lnTo>
                  <a:lnTo>
                    <a:pt x="6740690" y="88569"/>
                  </a:lnTo>
                  <a:lnTo>
                    <a:pt x="6740690" y="95592"/>
                  </a:lnTo>
                  <a:lnTo>
                    <a:pt x="6743522" y="98437"/>
                  </a:lnTo>
                  <a:lnTo>
                    <a:pt x="6750558" y="98437"/>
                  </a:lnTo>
                  <a:lnTo>
                    <a:pt x="6753403" y="95592"/>
                  </a:lnTo>
                  <a:lnTo>
                    <a:pt x="6753403" y="88569"/>
                  </a:lnTo>
                  <a:close/>
                </a:path>
                <a:path w="7880984" h="2118360">
                  <a:moveTo>
                    <a:pt x="6778815" y="88569"/>
                  </a:moveTo>
                  <a:lnTo>
                    <a:pt x="6775971" y="85737"/>
                  </a:lnTo>
                  <a:lnTo>
                    <a:pt x="6768935" y="85737"/>
                  </a:lnTo>
                  <a:lnTo>
                    <a:pt x="6766103" y="88569"/>
                  </a:lnTo>
                  <a:lnTo>
                    <a:pt x="6766103" y="95592"/>
                  </a:lnTo>
                  <a:lnTo>
                    <a:pt x="6768935" y="98437"/>
                  </a:lnTo>
                  <a:lnTo>
                    <a:pt x="6775971" y="98437"/>
                  </a:lnTo>
                  <a:lnTo>
                    <a:pt x="6778815" y="95592"/>
                  </a:lnTo>
                  <a:lnTo>
                    <a:pt x="6778815" y="88569"/>
                  </a:lnTo>
                  <a:close/>
                </a:path>
                <a:path w="7880984" h="2118360">
                  <a:moveTo>
                    <a:pt x="6804228" y="88569"/>
                  </a:moveTo>
                  <a:lnTo>
                    <a:pt x="6801383" y="85737"/>
                  </a:lnTo>
                  <a:lnTo>
                    <a:pt x="6794347" y="85737"/>
                  </a:lnTo>
                  <a:lnTo>
                    <a:pt x="6791515" y="88569"/>
                  </a:lnTo>
                  <a:lnTo>
                    <a:pt x="6791515" y="95592"/>
                  </a:lnTo>
                  <a:lnTo>
                    <a:pt x="6794347" y="98437"/>
                  </a:lnTo>
                  <a:lnTo>
                    <a:pt x="6801383" y="98437"/>
                  </a:lnTo>
                  <a:lnTo>
                    <a:pt x="6804228" y="95592"/>
                  </a:lnTo>
                  <a:lnTo>
                    <a:pt x="6804228" y="88569"/>
                  </a:lnTo>
                  <a:close/>
                </a:path>
                <a:path w="7880984" h="2118360">
                  <a:moveTo>
                    <a:pt x="7499363" y="2844"/>
                  </a:moveTo>
                  <a:lnTo>
                    <a:pt x="7496518" y="0"/>
                  </a:lnTo>
                  <a:lnTo>
                    <a:pt x="7489482" y="0"/>
                  </a:lnTo>
                  <a:lnTo>
                    <a:pt x="7486650" y="2844"/>
                  </a:lnTo>
                  <a:lnTo>
                    <a:pt x="7486650" y="9867"/>
                  </a:lnTo>
                  <a:lnTo>
                    <a:pt x="7489482" y="12700"/>
                  </a:lnTo>
                  <a:lnTo>
                    <a:pt x="7496518" y="12700"/>
                  </a:lnTo>
                  <a:lnTo>
                    <a:pt x="7499363" y="9867"/>
                  </a:lnTo>
                  <a:lnTo>
                    <a:pt x="7499363" y="2844"/>
                  </a:lnTo>
                  <a:close/>
                </a:path>
                <a:path w="7880984" h="2118360">
                  <a:moveTo>
                    <a:pt x="7524775" y="2844"/>
                  </a:moveTo>
                  <a:lnTo>
                    <a:pt x="7521930" y="0"/>
                  </a:lnTo>
                  <a:lnTo>
                    <a:pt x="7514895" y="0"/>
                  </a:lnTo>
                  <a:lnTo>
                    <a:pt x="7512063" y="2844"/>
                  </a:lnTo>
                  <a:lnTo>
                    <a:pt x="7512063" y="9867"/>
                  </a:lnTo>
                  <a:lnTo>
                    <a:pt x="7514895" y="12700"/>
                  </a:lnTo>
                  <a:lnTo>
                    <a:pt x="7521930" y="12700"/>
                  </a:lnTo>
                  <a:lnTo>
                    <a:pt x="7524775" y="9867"/>
                  </a:lnTo>
                  <a:lnTo>
                    <a:pt x="7524775" y="2844"/>
                  </a:lnTo>
                  <a:close/>
                </a:path>
                <a:path w="7880984" h="2118360">
                  <a:moveTo>
                    <a:pt x="7550188" y="2844"/>
                  </a:moveTo>
                  <a:lnTo>
                    <a:pt x="7547343" y="0"/>
                  </a:lnTo>
                  <a:lnTo>
                    <a:pt x="7540307" y="0"/>
                  </a:lnTo>
                  <a:lnTo>
                    <a:pt x="7537475" y="2844"/>
                  </a:lnTo>
                  <a:lnTo>
                    <a:pt x="7537475" y="9867"/>
                  </a:lnTo>
                  <a:lnTo>
                    <a:pt x="7540307" y="12700"/>
                  </a:lnTo>
                  <a:lnTo>
                    <a:pt x="7547343" y="12700"/>
                  </a:lnTo>
                  <a:lnTo>
                    <a:pt x="7550188" y="9867"/>
                  </a:lnTo>
                  <a:lnTo>
                    <a:pt x="7550188" y="2844"/>
                  </a:lnTo>
                  <a:close/>
                </a:path>
                <a:path w="7880984" h="2118360">
                  <a:moveTo>
                    <a:pt x="7575601" y="2844"/>
                  </a:moveTo>
                  <a:lnTo>
                    <a:pt x="7572756" y="0"/>
                  </a:lnTo>
                  <a:lnTo>
                    <a:pt x="7565720" y="0"/>
                  </a:lnTo>
                  <a:lnTo>
                    <a:pt x="7562888" y="2844"/>
                  </a:lnTo>
                  <a:lnTo>
                    <a:pt x="7562888" y="9867"/>
                  </a:lnTo>
                  <a:lnTo>
                    <a:pt x="7565720" y="12700"/>
                  </a:lnTo>
                  <a:lnTo>
                    <a:pt x="7572756" y="12700"/>
                  </a:lnTo>
                  <a:lnTo>
                    <a:pt x="7575601" y="9867"/>
                  </a:lnTo>
                  <a:lnTo>
                    <a:pt x="7575601" y="2844"/>
                  </a:lnTo>
                  <a:close/>
                </a:path>
                <a:path w="7880984" h="2118360">
                  <a:moveTo>
                    <a:pt x="7601013" y="2844"/>
                  </a:moveTo>
                  <a:lnTo>
                    <a:pt x="7598169" y="0"/>
                  </a:lnTo>
                  <a:lnTo>
                    <a:pt x="7591133" y="0"/>
                  </a:lnTo>
                  <a:lnTo>
                    <a:pt x="7588301" y="2844"/>
                  </a:lnTo>
                  <a:lnTo>
                    <a:pt x="7588301" y="9867"/>
                  </a:lnTo>
                  <a:lnTo>
                    <a:pt x="7591133" y="12700"/>
                  </a:lnTo>
                  <a:lnTo>
                    <a:pt x="7598169" y="12700"/>
                  </a:lnTo>
                  <a:lnTo>
                    <a:pt x="7601013" y="9867"/>
                  </a:lnTo>
                  <a:lnTo>
                    <a:pt x="7601013" y="2844"/>
                  </a:lnTo>
                  <a:close/>
                </a:path>
                <a:path w="7880984" h="2118360">
                  <a:moveTo>
                    <a:pt x="7626426" y="2844"/>
                  </a:moveTo>
                  <a:lnTo>
                    <a:pt x="7623581" y="0"/>
                  </a:lnTo>
                  <a:lnTo>
                    <a:pt x="7616545" y="0"/>
                  </a:lnTo>
                  <a:lnTo>
                    <a:pt x="7613713" y="2844"/>
                  </a:lnTo>
                  <a:lnTo>
                    <a:pt x="7613713" y="9867"/>
                  </a:lnTo>
                  <a:lnTo>
                    <a:pt x="7616545" y="12700"/>
                  </a:lnTo>
                  <a:lnTo>
                    <a:pt x="7623581" y="12700"/>
                  </a:lnTo>
                  <a:lnTo>
                    <a:pt x="7626426" y="9867"/>
                  </a:lnTo>
                  <a:lnTo>
                    <a:pt x="7626426" y="2844"/>
                  </a:lnTo>
                  <a:close/>
                </a:path>
                <a:path w="7880984" h="2118360">
                  <a:moveTo>
                    <a:pt x="7651839" y="2844"/>
                  </a:moveTo>
                  <a:lnTo>
                    <a:pt x="7648994" y="0"/>
                  </a:lnTo>
                  <a:lnTo>
                    <a:pt x="7641958" y="0"/>
                  </a:lnTo>
                  <a:lnTo>
                    <a:pt x="7639126" y="2844"/>
                  </a:lnTo>
                  <a:lnTo>
                    <a:pt x="7639126" y="9867"/>
                  </a:lnTo>
                  <a:lnTo>
                    <a:pt x="7641958" y="12700"/>
                  </a:lnTo>
                  <a:lnTo>
                    <a:pt x="7648994" y="12700"/>
                  </a:lnTo>
                  <a:lnTo>
                    <a:pt x="7651839" y="9867"/>
                  </a:lnTo>
                  <a:lnTo>
                    <a:pt x="7651839" y="2844"/>
                  </a:lnTo>
                  <a:close/>
                </a:path>
                <a:path w="7880984" h="2118360">
                  <a:moveTo>
                    <a:pt x="7677251" y="2844"/>
                  </a:moveTo>
                  <a:lnTo>
                    <a:pt x="7674407" y="0"/>
                  </a:lnTo>
                  <a:lnTo>
                    <a:pt x="7667371" y="0"/>
                  </a:lnTo>
                  <a:lnTo>
                    <a:pt x="7664539" y="2844"/>
                  </a:lnTo>
                  <a:lnTo>
                    <a:pt x="7664539" y="9867"/>
                  </a:lnTo>
                  <a:lnTo>
                    <a:pt x="7667371" y="12700"/>
                  </a:lnTo>
                  <a:lnTo>
                    <a:pt x="7674407" y="12700"/>
                  </a:lnTo>
                  <a:lnTo>
                    <a:pt x="7677251" y="9867"/>
                  </a:lnTo>
                  <a:lnTo>
                    <a:pt x="7677251" y="2844"/>
                  </a:lnTo>
                  <a:close/>
                </a:path>
                <a:path w="7880984" h="2118360">
                  <a:moveTo>
                    <a:pt x="7702664" y="2844"/>
                  </a:moveTo>
                  <a:lnTo>
                    <a:pt x="7699819" y="0"/>
                  </a:lnTo>
                  <a:lnTo>
                    <a:pt x="7692784" y="0"/>
                  </a:lnTo>
                  <a:lnTo>
                    <a:pt x="7689951" y="2844"/>
                  </a:lnTo>
                  <a:lnTo>
                    <a:pt x="7689951" y="9867"/>
                  </a:lnTo>
                  <a:lnTo>
                    <a:pt x="7692784" y="12700"/>
                  </a:lnTo>
                  <a:lnTo>
                    <a:pt x="7699819" y="12700"/>
                  </a:lnTo>
                  <a:lnTo>
                    <a:pt x="7702664" y="9867"/>
                  </a:lnTo>
                  <a:lnTo>
                    <a:pt x="7702664" y="2844"/>
                  </a:lnTo>
                  <a:close/>
                </a:path>
                <a:path w="7880984" h="2118360">
                  <a:moveTo>
                    <a:pt x="7728077" y="2844"/>
                  </a:moveTo>
                  <a:lnTo>
                    <a:pt x="7725232" y="0"/>
                  </a:lnTo>
                  <a:lnTo>
                    <a:pt x="7718196" y="0"/>
                  </a:lnTo>
                  <a:lnTo>
                    <a:pt x="7715364" y="2844"/>
                  </a:lnTo>
                  <a:lnTo>
                    <a:pt x="7715364" y="9867"/>
                  </a:lnTo>
                  <a:lnTo>
                    <a:pt x="7718196" y="12700"/>
                  </a:lnTo>
                  <a:lnTo>
                    <a:pt x="7725232" y="12700"/>
                  </a:lnTo>
                  <a:lnTo>
                    <a:pt x="7728077" y="9867"/>
                  </a:lnTo>
                  <a:lnTo>
                    <a:pt x="7728077" y="2844"/>
                  </a:lnTo>
                  <a:close/>
                </a:path>
                <a:path w="7880984" h="2118360">
                  <a:moveTo>
                    <a:pt x="7753490" y="2844"/>
                  </a:moveTo>
                  <a:lnTo>
                    <a:pt x="7750645" y="12"/>
                  </a:lnTo>
                  <a:lnTo>
                    <a:pt x="7743609" y="12"/>
                  </a:lnTo>
                  <a:lnTo>
                    <a:pt x="7740777" y="2844"/>
                  </a:lnTo>
                  <a:lnTo>
                    <a:pt x="7740777" y="9867"/>
                  </a:lnTo>
                  <a:lnTo>
                    <a:pt x="7743622" y="12712"/>
                  </a:lnTo>
                  <a:lnTo>
                    <a:pt x="7750645" y="12712"/>
                  </a:lnTo>
                  <a:lnTo>
                    <a:pt x="7753490" y="9867"/>
                  </a:lnTo>
                  <a:lnTo>
                    <a:pt x="7753490" y="2844"/>
                  </a:lnTo>
                  <a:close/>
                </a:path>
                <a:path w="7880984" h="2118360">
                  <a:moveTo>
                    <a:pt x="7778902" y="2844"/>
                  </a:moveTo>
                  <a:lnTo>
                    <a:pt x="7776057" y="12"/>
                  </a:lnTo>
                  <a:lnTo>
                    <a:pt x="7769022" y="12"/>
                  </a:lnTo>
                  <a:lnTo>
                    <a:pt x="7766190" y="2844"/>
                  </a:lnTo>
                  <a:lnTo>
                    <a:pt x="7766190" y="9867"/>
                  </a:lnTo>
                  <a:lnTo>
                    <a:pt x="7769022" y="12712"/>
                  </a:lnTo>
                  <a:lnTo>
                    <a:pt x="7776057" y="12712"/>
                  </a:lnTo>
                  <a:lnTo>
                    <a:pt x="7778902" y="9867"/>
                  </a:lnTo>
                  <a:lnTo>
                    <a:pt x="7778902" y="2844"/>
                  </a:lnTo>
                  <a:close/>
                </a:path>
                <a:path w="7880984" h="2118360">
                  <a:moveTo>
                    <a:pt x="7804315" y="2844"/>
                  </a:moveTo>
                  <a:lnTo>
                    <a:pt x="7801470" y="12"/>
                  </a:lnTo>
                  <a:lnTo>
                    <a:pt x="7794434" y="12"/>
                  </a:lnTo>
                  <a:lnTo>
                    <a:pt x="7791602" y="2844"/>
                  </a:lnTo>
                  <a:lnTo>
                    <a:pt x="7791602" y="9867"/>
                  </a:lnTo>
                  <a:lnTo>
                    <a:pt x="7794434" y="12712"/>
                  </a:lnTo>
                  <a:lnTo>
                    <a:pt x="7801470" y="12712"/>
                  </a:lnTo>
                  <a:lnTo>
                    <a:pt x="7804315" y="9867"/>
                  </a:lnTo>
                  <a:lnTo>
                    <a:pt x="7804315" y="2844"/>
                  </a:lnTo>
                  <a:close/>
                </a:path>
                <a:path w="7880984" h="2118360">
                  <a:moveTo>
                    <a:pt x="7829728" y="2844"/>
                  </a:moveTo>
                  <a:lnTo>
                    <a:pt x="7826883" y="12"/>
                  </a:lnTo>
                  <a:lnTo>
                    <a:pt x="7819847" y="12"/>
                  </a:lnTo>
                  <a:lnTo>
                    <a:pt x="7817015" y="2844"/>
                  </a:lnTo>
                  <a:lnTo>
                    <a:pt x="7817015" y="9867"/>
                  </a:lnTo>
                  <a:lnTo>
                    <a:pt x="7819847" y="12712"/>
                  </a:lnTo>
                  <a:lnTo>
                    <a:pt x="7826883" y="12712"/>
                  </a:lnTo>
                  <a:lnTo>
                    <a:pt x="7829728" y="9867"/>
                  </a:lnTo>
                  <a:lnTo>
                    <a:pt x="7829728" y="2844"/>
                  </a:lnTo>
                  <a:close/>
                </a:path>
                <a:path w="7880984" h="2118360">
                  <a:moveTo>
                    <a:pt x="7855140" y="2844"/>
                  </a:moveTo>
                  <a:lnTo>
                    <a:pt x="7852296" y="12"/>
                  </a:lnTo>
                  <a:lnTo>
                    <a:pt x="7845260" y="12"/>
                  </a:lnTo>
                  <a:lnTo>
                    <a:pt x="7842428" y="2844"/>
                  </a:lnTo>
                  <a:lnTo>
                    <a:pt x="7842428" y="9867"/>
                  </a:lnTo>
                  <a:lnTo>
                    <a:pt x="7845260" y="12712"/>
                  </a:lnTo>
                  <a:lnTo>
                    <a:pt x="7852296" y="12712"/>
                  </a:lnTo>
                  <a:lnTo>
                    <a:pt x="7855140" y="9867"/>
                  </a:lnTo>
                  <a:lnTo>
                    <a:pt x="7855140" y="2844"/>
                  </a:lnTo>
                  <a:close/>
                </a:path>
                <a:path w="7880984" h="2118360">
                  <a:moveTo>
                    <a:pt x="7880553" y="2844"/>
                  </a:moveTo>
                  <a:lnTo>
                    <a:pt x="7877708" y="12"/>
                  </a:lnTo>
                  <a:lnTo>
                    <a:pt x="7870672" y="12"/>
                  </a:lnTo>
                  <a:lnTo>
                    <a:pt x="7867840" y="2844"/>
                  </a:lnTo>
                  <a:lnTo>
                    <a:pt x="7867840" y="9867"/>
                  </a:lnTo>
                  <a:lnTo>
                    <a:pt x="7870672" y="12712"/>
                  </a:lnTo>
                  <a:lnTo>
                    <a:pt x="7877708" y="12712"/>
                  </a:lnTo>
                  <a:lnTo>
                    <a:pt x="7880553" y="9867"/>
                  </a:lnTo>
                  <a:lnTo>
                    <a:pt x="7880553" y="2844"/>
                  </a:lnTo>
                  <a:close/>
                </a:path>
              </a:pathLst>
            </a:custGeom>
            <a:solidFill>
              <a:srgbClr val="6E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315446" y="2752669"/>
              <a:ext cx="666750" cy="104775"/>
            </a:xfrm>
            <a:custGeom>
              <a:avLst/>
              <a:gdLst/>
              <a:ahLst/>
              <a:cxnLst/>
              <a:rect l="l" t="t" r="r" b="b"/>
              <a:pathLst>
                <a:path w="666750" h="104775">
                  <a:moveTo>
                    <a:pt x="666482" y="0"/>
                  </a:moveTo>
                  <a:lnTo>
                    <a:pt x="0" y="0"/>
                  </a:lnTo>
                  <a:lnTo>
                    <a:pt x="0" y="104764"/>
                  </a:lnTo>
                  <a:lnTo>
                    <a:pt x="666482" y="104764"/>
                  </a:lnTo>
                  <a:lnTo>
                    <a:pt x="666482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382315" y="2666898"/>
              <a:ext cx="1743075" cy="2771775"/>
            </a:xfrm>
            <a:custGeom>
              <a:avLst/>
              <a:gdLst/>
              <a:ahLst/>
              <a:cxnLst/>
              <a:rect l="l" t="t" r="r" b="b"/>
              <a:pathLst>
                <a:path w="1743075" h="2771775">
                  <a:moveTo>
                    <a:pt x="676008" y="63"/>
                  </a:moveTo>
                  <a:lnTo>
                    <a:pt x="0" y="63"/>
                  </a:lnTo>
                  <a:lnTo>
                    <a:pt x="0" y="85839"/>
                  </a:lnTo>
                  <a:lnTo>
                    <a:pt x="676008" y="85839"/>
                  </a:lnTo>
                  <a:lnTo>
                    <a:pt x="676008" y="63"/>
                  </a:lnTo>
                  <a:close/>
                </a:path>
                <a:path w="1743075" h="2771775">
                  <a:moveTo>
                    <a:pt x="1742757" y="0"/>
                  </a:moveTo>
                  <a:lnTo>
                    <a:pt x="1076274" y="0"/>
                  </a:lnTo>
                  <a:lnTo>
                    <a:pt x="1076274" y="2771737"/>
                  </a:lnTo>
                  <a:lnTo>
                    <a:pt x="1742757" y="2771737"/>
                  </a:lnTo>
                  <a:lnTo>
                    <a:pt x="1742757" y="0"/>
                  </a:lnTo>
                  <a:close/>
                </a:path>
              </a:pathLst>
            </a:custGeom>
            <a:solidFill>
              <a:srgbClr val="6E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28533" y="5438629"/>
              <a:ext cx="10697210" cy="48260"/>
            </a:xfrm>
            <a:custGeom>
              <a:avLst/>
              <a:gdLst/>
              <a:ahLst/>
              <a:cxnLst/>
              <a:rect l="l" t="t" r="r" b="b"/>
              <a:pathLst>
                <a:path w="10697210" h="48260">
                  <a:moveTo>
                    <a:pt x="0" y="0"/>
                  </a:moveTo>
                  <a:lnTo>
                    <a:pt x="10696711" y="0"/>
                  </a:lnTo>
                </a:path>
                <a:path w="10697210" h="48260">
                  <a:moveTo>
                    <a:pt x="0" y="47792"/>
                  </a:moveTo>
                  <a:lnTo>
                    <a:pt x="0" y="0"/>
                  </a:lnTo>
                </a:path>
                <a:path w="10697210" h="48260">
                  <a:moveTo>
                    <a:pt x="1066816" y="47792"/>
                  </a:moveTo>
                  <a:lnTo>
                    <a:pt x="1066816" y="0"/>
                  </a:lnTo>
                </a:path>
                <a:path w="10697210" h="48260">
                  <a:moveTo>
                    <a:pt x="2143149" y="47792"/>
                  </a:moveTo>
                  <a:lnTo>
                    <a:pt x="2143149" y="0"/>
                  </a:lnTo>
                </a:path>
                <a:path w="10697210" h="48260">
                  <a:moveTo>
                    <a:pt x="3210028" y="47792"/>
                  </a:moveTo>
                  <a:lnTo>
                    <a:pt x="3210028" y="0"/>
                  </a:lnTo>
                </a:path>
                <a:path w="10697210" h="48260">
                  <a:moveTo>
                    <a:pt x="4276781" y="47792"/>
                  </a:moveTo>
                  <a:lnTo>
                    <a:pt x="4276781" y="0"/>
                  </a:lnTo>
                </a:path>
                <a:path w="10697210" h="48260">
                  <a:moveTo>
                    <a:pt x="5353177" y="47792"/>
                  </a:moveTo>
                  <a:lnTo>
                    <a:pt x="5353177" y="0"/>
                  </a:lnTo>
                </a:path>
                <a:path w="10697210" h="48260">
                  <a:moveTo>
                    <a:pt x="6419930" y="47792"/>
                  </a:moveTo>
                  <a:lnTo>
                    <a:pt x="6419930" y="0"/>
                  </a:lnTo>
                </a:path>
                <a:path w="10697210" h="48260">
                  <a:moveTo>
                    <a:pt x="7486810" y="47792"/>
                  </a:moveTo>
                  <a:lnTo>
                    <a:pt x="7486810" y="0"/>
                  </a:lnTo>
                </a:path>
                <a:path w="10697210" h="48260">
                  <a:moveTo>
                    <a:pt x="8553562" y="47792"/>
                  </a:moveTo>
                  <a:lnTo>
                    <a:pt x="8553562" y="0"/>
                  </a:lnTo>
                </a:path>
                <a:path w="10697210" h="48260">
                  <a:moveTo>
                    <a:pt x="9629832" y="47792"/>
                  </a:moveTo>
                  <a:lnTo>
                    <a:pt x="9629832" y="0"/>
                  </a:lnTo>
                </a:path>
                <a:path w="10697210" h="48260">
                  <a:moveTo>
                    <a:pt x="10696711" y="47792"/>
                  </a:moveTo>
                  <a:lnTo>
                    <a:pt x="10696711" y="0"/>
                  </a:lnTo>
                </a:path>
              </a:pathLst>
            </a:custGeom>
            <a:ln w="950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28699" y="5105346"/>
            <a:ext cx="667385" cy="333375"/>
          </a:xfrm>
          <a:prstGeom prst="rect">
            <a:avLst/>
          </a:prstGeom>
          <a:solidFill>
            <a:srgbClr val="29BA74"/>
          </a:solidFill>
        </p:spPr>
        <p:txBody>
          <a:bodyPr wrap="square" lIns="0" tIns="38100" rIns="0" bIns="0" rtlCol="0" vert="horz">
            <a:spAutoFit/>
          </a:bodyPr>
          <a:lstStyle/>
          <a:p>
            <a:pPr marL="209550">
              <a:lnSpc>
                <a:spcPct val="100000"/>
              </a:lnSpc>
              <a:spcBef>
                <a:spcPts val="300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12%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895515" y="4772061"/>
            <a:ext cx="676910" cy="333375"/>
          </a:xfrm>
          <a:prstGeom prst="rect">
            <a:avLst/>
          </a:prstGeom>
          <a:solidFill>
            <a:srgbClr val="29BA74"/>
          </a:solidFill>
        </p:spPr>
        <p:txBody>
          <a:bodyPr wrap="square" lIns="0" tIns="38100" rIns="0" bIns="0" rtlCol="0" vert="horz">
            <a:spAutoFit/>
          </a:bodyPr>
          <a:lstStyle/>
          <a:p>
            <a:pPr marL="208915">
              <a:lnSpc>
                <a:spcPct val="100000"/>
              </a:lnSpc>
              <a:spcBef>
                <a:spcPts val="300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12%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971912" y="4467263"/>
            <a:ext cx="667385" cy="304800"/>
          </a:xfrm>
          <a:prstGeom prst="rect">
            <a:avLst/>
          </a:prstGeom>
          <a:solidFill>
            <a:srgbClr val="29BA74"/>
          </a:solidFill>
        </p:spPr>
        <p:txBody>
          <a:bodyPr wrap="square" lIns="0" tIns="28575" rIns="0" bIns="0" rtlCol="0" vert="horz">
            <a:spAutoFit/>
          </a:bodyPr>
          <a:lstStyle/>
          <a:p>
            <a:pPr marL="208915">
              <a:lnSpc>
                <a:spcPct val="100000"/>
              </a:lnSpc>
              <a:spcBef>
                <a:spcPts val="225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11%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038664" y="4248238"/>
            <a:ext cx="667385" cy="219075"/>
          </a:xfrm>
          <a:prstGeom prst="rect">
            <a:avLst/>
          </a:prstGeom>
          <a:solidFill>
            <a:srgbClr val="29BA74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290"/>
              </a:lnSpc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8%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105544" y="4048268"/>
            <a:ext cx="676910" cy="200660"/>
          </a:xfrm>
          <a:prstGeom prst="rect">
            <a:avLst/>
          </a:prstGeom>
          <a:solidFill>
            <a:srgbClr val="29BA74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9525">
              <a:lnSpc>
                <a:spcPts val="1215"/>
              </a:lnSpc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7%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181813" y="3248133"/>
            <a:ext cx="667385" cy="800735"/>
          </a:xfrm>
          <a:prstGeom prst="rect">
            <a:avLst/>
          </a:prstGeom>
          <a:solidFill>
            <a:srgbClr val="6E6F73"/>
          </a:solidFill>
        </p:spPr>
        <p:txBody>
          <a:bodyPr wrap="square" lIns="0" tIns="1003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90"/>
              </a:spcBef>
            </a:pPr>
            <a:endParaRPr sz="120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29%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617195" y="3911496"/>
            <a:ext cx="3422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100%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8642350" y="2703513"/>
            <a:ext cx="1084580" cy="186055"/>
            <a:chOff x="8642350" y="2703513"/>
            <a:chExt cx="1084580" cy="186055"/>
          </a:xfrm>
        </p:grpSpPr>
        <p:sp>
          <p:nvSpPr>
            <p:cNvPr id="22" name="object 22" descr=""/>
            <p:cNvSpPr/>
            <p:nvPr/>
          </p:nvSpPr>
          <p:spPr>
            <a:xfrm>
              <a:off x="9720263" y="2709863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w="0" h="68580">
                  <a:moveTo>
                    <a:pt x="0" y="6826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648700" y="2805113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w="0" h="78105">
                  <a:moveTo>
                    <a:pt x="0" y="77788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9621837" y="276542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3%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248693" y="2857433"/>
            <a:ext cx="667385" cy="391160"/>
          </a:xfrm>
          <a:prstGeom prst="rect">
            <a:avLst/>
          </a:prstGeom>
          <a:solidFill>
            <a:srgbClr val="6E6F73"/>
          </a:solidFill>
        </p:spPr>
        <p:txBody>
          <a:bodyPr wrap="square" lIns="0" tIns="104775" rIns="0" bIns="0" rtlCol="0" vert="horz">
            <a:spAutoFit/>
          </a:bodyPr>
          <a:lstStyle/>
          <a:p>
            <a:pPr marL="207645">
              <a:lnSpc>
                <a:spcPct val="100000"/>
              </a:lnSpc>
              <a:spcBef>
                <a:spcPts val="825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14%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315075" y="5565775"/>
            <a:ext cx="402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Store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910012" y="5565775"/>
            <a:ext cx="923290" cy="7543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8100" marR="30480" indent="635">
              <a:lnSpc>
                <a:spcPct val="99500"/>
              </a:lnSpc>
              <a:spcBef>
                <a:spcPts val="105"/>
              </a:spcBef>
            </a:pP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Digital impression- based advertising</a:t>
            </a:r>
            <a:r>
              <a:rPr dirty="0" baseline="27777" sz="1200" spc="-15" b="1">
                <a:solidFill>
                  <a:srgbClr val="575757"/>
                </a:solidFill>
                <a:latin typeface="Trebuchet MS"/>
                <a:cs typeface="Trebuchet MS"/>
              </a:rPr>
              <a:t>1</a:t>
            </a:r>
            <a:endParaRPr baseline="27777" sz="12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910137" y="5565775"/>
            <a:ext cx="10680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Third-</a:t>
            </a:r>
            <a:r>
              <a:rPr dirty="0" sz="1200" b="1">
                <a:solidFill>
                  <a:srgbClr val="575757"/>
                </a:solidFill>
                <a:latin typeface="Trebuchet MS"/>
                <a:cs typeface="Trebuchet MS"/>
              </a:rPr>
              <a:t>party </a:t>
            </a:r>
            <a:r>
              <a:rPr dirty="0" sz="1200" spc="-25" b="1">
                <a:solidFill>
                  <a:srgbClr val="575757"/>
                </a:solidFill>
                <a:latin typeface="Trebuchet MS"/>
                <a:cs typeface="Trebuchet MS"/>
              </a:rPr>
              <a:t>EC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71188" y="5565775"/>
            <a:ext cx="1810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dirty="0" sz="1200" b="1">
                <a:solidFill>
                  <a:srgbClr val="575757"/>
                </a:solidFill>
                <a:latin typeface="Trebuchet MS"/>
                <a:cs typeface="Trebuchet MS"/>
              </a:rPr>
              <a:t>KOL</a:t>
            </a:r>
            <a:r>
              <a:rPr dirty="0" sz="1200" spc="-65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5" b="1">
                <a:solidFill>
                  <a:srgbClr val="575757"/>
                </a:solidFill>
                <a:latin typeface="Trebuchet MS"/>
                <a:cs typeface="Trebuchet MS"/>
              </a:rPr>
              <a:t>(on</a:t>
            </a:r>
            <a:r>
              <a:rPr dirty="0" sz="1200" b="1">
                <a:solidFill>
                  <a:srgbClr val="575757"/>
                </a:solidFill>
                <a:latin typeface="Trebuchet MS"/>
                <a:cs typeface="Trebuchet MS"/>
              </a:rPr>
              <a:t>	Brand</a:t>
            </a:r>
            <a:r>
              <a:rPr dirty="0" sz="1200" spc="-65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Social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77665" y="5743575"/>
            <a:ext cx="19011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3594" algn="l"/>
              </a:tabLst>
            </a:pP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WeChat</a:t>
            </a:r>
            <a:r>
              <a:rPr dirty="0" sz="1200" b="1">
                <a:solidFill>
                  <a:srgbClr val="575757"/>
                </a:solidFill>
                <a:latin typeface="Trebuchet MS"/>
                <a:cs typeface="Trebuchet MS"/>
              </a:rPr>
              <a:t>	Media</a:t>
            </a:r>
            <a:r>
              <a:rPr dirty="0" sz="1200" spc="-40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(WeChat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49078" y="5921375"/>
            <a:ext cx="1898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3310" algn="l"/>
              </a:tabLst>
            </a:pPr>
            <a:r>
              <a:rPr dirty="0" sz="1200" b="1">
                <a:solidFill>
                  <a:srgbClr val="575757"/>
                </a:solidFill>
                <a:latin typeface="Trebuchet MS"/>
                <a:cs typeface="Trebuchet MS"/>
              </a:rPr>
              <a:t>and</a:t>
            </a:r>
            <a:r>
              <a:rPr dirty="0" sz="1200" spc="-30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Weibo)</a:t>
            </a:r>
            <a:r>
              <a:rPr dirty="0" sz="1200" b="1">
                <a:solidFill>
                  <a:srgbClr val="575757"/>
                </a:solidFill>
                <a:latin typeface="Trebuchet MS"/>
                <a:cs typeface="Trebuchet MS"/>
              </a:rPr>
              <a:t>	and</a:t>
            </a:r>
            <a:r>
              <a:rPr dirty="0" sz="1200" spc="-30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Weibo)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315450" y="5565775"/>
            <a:ext cx="810895" cy="3860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17145">
              <a:lnSpc>
                <a:spcPts val="1400"/>
              </a:lnSpc>
              <a:spcBef>
                <a:spcPts val="180"/>
              </a:spcBef>
            </a:pP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TVC/Print/ Event/OOH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550276" y="2870200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4%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916205" y="5565775"/>
            <a:ext cx="777875" cy="5638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just" marL="50800" marR="5080" indent="-38735">
              <a:lnSpc>
                <a:spcPts val="1400"/>
              </a:lnSpc>
              <a:spcBef>
                <a:spcPts val="180"/>
              </a:spcBef>
            </a:pPr>
            <a:r>
              <a:rPr dirty="0" sz="1200" b="1">
                <a:solidFill>
                  <a:srgbClr val="575757"/>
                </a:solidFill>
                <a:latin typeface="Trebuchet MS"/>
                <a:cs typeface="Trebuchet MS"/>
              </a:rPr>
              <a:t>Brand</a:t>
            </a:r>
            <a:r>
              <a:rPr dirty="0" sz="1200" spc="-65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5" b="1">
                <a:solidFill>
                  <a:srgbClr val="575757"/>
                </a:solidFill>
                <a:latin typeface="Trebuchet MS"/>
                <a:cs typeface="Trebuchet MS"/>
              </a:rPr>
              <a:t>web </a:t>
            </a:r>
            <a:r>
              <a:rPr dirty="0" sz="1200" b="1">
                <a:solidFill>
                  <a:srgbClr val="575757"/>
                </a:solidFill>
                <a:latin typeface="Trebuchet MS"/>
                <a:cs typeface="Trebuchet MS"/>
              </a:rPr>
              <a:t>and</a:t>
            </a:r>
            <a:r>
              <a:rPr dirty="0" sz="1200" spc="-30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mini- program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096125" y="5565775"/>
            <a:ext cx="2029460" cy="3860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58750" marR="5080" indent="-146050">
              <a:lnSpc>
                <a:spcPts val="1400"/>
              </a:lnSpc>
              <a:spcBef>
                <a:spcPts val="180"/>
              </a:spcBef>
              <a:tabLst>
                <a:tab pos="1088390" algn="l"/>
                <a:tab pos="1224280" algn="l"/>
              </a:tabLst>
            </a:pPr>
            <a:r>
              <a:rPr dirty="0" sz="1200" b="1">
                <a:solidFill>
                  <a:srgbClr val="575757"/>
                </a:solidFill>
                <a:latin typeface="Trebuchet MS"/>
                <a:cs typeface="Trebuchet MS"/>
              </a:rPr>
              <a:t>Offline</a:t>
            </a:r>
            <a:r>
              <a:rPr dirty="0" sz="1200" spc="-45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word-</a:t>
            </a:r>
            <a:r>
              <a:rPr dirty="0" sz="1200" b="1">
                <a:solidFill>
                  <a:srgbClr val="575757"/>
                </a:solidFill>
                <a:latin typeface="Trebuchet MS"/>
                <a:cs typeface="Trebuchet MS"/>
              </a:rPr>
              <a:t>	Online</a:t>
            </a:r>
            <a:r>
              <a:rPr dirty="0" sz="1200" spc="-35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word- of-mouth</a:t>
            </a:r>
            <a:r>
              <a:rPr dirty="0" sz="1200" b="1">
                <a:solidFill>
                  <a:srgbClr val="575757"/>
                </a:solidFill>
                <a:latin typeface="Trebuchet MS"/>
                <a:cs typeface="Trebuchet MS"/>
              </a:rPr>
              <a:t>		</a:t>
            </a: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of-</a:t>
            </a:r>
            <a:r>
              <a:rPr dirty="0" sz="1200" spc="-20" b="1">
                <a:solidFill>
                  <a:srgbClr val="575757"/>
                </a:solidFill>
                <a:latin typeface="Trebuchet MS"/>
                <a:cs typeface="Trebuchet MS"/>
              </a:rPr>
              <a:t>mouth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606309" y="5565775"/>
            <a:ext cx="3721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575757"/>
                </a:solidFill>
                <a:latin typeface="Trebuchet MS"/>
                <a:cs typeface="Trebuchet MS"/>
              </a:rPr>
              <a:t>Total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49983" y="3918143"/>
            <a:ext cx="1325245" cy="52324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39700" marR="5080" indent="-127000">
              <a:lnSpc>
                <a:spcPct val="104200"/>
              </a:lnSpc>
              <a:spcBef>
                <a:spcPts val="20"/>
              </a:spcBef>
            </a:pPr>
            <a:r>
              <a:rPr dirty="0" sz="1600">
                <a:solidFill>
                  <a:srgbClr val="797979"/>
                </a:solidFill>
                <a:latin typeface="Trebuchet MS"/>
                <a:cs typeface="Trebuchet MS"/>
              </a:rPr>
              <a:t>Social</a:t>
            </a:r>
            <a:r>
              <a:rPr dirty="0" sz="1600" spc="-30">
                <a:solidFill>
                  <a:srgbClr val="79797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797979"/>
                </a:solidFill>
                <a:latin typeface="Trebuchet MS"/>
                <a:cs typeface="Trebuchet MS"/>
              </a:rPr>
              <a:t>content </a:t>
            </a:r>
            <a:r>
              <a:rPr dirty="0" sz="1600">
                <a:solidFill>
                  <a:srgbClr val="797979"/>
                </a:solidFill>
                <a:latin typeface="Trebuchet MS"/>
                <a:cs typeface="Trebuchet MS"/>
              </a:rPr>
              <a:t>traffic:</a:t>
            </a:r>
            <a:r>
              <a:rPr dirty="0" sz="1600" spc="-35">
                <a:solidFill>
                  <a:srgbClr val="79797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797979"/>
                </a:solidFill>
                <a:latin typeface="Trebuchet MS"/>
                <a:cs typeface="Trebuchet MS"/>
              </a:rPr>
              <a:t>24%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545235" y="3128466"/>
            <a:ext cx="1691005" cy="52324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 indent="252095">
              <a:lnSpc>
                <a:spcPct val="104200"/>
              </a:lnSpc>
              <a:spcBef>
                <a:spcPts val="20"/>
              </a:spcBef>
            </a:pPr>
            <a:r>
              <a:rPr dirty="0" sz="1600">
                <a:solidFill>
                  <a:srgbClr val="797979"/>
                </a:solidFill>
                <a:latin typeface="Trebuchet MS"/>
                <a:cs typeface="Trebuchet MS"/>
              </a:rPr>
              <a:t>Other</a:t>
            </a:r>
            <a:r>
              <a:rPr dirty="0" sz="1600" spc="-25">
                <a:solidFill>
                  <a:srgbClr val="79797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797979"/>
                </a:solidFill>
                <a:latin typeface="Trebuchet MS"/>
                <a:cs typeface="Trebuchet MS"/>
              </a:rPr>
              <a:t>digital </a:t>
            </a:r>
            <a:r>
              <a:rPr dirty="0" sz="1600">
                <a:solidFill>
                  <a:srgbClr val="797979"/>
                </a:solidFill>
                <a:latin typeface="Trebuchet MS"/>
                <a:cs typeface="Trebuchet MS"/>
              </a:rPr>
              <a:t>media</a:t>
            </a:r>
            <a:r>
              <a:rPr dirty="0" sz="1600" spc="-30">
                <a:solidFill>
                  <a:srgbClr val="79797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797979"/>
                </a:solidFill>
                <a:latin typeface="Trebuchet MS"/>
                <a:cs typeface="Trebuchet MS"/>
              </a:rPr>
              <a:t>traffic:</a:t>
            </a:r>
            <a:r>
              <a:rPr dirty="0" sz="1600" spc="-25">
                <a:solidFill>
                  <a:srgbClr val="797979"/>
                </a:solidFill>
                <a:latin typeface="Trebuchet MS"/>
                <a:cs typeface="Trebuchet MS"/>
              </a:rPr>
              <a:t> 26%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29636" y="2066402"/>
            <a:ext cx="4647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Discovery</a:t>
            </a:r>
            <a:r>
              <a:rPr dirty="0" sz="1800" spc="-5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touchpoints</a:t>
            </a:r>
            <a:r>
              <a:rPr dirty="0" sz="1800" spc="-5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by</a:t>
            </a:r>
            <a:r>
              <a:rPr dirty="0" sz="1800" spc="-5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consumer</a:t>
            </a:r>
            <a:r>
              <a:rPr dirty="0" sz="1800" spc="-4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29BA74"/>
                </a:solidFill>
                <a:latin typeface="Trebuchet MS"/>
                <a:cs typeface="Trebuchet MS"/>
              </a:rPr>
              <a:t>attention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995799" y="2318777"/>
            <a:ext cx="1071880" cy="52324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 indent="175895">
              <a:lnSpc>
                <a:spcPct val="104200"/>
              </a:lnSpc>
              <a:spcBef>
                <a:spcPts val="20"/>
              </a:spcBef>
            </a:pPr>
            <a:r>
              <a:rPr dirty="0" sz="1600" spc="-10">
                <a:solidFill>
                  <a:srgbClr val="797979"/>
                </a:solidFill>
                <a:latin typeface="Trebuchet MS"/>
                <a:cs typeface="Trebuchet MS"/>
              </a:rPr>
              <a:t>Organic </a:t>
            </a:r>
            <a:r>
              <a:rPr dirty="0" sz="1600">
                <a:solidFill>
                  <a:srgbClr val="797979"/>
                </a:solidFill>
                <a:latin typeface="Trebuchet MS"/>
                <a:cs typeface="Trebuchet MS"/>
              </a:rPr>
              <a:t>traffic:</a:t>
            </a:r>
            <a:r>
              <a:rPr dirty="0" sz="1600" spc="-35">
                <a:solidFill>
                  <a:srgbClr val="79797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797979"/>
                </a:solidFill>
                <a:latin typeface="Trebuchet MS"/>
                <a:cs typeface="Trebuchet MS"/>
              </a:rPr>
              <a:t>29%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600030" y="1881101"/>
            <a:ext cx="1071880" cy="52324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 indent="207645">
              <a:lnSpc>
                <a:spcPct val="104200"/>
              </a:lnSpc>
              <a:spcBef>
                <a:spcPts val="20"/>
              </a:spcBef>
            </a:pPr>
            <a:r>
              <a:rPr dirty="0" sz="1600" spc="-10">
                <a:solidFill>
                  <a:srgbClr val="797979"/>
                </a:solidFill>
                <a:latin typeface="Trebuchet MS"/>
                <a:cs typeface="Trebuchet MS"/>
              </a:rPr>
              <a:t>Earned </a:t>
            </a:r>
            <a:r>
              <a:rPr dirty="0" sz="1600">
                <a:solidFill>
                  <a:srgbClr val="797979"/>
                </a:solidFill>
                <a:latin typeface="Trebuchet MS"/>
                <a:cs typeface="Trebuchet MS"/>
              </a:rPr>
              <a:t>traffic:</a:t>
            </a:r>
            <a:r>
              <a:rPr dirty="0" sz="1600" spc="-35">
                <a:solidFill>
                  <a:srgbClr val="79797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797979"/>
                </a:solidFill>
                <a:latin typeface="Trebuchet MS"/>
                <a:cs typeface="Trebuchet MS"/>
              </a:rPr>
              <a:t>18%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274769" y="1795962"/>
            <a:ext cx="1005205" cy="52324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41275" marR="5080" indent="-28575">
              <a:lnSpc>
                <a:spcPct val="104200"/>
              </a:lnSpc>
              <a:spcBef>
                <a:spcPts val="20"/>
              </a:spcBef>
            </a:pPr>
            <a:r>
              <a:rPr dirty="0" sz="1600" spc="-25">
                <a:solidFill>
                  <a:srgbClr val="797979"/>
                </a:solidFill>
                <a:latin typeface="Trebuchet MS"/>
                <a:cs typeface="Trebuchet MS"/>
              </a:rPr>
              <a:t>Traditional </a:t>
            </a:r>
            <a:r>
              <a:rPr dirty="0" sz="1600">
                <a:solidFill>
                  <a:srgbClr val="797979"/>
                </a:solidFill>
                <a:latin typeface="Trebuchet MS"/>
                <a:cs typeface="Trebuchet MS"/>
              </a:rPr>
              <a:t>media:</a:t>
            </a:r>
            <a:r>
              <a:rPr dirty="0" sz="1600" spc="-20">
                <a:solidFill>
                  <a:srgbClr val="79797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797979"/>
                </a:solidFill>
                <a:latin typeface="Trebuchet MS"/>
                <a:cs typeface="Trebuchet MS"/>
              </a:rPr>
              <a:t>3%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17298" y="6261251"/>
            <a:ext cx="2460625" cy="30480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300"/>
              </a:spcBef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1.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Primarily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Moments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ads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1000" spc="-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OTV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ads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Source: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X</a:t>
            </a:r>
            <a:r>
              <a:rPr dirty="0" sz="1000" spc="-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Tencent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Luxury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Study,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2018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630473" y="2646869"/>
            <a:ext cx="464820" cy="454659"/>
            <a:chOff x="630473" y="2646869"/>
            <a:chExt cx="464820" cy="454659"/>
          </a:xfrm>
        </p:grpSpPr>
        <p:sp>
          <p:nvSpPr>
            <p:cNvPr id="45" name="object 45" descr=""/>
            <p:cNvSpPr/>
            <p:nvPr/>
          </p:nvSpPr>
          <p:spPr>
            <a:xfrm>
              <a:off x="636823" y="2653219"/>
              <a:ext cx="452120" cy="167640"/>
            </a:xfrm>
            <a:custGeom>
              <a:avLst/>
              <a:gdLst/>
              <a:ahLst/>
              <a:cxnLst/>
              <a:rect l="l" t="t" r="r" b="b"/>
              <a:pathLst>
                <a:path w="452119" h="167639">
                  <a:moveTo>
                    <a:pt x="451954" y="0"/>
                  </a:moveTo>
                  <a:lnTo>
                    <a:pt x="0" y="0"/>
                  </a:lnTo>
                  <a:lnTo>
                    <a:pt x="0" y="167265"/>
                  </a:lnTo>
                  <a:lnTo>
                    <a:pt x="451954" y="167265"/>
                  </a:lnTo>
                  <a:lnTo>
                    <a:pt x="451954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36823" y="2653219"/>
              <a:ext cx="452120" cy="167640"/>
            </a:xfrm>
            <a:custGeom>
              <a:avLst/>
              <a:gdLst/>
              <a:ahLst/>
              <a:cxnLst/>
              <a:rect l="l" t="t" r="r" b="b"/>
              <a:pathLst>
                <a:path w="452119" h="167639">
                  <a:moveTo>
                    <a:pt x="0" y="0"/>
                  </a:moveTo>
                  <a:lnTo>
                    <a:pt x="451954" y="0"/>
                  </a:lnTo>
                  <a:lnTo>
                    <a:pt x="451954" y="167266"/>
                  </a:lnTo>
                  <a:lnTo>
                    <a:pt x="0" y="16726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36823" y="2934206"/>
              <a:ext cx="452120" cy="167640"/>
            </a:xfrm>
            <a:custGeom>
              <a:avLst/>
              <a:gdLst/>
              <a:ahLst/>
              <a:cxnLst/>
              <a:rect l="l" t="t" r="r" b="b"/>
              <a:pathLst>
                <a:path w="452119" h="167639">
                  <a:moveTo>
                    <a:pt x="451954" y="0"/>
                  </a:moveTo>
                  <a:lnTo>
                    <a:pt x="0" y="0"/>
                  </a:lnTo>
                  <a:lnTo>
                    <a:pt x="0" y="167266"/>
                  </a:lnTo>
                  <a:lnTo>
                    <a:pt x="451954" y="167266"/>
                  </a:lnTo>
                  <a:lnTo>
                    <a:pt x="451954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1132345" y="2528033"/>
            <a:ext cx="1173480" cy="60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100"/>
              </a:spcBef>
            </a:pPr>
            <a:r>
              <a:rPr dirty="0" sz="1400" spc="-10">
                <a:solidFill>
                  <a:srgbClr val="797979"/>
                </a:solidFill>
                <a:latin typeface="Trebuchet MS"/>
                <a:cs typeface="Trebuchet MS"/>
              </a:rPr>
              <a:t>Online/mobile Offline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/>
              <a:t>Over</a:t>
            </a:r>
            <a:r>
              <a:rPr dirty="0" spc="-60"/>
              <a:t> </a:t>
            </a:r>
            <a:r>
              <a:rPr dirty="0"/>
              <a:t>50%</a:t>
            </a:r>
            <a:r>
              <a:rPr dirty="0" spc="-65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/>
              <a:t>luxury</a:t>
            </a:r>
            <a:r>
              <a:rPr dirty="0" spc="-65"/>
              <a:t> </a:t>
            </a:r>
            <a:r>
              <a:rPr dirty="0"/>
              <a:t>consumer</a:t>
            </a:r>
            <a:r>
              <a:rPr dirty="0" spc="-60"/>
              <a:t> </a:t>
            </a:r>
            <a:r>
              <a:rPr dirty="0"/>
              <a:t>attention</a:t>
            </a:r>
            <a:r>
              <a:rPr dirty="0" spc="-55"/>
              <a:t> </a:t>
            </a:r>
            <a:r>
              <a:rPr dirty="0"/>
              <a:t>is</a:t>
            </a:r>
            <a:r>
              <a:rPr dirty="0" spc="-65"/>
              <a:t> </a:t>
            </a:r>
            <a:r>
              <a:rPr dirty="0"/>
              <a:t>online,</a:t>
            </a:r>
            <a:r>
              <a:rPr dirty="0" spc="-65"/>
              <a:t> </a:t>
            </a:r>
            <a:r>
              <a:rPr dirty="0" spc="-10"/>
              <a:t>mostly </a:t>
            </a:r>
            <a:r>
              <a:rPr dirty="0"/>
              <a:t>on</a:t>
            </a:r>
            <a:r>
              <a:rPr dirty="0" spc="-55"/>
              <a:t> </a:t>
            </a:r>
            <a:r>
              <a:rPr dirty="0"/>
              <a:t>mobile</a:t>
            </a:r>
            <a:r>
              <a:rPr dirty="0" spc="-65"/>
              <a:t> </a:t>
            </a:r>
            <a:r>
              <a:rPr dirty="0" spc="-50"/>
              <a:t>…</a:t>
            </a:r>
          </a:p>
        </p:txBody>
      </p:sp>
      <p:grpSp>
        <p:nvGrpSpPr>
          <p:cNvPr id="50" name="object 50" descr=""/>
          <p:cNvGrpSpPr/>
          <p:nvPr/>
        </p:nvGrpSpPr>
        <p:grpSpPr>
          <a:xfrm>
            <a:off x="833437" y="2300259"/>
            <a:ext cx="9231630" cy="2421255"/>
            <a:chOff x="833437" y="2300259"/>
            <a:chExt cx="9231630" cy="2421255"/>
          </a:xfrm>
        </p:grpSpPr>
        <p:sp>
          <p:nvSpPr>
            <p:cNvPr id="51" name="object 51" descr=""/>
            <p:cNvSpPr/>
            <p:nvPr/>
          </p:nvSpPr>
          <p:spPr>
            <a:xfrm>
              <a:off x="839787" y="4427009"/>
              <a:ext cx="1727200" cy="288290"/>
            </a:xfrm>
            <a:custGeom>
              <a:avLst/>
              <a:gdLst/>
              <a:ahLst/>
              <a:cxnLst/>
              <a:rect l="l" t="t" r="r" b="b"/>
              <a:pathLst>
                <a:path w="1727200" h="288289">
                  <a:moveTo>
                    <a:pt x="0" y="288000"/>
                  </a:moveTo>
                  <a:lnTo>
                    <a:pt x="6607" y="242484"/>
                  </a:lnTo>
                  <a:lnTo>
                    <a:pt x="25007" y="202955"/>
                  </a:lnTo>
                  <a:lnTo>
                    <a:pt x="53065" y="171783"/>
                  </a:lnTo>
                  <a:lnTo>
                    <a:pt x="88645" y="151341"/>
                  </a:lnTo>
                  <a:lnTo>
                    <a:pt x="129614" y="144000"/>
                  </a:lnTo>
                  <a:lnTo>
                    <a:pt x="733986" y="144000"/>
                  </a:lnTo>
                  <a:lnTo>
                    <a:pt x="774954" y="136658"/>
                  </a:lnTo>
                  <a:lnTo>
                    <a:pt x="810534" y="116216"/>
                  </a:lnTo>
                  <a:lnTo>
                    <a:pt x="838592" y="85044"/>
                  </a:lnTo>
                  <a:lnTo>
                    <a:pt x="856992" y="45515"/>
                  </a:lnTo>
                  <a:lnTo>
                    <a:pt x="863600" y="0"/>
                  </a:lnTo>
                  <a:lnTo>
                    <a:pt x="870207" y="45515"/>
                  </a:lnTo>
                  <a:lnTo>
                    <a:pt x="888607" y="85044"/>
                  </a:lnTo>
                  <a:lnTo>
                    <a:pt x="916665" y="116216"/>
                  </a:lnTo>
                  <a:lnTo>
                    <a:pt x="952245" y="136658"/>
                  </a:lnTo>
                  <a:lnTo>
                    <a:pt x="993213" y="144000"/>
                  </a:lnTo>
                  <a:lnTo>
                    <a:pt x="1597586" y="144000"/>
                  </a:lnTo>
                  <a:lnTo>
                    <a:pt x="1638554" y="151341"/>
                  </a:lnTo>
                  <a:lnTo>
                    <a:pt x="1674134" y="171783"/>
                  </a:lnTo>
                  <a:lnTo>
                    <a:pt x="1702192" y="202955"/>
                  </a:lnTo>
                  <a:lnTo>
                    <a:pt x="1720592" y="242484"/>
                  </a:lnTo>
                  <a:lnTo>
                    <a:pt x="1727200" y="288000"/>
                  </a:lnTo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978150" y="3708491"/>
              <a:ext cx="2813050" cy="288290"/>
            </a:xfrm>
            <a:custGeom>
              <a:avLst/>
              <a:gdLst/>
              <a:ahLst/>
              <a:cxnLst/>
              <a:rect l="l" t="t" r="r" b="b"/>
              <a:pathLst>
                <a:path w="2813050" h="288289">
                  <a:moveTo>
                    <a:pt x="0" y="288000"/>
                  </a:moveTo>
                  <a:lnTo>
                    <a:pt x="6607" y="242484"/>
                  </a:lnTo>
                  <a:lnTo>
                    <a:pt x="25007" y="202955"/>
                  </a:lnTo>
                  <a:lnTo>
                    <a:pt x="53065" y="171783"/>
                  </a:lnTo>
                  <a:lnTo>
                    <a:pt x="88645" y="151341"/>
                  </a:lnTo>
                  <a:lnTo>
                    <a:pt x="129614" y="144000"/>
                  </a:lnTo>
                  <a:lnTo>
                    <a:pt x="1276911" y="144000"/>
                  </a:lnTo>
                  <a:lnTo>
                    <a:pt x="1317879" y="136658"/>
                  </a:lnTo>
                  <a:lnTo>
                    <a:pt x="1353459" y="116216"/>
                  </a:lnTo>
                  <a:lnTo>
                    <a:pt x="1381517" y="85044"/>
                  </a:lnTo>
                  <a:lnTo>
                    <a:pt x="1399917" y="45515"/>
                  </a:lnTo>
                  <a:lnTo>
                    <a:pt x="1406525" y="0"/>
                  </a:lnTo>
                  <a:lnTo>
                    <a:pt x="1413132" y="45515"/>
                  </a:lnTo>
                  <a:lnTo>
                    <a:pt x="1431532" y="85044"/>
                  </a:lnTo>
                  <a:lnTo>
                    <a:pt x="1459590" y="116216"/>
                  </a:lnTo>
                  <a:lnTo>
                    <a:pt x="1495170" y="136658"/>
                  </a:lnTo>
                  <a:lnTo>
                    <a:pt x="1536139" y="144000"/>
                  </a:lnTo>
                  <a:lnTo>
                    <a:pt x="2683435" y="144000"/>
                  </a:lnTo>
                  <a:lnTo>
                    <a:pt x="2724403" y="151341"/>
                  </a:lnTo>
                  <a:lnTo>
                    <a:pt x="2759984" y="171783"/>
                  </a:lnTo>
                  <a:lnTo>
                    <a:pt x="2788041" y="202955"/>
                  </a:lnTo>
                  <a:lnTo>
                    <a:pt x="2806442" y="242484"/>
                  </a:lnTo>
                  <a:lnTo>
                    <a:pt x="2813050" y="288000"/>
                  </a:lnTo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177678" y="2887974"/>
              <a:ext cx="648335" cy="288290"/>
            </a:xfrm>
            <a:custGeom>
              <a:avLst/>
              <a:gdLst/>
              <a:ahLst/>
              <a:cxnLst/>
              <a:rect l="l" t="t" r="r" b="b"/>
              <a:pathLst>
                <a:path w="648334" h="288289">
                  <a:moveTo>
                    <a:pt x="0" y="288000"/>
                  </a:moveTo>
                  <a:lnTo>
                    <a:pt x="6607" y="242484"/>
                  </a:lnTo>
                  <a:lnTo>
                    <a:pt x="25008" y="202955"/>
                  </a:lnTo>
                  <a:lnTo>
                    <a:pt x="53065" y="171783"/>
                  </a:lnTo>
                  <a:lnTo>
                    <a:pt x="88646" y="151341"/>
                  </a:lnTo>
                  <a:lnTo>
                    <a:pt x="129614" y="144000"/>
                  </a:lnTo>
                  <a:lnTo>
                    <a:pt x="194385" y="144000"/>
                  </a:lnTo>
                  <a:lnTo>
                    <a:pt x="235353" y="136658"/>
                  </a:lnTo>
                  <a:lnTo>
                    <a:pt x="270934" y="116216"/>
                  </a:lnTo>
                  <a:lnTo>
                    <a:pt x="298991" y="85044"/>
                  </a:lnTo>
                  <a:lnTo>
                    <a:pt x="317392" y="45515"/>
                  </a:lnTo>
                  <a:lnTo>
                    <a:pt x="324000" y="0"/>
                  </a:lnTo>
                  <a:lnTo>
                    <a:pt x="330607" y="45515"/>
                  </a:lnTo>
                  <a:lnTo>
                    <a:pt x="349008" y="85044"/>
                  </a:lnTo>
                  <a:lnTo>
                    <a:pt x="377065" y="116216"/>
                  </a:lnTo>
                  <a:lnTo>
                    <a:pt x="412646" y="136658"/>
                  </a:lnTo>
                  <a:lnTo>
                    <a:pt x="453614" y="144000"/>
                  </a:lnTo>
                  <a:lnTo>
                    <a:pt x="518385" y="144000"/>
                  </a:lnTo>
                  <a:lnTo>
                    <a:pt x="559353" y="151341"/>
                  </a:lnTo>
                  <a:lnTo>
                    <a:pt x="594934" y="171783"/>
                  </a:lnTo>
                  <a:lnTo>
                    <a:pt x="622991" y="202955"/>
                  </a:lnTo>
                  <a:lnTo>
                    <a:pt x="641392" y="242484"/>
                  </a:lnTo>
                  <a:lnTo>
                    <a:pt x="648000" y="288000"/>
                  </a:lnTo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248525" y="2397927"/>
              <a:ext cx="1735455" cy="288290"/>
            </a:xfrm>
            <a:custGeom>
              <a:avLst/>
              <a:gdLst/>
              <a:ahLst/>
              <a:cxnLst/>
              <a:rect l="l" t="t" r="r" b="b"/>
              <a:pathLst>
                <a:path w="1735454" h="288289">
                  <a:moveTo>
                    <a:pt x="0" y="288000"/>
                  </a:moveTo>
                  <a:lnTo>
                    <a:pt x="6607" y="242484"/>
                  </a:lnTo>
                  <a:lnTo>
                    <a:pt x="25007" y="202954"/>
                  </a:lnTo>
                  <a:lnTo>
                    <a:pt x="53065" y="171782"/>
                  </a:lnTo>
                  <a:lnTo>
                    <a:pt x="88645" y="151340"/>
                  </a:lnTo>
                  <a:lnTo>
                    <a:pt x="129613" y="143999"/>
                  </a:lnTo>
                  <a:lnTo>
                    <a:pt x="737955" y="144000"/>
                  </a:lnTo>
                  <a:lnTo>
                    <a:pt x="778923" y="136659"/>
                  </a:lnTo>
                  <a:lnTo>
                    <a:pt x="814503" y="116217"/>
                  </a:lnTo>
                  <a:lnTo>
                    <a:pt x="842561" y="85045"/>
                  </a:lnTo>
                  <a:lnTo>
                    <a:pt x="860961" y="45515"/>
                  </a:lnTo>
                  <a:lnTo>
                    <a:pt x="867569" y="0"/>
                  </a:lnTo>
                  <a:lnTo>
                    <a:pt x="874176" y="45515"/>
                  </a:lnTo>
                  <a:lnTo>
                    <a:pt x="892576" y="85045"/>
                  </a:lnTo>
                  <a:lnTo>
                    <a:pt x="920634" y="116217"/>
                  </a:lnTo>
                  <a:lnTo>
                    <a:pt x="956214" y="136659"/>
                  </a:lnTo>
                  <a:lnTo>
                    <a:pt x="997182" y="144000"/>
                  </a:lnTo>
                  <a:lnTo>
                    <a:pt x="1605524" y="144000"/>
                  </a:lnTo>
                  <a:lnTo>
                    <a:pt x="1646492" y="151342"/>
                  </a:lnTo>
                  <a:lnTo>
                    <a:pt x="1682072" y="171784"/>
                  </a:lnTo>
                  <a:lnTo>
                    <a:pt x="1710130" y="202956"/>
                  </a:lnTo>
                  <a:lnTo>
                    <a:pt x="1728530" y="242486"/>
                  </a:lnTo>
                  <a:lnTo>
                    <a:pt x="1735138" y="288001"/>
                  </a:lnTo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367862" y="2306609"/>
              <a:ext cx="690880" cy="288290"/>
            </a:xfrm>
            <a:custGeom>
              <a:avLst/>
              <a:gdLst/>
              <a:ahLst/>
              <a:cxnLst/>
              <a:rect l="l" t="t" r="r" b="b"/>
              <a:pathLst>
                <a:path w="690879" h="288289">
                  <a:moveTo>
                    <a:pt x="0" y="288000"/>
                  </a:moveTo>
                  <a:lnTo>
                    <a:pt x="6607" y="242484"/>
                  </a:lnTo>
                  <a:lnTo>
                    <a:pt x="25008" y="202955"/>
                  </a:lnTo>
                  <a:lnTo>
                    <a:pt x="53065" y="171783"/>
                  </a:lnTo>
                  <a:lnTo>
                    <a:pt x="88646" y="151340"/>
                  </a:lnTo>
                  <a:lnTo>
                    <a:pt x="129614" y="143999"/>
                  </a:lnTo>
                  <a:lnTo>
                    <a:pt x="215654" y="144000"/>
                  </a:lnTo>
                  <a:lnTo>
                    <a:pt x="256622" y="136659"/>
                  </a:lnTo>
                  <a:lnTo>
                    <a:pt x="292203" y="116216"/>
                  </a:lnTo>
                  <a:lnTo>
                    <a:pt x="320261" y="85044"/>
                  </a:lnTo>
                  <a:lnTo>
                    <a:pt x="338661" y="45515"/>
                  </a:lnTo>
                  <a:lnTo>
                    <a:pt x="345269" y="0"/>
                  </a:lnTo>
                  <a:lnTo>
                    <a:pt x="351876" y="45515"/>
                  </a:lnTo>
                  <a:lnTo>
                    <a:pt x="370277" y="85044"/>
                  </a:lnTo>
                  <a:lnTo>
                    <a:pt x="398334" y="116216"/>
                  </a:lnTo>
                  <a:lnTo>
                    <a:pt x="433915" y="136659"/>
                  </a:lnTo>
                  <a:lnTo>
                    <a:pt x="474883" y="144000"/>
                  </a:lnTo>
                  <a:lnTo>
                    <a:pt x="560923" y="144000"/>
                  </a:lnTo>
                  <a:lnTo>
                    <a:pt x="601891" y="151341"/>
                  </a:lnTo>
                  <a:lnTo>
                    <a:pt x="637472" y="171784"/>
                  </a:lnTo>
                  <a:lnTo>
                    <a:pt x="665530" y="202955"/>
                  </a:lnTo>
                  <a:lnTo>
                    <a:pt x="683930" y="242485"/>
                  </a:lnTo>
                  <a:lnTo>
                    <a:pt x="690538" y="288000"/>
                  </a:lnTo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 descr=""/>
          <p:cNvGrpSpPr/>
          <p:nvPr/>
        </p:nvGrpSpPr>
        <p:grpSpPr>
          <a:xfrm>
            <a:off x="11094718" y="0"/>
            <a:ext cx="1097280" cy="1054735"/>
            <a:chOff x="11094718" y="0"/>
            <a:chExt cx="1097280" cy="1054735"/>
          </a:xfrm>
        </p:grpSpPr>
        <p:sp>
          <p:nvSpPr>
            <p:cNvPr id="57" name="object 57" descr=""/>
            <p:cNvSpPr/>
            <p:nvPr/>
          </p:nvSpPr>
          <p:spPr>
            <a:xfrm>
              <a:off x="11094718" y="0"/>
              <a:ext cx="1097280" cy="1054735"/>
            </a:xfrm>
            <a:custGeom>
              <a:avLst/>
              <a:gdLst/>
              <a:ahLst/>
              <a:cxnLst/>
              <a:rect l="l" t="t" r="r" b="b"/>
              <a:pathLst>
                <a:path w="1097279" h="1054735">
                  <a:moveTo>
                    <a:pt x="1097279" y="0"/>
                  </a:moveTo>
                  <a:lnTo>
                    <a:pt x="0" y="0"/>
                  </a:lnTo>
                  <a:lnTo>
                    <a:pt x="1097279" y="1054387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1690544" y="13287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82879" y="0"/>
                  </a:moveTo>
                  <a:lnTo>
                    <a:pt x="134263" y="6532"/>
                  </a:lnTo>
                  <a:lnTo>
                    <a:pt x="90576" y="24968"/>
                  </a:lnTo>
                  <a:lnTo>
                    <a:pt x="53564" y="53564"/>
                  </a:lnTo>
                  <a:lnTo>
                    <a:pt x="24968" y="90576"/>
                  </a:lnTo>
                  <a:lnTo>
                    <a:pt x="6532" y="134263"/>
                  </a:lnTo>
                  <a:lnTo>
                    <a:pt x="0" y="182879"/>
                  </a:lnTo>
                  <a:lnTo>
                    <a:pt x="6532" y="231496"/>
                  </a:lnTo>
                  <a:lnTo>
                    <a:pt x="24968" y="275183"/>
                  </a:lnTo>
                  <a:lnTo>
                    <a:pt x="53564" y="312195"/>
                  </a:lnTo>
                  <a:lnTo>
                    <a:pt x="90576" y="340791"/>
                  </a:lnTo>
                  <a:lnTo>
                    <a:pt x="134263" y="359227"/>
                  </a:lnTo>
                  <a:lnTo>
                    <a:pt x="182879" y="365760"/>
                  </a:lnTo>
                  <a:lnTo>
                    <a:pt x="231496" y="359227"/>
                  </a:lnTo>
                  <a:lnTo>
                    <a:pt x="275183" y="340791"/>
                  </a:lnTo>
                  <a:lnTo>
                    <a:pt x="312195" y="312195"/>
                  </a:lnTo>
                  <a:lnTo>
                    <a:pt x="340791" y="275183"/>
                  </a:lnTo>
                  <a:lnTo>
                    <a:pt x="359227" y="231496"/>
                  </a:lnTo>
                  <a:lnTo>
                    <a:pt x="365759" y="182879"/>
                  </a:lnTo>
                  <a:lnTo>
                    <a:pt x="359227" y="134263"/>
                  </a:lnTo>
                  <a:lnTo>
                    <a:pt x="340791" y="90576"/>
                  </a:lnTo>
                  <a:lnTo>
                    <a:pt x="312195" y="53564"/>
                  </a:lnTo>
                  <a:lnTo>
                    <a:pt x="275183" y="24968"/>
                  </a:lnTo>
                  <a:lnTo>
                    <a:pt x="231496" y="653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11807542" y="181137"/>
            <a:ext cx="1320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29BA74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02821" y="6393823"/>
            <a:ext cx="1587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10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103927" y="3406821"/>
            <a:ext cx="1755775" cy="1755775"/>
            <a:chOff x="7103927" y="3406821"/>
            <a:chExt cx="1755775" cy="1755775"/>
          </a:xfrm>
        </p:grpSpPr>
        <p:sp>
          <p:nvSpPr>
            <p:cNvPr id="5" name="object 5" descr=""/>
            <p:cNvSpPr/>
            <p:nvPr/>
          </p:nvSpPr>
          <p:spPr>
            <a:xfrm>
              <a:off x="7981745" y="3419521"/>
              <a:ext cx="865505" cy="1730375"/>
            </a:xfrm>
            <a:custGeom>
              <a:avLst/>
              <a:gdLst/>
              <a:ahLst/>
              <a:cxnLst/>
              <a:rect l="l" t="t" r="r" b="b"/>
              <a:pathLst>
                <a:path w="865504" h="1730375">
                  <a:moveTo>
                    <a:pt x="0" y="0"/>
                  </a:moveTo>
                  <a:lnTo>
                    <a:pt x="0" y="216279"/>
                  </a:lnTo>
                  <a:lnTo>
                    <a:pt x="48423" y="218059"/>
                  </a:lnTo>
                  <a:lnTo>
                    <a:pt x="95880" y="223314"/>
                  </a:lnTo>
                  <a:lnTo>
                    <a:pt x="142245" y="231920"/>
                  </a:lnTo>
                  <a:lnTo>
                    <a:pt x="187393" y="243750"/>
                  </a:lnTo>
                  <a:lnTo>
                    <a:pt x="231197" y="258680"/>
                  </a:lnTo>
                  <a:lnTo>
                    <a:pt x="273533" y="276584"/>
                  </a:lnTo>
                  <a:lnTo>
                    <a:pt x="314276" y="297336"/>
                  </a:lnTo>
                  <a:lnTo>
                    <a:pt x="353299" y="320811"/>
                  </a:lnTo>
                  <a:lnTo>
                    <a:pt x="390477" y="346884"/>
                  </a:lnTo>
                  <a:lnTo>
                    <a:pt x="425685" y="375428"/>
                  </a:lnTo>
                  <a:lnTo>
                    <a:pt x="458798" y="406319"/>
                  </a:lnTo>
                  <a:lnTo>
                    <a:pt x="489689" y="439432"/>
                  </a:lnTo>
                  <a:lnTo>
                    <a:pt x="518234" y="474640"/>
                  </a:lnTo>
                  <a:lnTo>
                    <a:pt x="544306" y="511818"/>
                  </a:lnTo>
                  <a:lnTo>
                    <a:pt x="567782" y="550841"/>
                  </a:lnTo>
                  <a:lnTo>
                    <a:pt x="588534" y="591583"/>
                  </a:lnTo>
                  <a:lnTo>
                    <a:pt x="606438" y="633920"/>
                  </a:lnTo>
                  <a:lnTo>
                    <a:pt x="621367" y="677724"/>
                  </a:lnTo>
                  <a:lnTo>
                    <a:pt x="633198" y="722872"/>
                  </a:lnTo>
                  <a:lnTo>
                    <a:pt x="641804" y="769237"/>
                  </a:lnTo>
                  <a:lnTo>
                    <a:pt x="647059" y="816694"/>
                  </a:lnTo>
                  <a:lnTo>
                    <a:pt x="648839" y="865117"/>
                  </a:lnTo>
                  <a:lnTo>
                    <a:pt x="647059" y="913541"/>
                  </a:lnTo>
                  <a:lnTo>
                    <a:pt x="641804" y="960998"/>
                  </a:lnTo>
                  <a:lnTo>
                    <a:pt x="633198" y="1007363"/>
                  </a:lnTo>
                  <a:lnTo>
                    <a:pt x="621367" y="1052511"/>
                  </a:lnTo>
                  <a:lnTo>
                    <a:pt x="606438" y="1096315"/>
                  </a:lnTo>
                  <a:lnTo>
                    <a:pt x="588534" y="1138652"/>
                  </a:lnTo>
                  <a:lnTo>
                    <a:pt x="567782" y="1179394"/>
                  </a:lnTo>
                  <a:lnTo>
                    <a:pt x="544306" y="1218417"/>
                  </a:lnTo>
                  <a:lnTo>
                    <a:pt x="518234" y="1255595"/>
                  </a:lnTo>
                  <a:lnTo>
                    <a:pt x="489689" y="1290804"/>
                  </a:lnTo>
                  <a:lnTo>
                    <a:pt x="458798" y="1323916"/>
                  </a:lnTo>
                  <a:lnTo>
                    <a:pt x="425685" y="1354807"/>
                  </a:lnTo>
                  <a:lnTo>
                    <a:pt x="390477" y="1383352"/>
                  </a:lnTo>
                  <a:lnTo>
                    <a:pt x="353299" y="1409424"/>
                  </a:lnTo>
                  <a:lnTo>
                    <a:pt x="314276" y="1432900"/>
                  </a:lnTo>
                  <a:lnTo>
                    <a:pt x="273533" y="1453652"/>
                  </a:lnTo>
                  <a:lnTo>
                    <a:pt x="231197" y="1471555"/>
                  </a:lnTo>
                  <a:lnTo>
                    <a:pt x="187393" y="1486485"/>
                  </a:lnTo>
                  <a:lnTo>
                    <a:pt x="142245" y="1498316"/>
                  </a:lnTo>
                  <a:lnTo>
                    <a:pt x="95880" y="1506921"/>
                  </a:lnTo>
                  <a:lnTo>
                    <a:pt x="48423" y="1512177"/>
                  </a:lnTo>
                  <a:lnTo>
                    <a:pt x="0" y="1513956"/>
                  </a:lnTo>
                  <a:lnTo>
                    <a:pt x="0" y="1730235"/>
                  </a:lnTo>
                  <a:lnTo>
                    <a:pt x="47466" y="1728955"/>
                  </a:lnTo>
                  <a:lnTo>
                    <a:pt x="94264" y="1725158"/>
                  </a:lnTo>
                  <a:lnTo>
                    <a:pt x="140326" y="1718912"/>
                  </a:lnTo>
                  <a:lnTo>
                    <a:pt x="185588" y="1710281"/>
                  </a:lnTo>
                  <a:lnTo>
                    <a:pt x="229982" y="1699332"/>
                  </a:lnTo>
                  <a:lnTo>
                    <a:pt x="273444" y="1686131"/>
                  </a:lnTo>
                  <a:lnTo>
                    <a:pt x="315906" y="1670743"/>
                  </a:lnTo>
                  <a:lnTo>
                    <a:pt x="357304" y="1653235"/>
                  </a:lnTo>
                  <a:lnTo>
                    <a:pt x="397571" y="1633672"/>
                  </a:lnTo>
                  <a:lnTo>
                    <a:pt x="436641" y="1612121"/>
                  </a:lnTo>
                  <a:lnTo>
                    <a:pt x="474448" y="1588647"/>
                  </a:lnTo>
                  <a:lnTo>
                    <a:pt x="510927" y="1563317"/>
                  </a:lnTo>
                  <a:lnTo>
                    <a:pt x="546011" y="1536197"/>
                  </a:lnTo>
                  <a:lnTo>
                    <a:pt x="579634" y="1507352"/>
                  </a:lnTo>
                  <a:lnTo>
                    <a:pt x="611730" y="1476848"/>
                  </a:lnTo>
                  <a:lnTo>
                    <a:pt x="642234" y="1444751"/>
                  </a:lnTo>
                  <a:lnTo>
                    <a:pt x="671079" y="1411128"/>
                  </a:lnTo>
                  <a:lnTo>
                    <a:pt x="698200" y="1376045"/>
                  </a:lnTo>
                  <a:lnTo>
                    <a:pt x="723530" y="1339566"/>
                  </a:lnTo>
                  <a:lnTo>
                    <a:pt x="747003" y="1301759"/>
                  </a:lnTo>
                  <a:lnTo>
                    <a:pt x="768554" y="1262689"/>
                  </a:lnTo>
                  <a:lnTo>
                    <a:pt x="788117" y="1222422"/>
                  </a:lnTo>
                  <a:lnTo>
                    <a:pt x="805625" y="1181024"/>
                  </a:lnTo>
                  <a:lnTo>
                    <a:pt x="821013" y="1138561"/>
                  </a:lnTo>
                  <a:lnTo>
                    <a:pt x="834214" y="1095100"/>
                  </a:lnTo>
                  <a:lnTo>
                    <a:pt x="845163" y="1050705"/>
                  </a:lnTo>
                  <a:lnTo>
                    <a:pt x="853794" y="1005444"/>
                  </a:lnTo>
                  <a:lnTo>
                    <a:pt x="860041" y="959381"/>
                  </a:lnTo>
                  <a:lnTo>
                    <a:pt x="863837" y="912584"/>
                  </a:lnTo>
                  <a:lnTo>
                    <a:pt x="865117" y="865117"/>
                  </a:lnTo>
                  <a:lnTo>
                    <a:pt x="863837" y="817651"/>
                  </a:lnTo>
                  <a:lnTo>
                    <a:pt x="860041" y="770853"/>
                  </a:lnTo>
                  <a:lnTo>
                    <a:pt x="853794" y="724790"/>
                  </a:lnTo>
                  <a:lnTo>
                    <a:pt x="845163" y="679529"/>
                  </a:lnTo>
                  <a:lnTo>
                    <a:pt x="834214" y="635134"/>
                  </a:lnTo>
                  <a:lnTo>
                    <a:pt x="821013" y="591673"/>
                  </a:lnTo>
                  <a:lnTo>
                    <a:pt x="805625" y="549210"/>
                  </a:lnTo>
                  <a:lnTo>
                    <a:pt x="788117" y="507812"/>
                  </a:lnTo>
                  <a:lnTo>
                    <a:pt x="768554" y="467546"/>
                  </a:lnTo>
                  <a:lnTo>
                    <a:pt x="747003" y="428475"/>
                  </a:lnTo>
                  <a:lnTo>
                    <a:pt x="723530" y="390668"/>
                  </a:lnTo>
                  <a:lnTo>
                    <a:pt x="698200" y="354190"/>
                  </a:lnTo>
                  <a:lnTo>
                    <a:pt x="671079" y="319106"/>
                  </a:lnTo>
                  <a:lnTo>
                    <a:pt x="642234" y="285483"/>
                  </a:lnTo>
                  <a:lnTo>
                    <a:pt x="611730" y="253386"/>
                  </a:lnTo>
                  <a:lnTo>
                    <a:pt x="579634" y="222883"/>
                  </a:lnTo>
                  <a:lnTo>
                    <a:pt x="546011" y="194037"/>
                  </a:lnTo>
                  <a:lnTo>
                    <a:pt x="510927" y="166917"/>
                  </a:lnTo>
                  <a:lnTo>
                    <a:pt x="474448" y="141587"/>
                  </a:lnTo>
                  <a:lnTo>
                    <a:pt x="436641" y="118113"/>
                  </a:lnTo>
                  <a:lnTo>
                    <a:pt x="397571" y="96562"/>
                  </a:lnTo>
                  <a:lnTo>
                    <a:pt x="357304" y="77000"/>
                  </a:lnTo>
                  <a:lnTo>
                    <a:pt x="315906" y="59492"/>
                  </a:lnTo>
                  <a:lnTo>
                    <a:pt x="273444" y="44104"/>
                  </a:lnTo>
                  <a:lnTo>
                    <a:pt x="229982" y="30902"/>
                  </a:lnTo>
                  <a:lnTo>
                    <a:pt x="185588" y="19953"/>
                  </a:lnTo>
                  <a:lnTo>
                    <a:pt x="140326" y="11322"/>
                  </a:lnTo>
                  <a:lnTo>
                    <a:pt x="94264" y="5076"/>
                  </a:lnTo>
                  <a:lnTo>
                    <a:pt x="47466" y="1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116627" y="3419521"/>
              <a:ext cx="1730375" cy="1730375"/>
            </a:xfrm>
            <a:custGeom>
              <a:avLst/>
              <a:gdLst/>
              <a:ahLst/>
              <a:cxnLst/>
              <a:rect l="l" t="t" r="r" b="b"/>
              <a:pathLst>
                <a:path w="1730375" h="1730375">
                  <a:moveTo>
                    <a:pt x="865118" y="0"/>
                  </a:moveTo>
                  <a:lnTo>
                    <a:pt x="912584" y="1280"/>
                  </a:lnTo>
                  <a:lnTo>
                    <a:pt x="959382" y="5076"/>
                  </a:lnTo>
                  <a:lnTo>
                    <a:pt x="1005444" y="11322"/>
                  </a:lnTo>
                  <a:lnTo>
                    <a:pt x="1050705" y="19953"/>
                  </a:lnTo>
                  <a:lnTo>
                    <a:pt x="1095100" y="30902"/>
                  </a:lnTo>
                  <a:lnTo>
                    <a:pt x="1138562" y="44104"/>
                  </a:lnTo>
                  <a:lnTo>
                    <a:pt x="1181024" y="59492"/>
                  </a:lnTo>
                  <a:lnTo>
                    <a:pt x="1222422" y="77000"/>
                  </a:lnTo>
                  <a:lnTo>
                    <a:pt x="1262689" y="96562"/>
                  </a:lnTo>
                  <a:lnTo>
                    <a:pt x="1301759" y="118113"/>
                  </a:lnTo>
                  <a:lnTo>
                    <a:pt x="1339566" y="141587"/>
                  </a:lnTo>
                  <a:lnTo>
                    <a:pt x="1376045" y="166917"/>
                  </a:lnTo>
                  <a:lnTo>
                    <a:pt x="1411129" y="194038"/>
                  </a:lnTo>
                  <a:lnTo>
                    <a:pt x="1444752" y="222883"/>
                  </a:lnTo>
                  <a:lnTo>
                    <a:pt x="1476848" y="253387"/>
                  </a:lnTo>
                  <a:lnTo>
                    <a:pt x="1507352" y="285483"/>
                  </a:lnTo>
                  <a:lnTo>
                    <a:pt x="1536197" y="319106"/>
                  </a:lnTo>
                  <a:lnTo>
                    <a:pt x="1563318" y="354190"/>
                  </a:lnTo>
                  <a:lnTo>
                    <a:pt x="1588648" y="390669"/>
                  </a:lnTo>
                  <a:lnTo>
                    <a:pt x="1612121" y="428476"/>
                  </a:lnTo>
                  <a:lnTo>
                    <a:pt x="1633673" y="467546"/>
                  </a:lnTo>
                  <a:lnTo>
                    <a:pt x="1653235" y="507813"/>
                  </a:lnTo>
                  <a:lnTo>
                    <a:pt x="1670743" y="549211"/>
                  </a:lnTo>
                  <a:lnTo>
                    <a:pt x="1686131" y="591673"/>
                  </a:lnTo>
                  <a:lnTo>
                    <a:pt x="1699333" y="635135"/>
                  </a:lnTo>
                  <a:lnTo>
                    <a:pt x="1710282" y="679529"/>
                  </a:lnTo>
                  <a:lnTo>
                    <a:pt x="1718913" y="724791"/>
                  </a:lnTo>
                  <a:lnTo>
                    <a:pt x="1725159" y="770853"/>
                  </a:lnTo>
                  <a:lnTo>
                    <a:pt x="1728955" y="817651"/>
                  </a:lnTo>
                  <a:lnTo>
                    <a:pt x="1730236" y="865118"/>
                  </a:lnTo>
                  <a:lnTo>
                    <a:pt x="1728955" y="912584"/>
                  </a:lnTo>
                  <a:lnTo>
                    <a:pt x="1725159" y="959382"/>
                  </a:lnTo>
                  <a:lnTo>
                    <a:pt x="1718913" y="1005444"/>
                  </a:lnTo>
                  <a:lnTo>
                    <a:pt x="1710282" y="1050705"/>
                  </a:lnTo>
                  <a:lnTo>
                    <a:pt x="1699333" y="1095100"/>
                  </a:lnTo>
                  <a:lnTo>
                    <a:pt x="1686131" y="1138562"/>
                  </a:lnTo>
                  <a:lnTo>
                    <a:pt x="1670743" y="1181024"/>
                  </a:lnTo>
                  <a:lnTo>
                    <a:pt x="1653235" y="1222422"/>
                  </a:lnTo>
                  <a:lnTo>
                    <a:pt x="1633673" y="1262689"/>
                  </a:lnTo>
                  <a:lnTo>
                    <a:pt x="1612121" y="1301759"/>
                  </a:lnTo>
                  <a:lnTo>
                    <a:pt x="1588648" y="1339566"/>
                  </a:lnTo>
                  <a:lnTo>
                    <a:pt x="1563318" y="1376045"/>
                  </a:lnTo>
                  <a:lnTo>
                    <a:pt x="1536197" y="1411129"/>
                  </a:lnTo>
                  <a:lnTo>
                    <a:pt x="1507352" y="1444752"/>
                  </a:lnTo>
                  <a:lnTo>
                    <a:pt x="1476848" y="1476848"/>
                  </a:lnTo>
                  <a:lnTo>
                    <a:pt x="1444752" y="1507352"/>
                  </a:lnTo>
                  <a:lnTo>
                    <a:pt x="1411129" y="1536197"/>
                  </a:lnTo>
                  <a:lnTo>
                    <a:pt x="1376045" y="1563318"/>
                  </a:lnTo>
                  <a:lnTo>
                    <a:pt x="1339566" y="1588648"/>
                  </a:lnTo>
                  <a:lnTo>
                    <a:pt x="1301759" y="1612121"/>
                  </a:lnTo>
                  <a:lnTo>
                    <a:pt x="1262689" y="1633673"/>
                  </a:lnTo>
                  <a:lnTo>
                    <a:pt x="1222422" y="1653235"/>
                  </a:lnTo>
                  <a:lnTo>
                    <a:pt x="1181024" y="1670743"/>
                  </a:lnTo>
                  <a:lnTo>
                    <a:pt x="1138562" y="1686131"/>
                  </a:lnTo>
                  <a:lnTo>
                    <a:pt x="1095100" y="1699333"/>
                  </a:lnTo>
                  <a:lnTo>
                    <a:pt x="1050705" y="1710282"/>
                  </a:lnTo>
                  <a:lnTo>
                    <a:pt x="1005444" y="1718913"/>
                  </a:lnTo>
                  <a:lnTo>
                    <a:pt x="959382" y="1725159"/>
                  </a:lnTo>
                  <a:lnTo>
                    <a:pt x="912584" y="1728955"/>
                  </a:lnTo>
                  <a:lnTo>
                    <a:pt x="865118" y="1730236"/>
                  </a:lnTo>
                  <a:lnTo>
                    <a:pt x="865118" y="1513956"/>
                  </a:lnTo>
                  <a:lnTo>
                    <a:pt x="913541" y="1512176"/>
                  </a:lnTo>
                  <a:lnTo>
                    <a:pt x="960998" y="1506920"/>
                  </a:lnTo>
                  <a:lnTo>
                    <a:pt x="1007363" y="1498315"/>
                  </a:lnTo>
                  <a:lnTo>
                    <a:pt x="1052511" y="1486484"/>
                  </a:lnTo>
                  <a:lnTo>
                    <a:pt x="1096315" y="1471555"/>
                  </a:lnTo>
                  <a:lnTo>
                    <a:pt x="1138652" y="1453651"/>
                  </a:lnTo>
                  <a:lnTo>
                    <a:pt x="1179394" y="1432899"/>
                  </a:lnTo>
                  <a:lnTo>
                    <a:pt x="1218417" y="1409424"/>
                  </a:lnTo>
                  <a:lnTo>
                    <a:pt x="1255595" y="1383351"/>
                  </a:lnTo>
                  <a:lnTo>
                    <a:pt x="1290803" y="1354807"/>
                  </a:lnTo>
                  <a:lnTo>
                    <a:pt x="1323916" y="1323916"/>
                  </a:lnTo>
                  <a:lnTo>
                    <a:pt x="1354807" y="1290803"/>
                  </a:lnTo>
                  <a:lnTo>
                    <a:pt x="1383351" y="1255595"/>
                  </a:lnTo>
                  <a:lnTo>
                    <a:pt x="1409424" y="1218417"/>
                  </a:lnTo>
                  <a:lnTo>
                    <a:pt x="1432899" y="1179394"/>
                  </a:lnTo>
                  <a:lnTo>
                    <a:pt x="1453651" y="1138652"/>
                  </a:lnTo>
                  <a:lnTo>
                    <a:pt x="1471555" y="1096315"/>
                  </a:lnTo>
                  <a:lnTo>
                    <a:pt x="1486484" y="1052511"/>
                  </a:lnTo>
                  <a:lnTo>
                    <a:pt x="1498315" y="1007363"/>
                  </a:lnTo>
                  <a:lnTo>
                    <a:pt x="1506920" y="960998"/>
                  </a:lnTo>
                  <a:lnTo>
                    <a:pt x="1512176" y="913541"/>
                  </a:lnTo>
                  <a:lnTo>
                    <a:pt x="1513956" y="865118"/>
                  </a:lnTo>
                  <a:lnTo>
                    <a:pt x="1512176" y="816694"/>
                  </a:lnTo>
                  <a:lnTo>
                    <a:pt x="1506920" y="769237"/>
                  </a:lnTo>
                  <a:lnTo>
                    <a:pt x="1498315" y="722872"/>
                  </a:lnTo>
                  <a:lnTo>
                    <a:pt x="1486484" y="677724"/>
                  </a:lnTo>
                  <a:lnTo>
                    <a:pt x="1471555" y="633920"/>
                  </a:lnTo>
                  <a:lnTo>
                    <a:pt x="1453651" y="591584"/>
                  </a:lnTo>
                  <a:lnTo>
                    <a:pt x="1432899" y="550841"/>
                  </a:lnTo>
                  <a:lnTo>
                    <a:pt x="1409424" y="511818"/>
                  </a:lnTo>
                  <a:lnTo>
                    <a:pt x="1383351" y="474640"/>
                  </a:lnTo>
                  <a:lnTo>
                    <a:pt x="1354807" y="439432"/>
                  </a:lnTo>
                  <a:lnTo>
                    <a:pt x="1323916" y="406319"/>
                  </a:lnTo>
                  <a:lnTo>
                    <a:pt x="1290803" y="375428"/>
                  </a:lnTo>
                  <a:lnTo>
                    <a:pt x="1255595" y="346883"/>
                  </a:lnTo>
                  <a:lnTo>
                    <a:pt x="1218417" y="320811"/>
                  </a:lnTo>
                  <a:lnTo>
                    <a:pt x="1179394" y="297336"/>
                  </a:lnTo>
                  <a:lnTo>
                    <a:pt x="1138652" y="276584"/>
                  </a:lnTo>
                  <a:lnTo>
                    <a:pt x="1096315" y="258680"/>
                  </a:lnTo>
                  <a:lnTo>
                    <a:pt x="1052511" y="243750"/>
                  </a:lnTo>
                  <a:lnTo>
                    <a:pt x="1007363" y="231920"/>
                  </a:lnTo>
                  <a:lnTo>
                    <a:pt x="960998" y="223314"/>
                  </a:lnTo>
                  <a:lnTo>
                    <a:pt x="913541" y="218059"/>
                  </a:lnTo>
                  <a:lnTo>
                    <a:pt x="865118" y="216279"/>
                  </a:lnTo>
                  <a:lnTo>
                    <a:pt x="865118" y="0"/>
                  </a:lnTo>
                  <a:close/>
                </a:path>
                <a:path w="1730375" h="1730375">
                  <a:moveTo>
                    <a:pt x="865118" y="1730236"/>
                  </a:moveTo>
                  <a:lnTo>
                    <a:pt x="817651" y="1728955"/>
                  </a:lnTo>
                  <a:lnTo>
                    <a:pt x="770853" y="1725159"/>
                  </a:lnTo>
                  <a:lnTo>
                    <a:pt x="724791" y="1718913"/>
                  </a:lnTo>
                  <a:lnTo>
                    <a:pt x="679529" y="1710282"/>
                  </a:lnTo>
                  <a:lnTo>
                    <a:pt x="635135" y="1699333"/>
                  </a:lnTo>
                  <a:lnTo>
                    <a:pt x="591673" y="1686131"/>
                  </a:lnTo>
                  <a:lnTo>
                    <a:pt x="549211" y="1670743"/>
                  </a:lnTo>
                  <a:lnTo>
                    <a:pt x="507813" y="1653235"/>
                  </a:lnTo>
                  <a:lnTo>
                    <a:pt x="467546" y="1633673"/>
                  </a:lnTo>
                  <a:lnTo>
                    <a:pt x="428476" y="1612121"/>
                  </a:lnTo>
                  <a:lnTo>
                    <a:pt x="390669" y="1588648"/>
                  </a:lnTo>
                  <a:lnTo>
                    <a:pt x="354190" y="1563318"/>
                  </a:lnTo>
                  <a:lnTo>
                    <a:pt x="319106" y="1536197"/>
                  </a:lnTo>
                  <a:lnTo>
                    <a:pt x="285483" y="1507352"/>
                  </a:lnTo>
                  <a:lnTo>
                    <a:pt x="253387" y="1476848"/>
                  </a:lnTo>
                  <a:lnTo>
                    <a:pt x="222883" y="1444752"/>
                  </a:lnTo>
                  <a:lnTo>
                    <a:pt x="194038" y="1411129"/>
                  </a:lnTo>
                  <a:lnTo>
                    <a:pt x="166917" y="1376045"/>
                  </a:lnTo>
                  <a:lnTo>
                    <a:pt x="141587" y="1339566"/>
                  </a:lnTo>
                  <a:lnTo>
                    <a:pt x="118113" y="1301759"/>
                  </a:lnTo>
                  <a:lnTo>
                    <a:pt x="96562" y="1262689"/>
                  </a:lnTo>
                  <a:lnTo>
                    <a:pt x="77000" y="1222422"/>
                  </a:lnTo>
                  <a:lnTo>
                    <a:pt x="59492" y="1181024"/>
                  </a:lnTo>
                  <a:lnTo>
                    <a:pt x="44104" y="1138562"/>
                  </a:lnTo>
                  <a:lnTo>
                    <a:pt x="30902" y="1095100"/>
                  </a:lnTo>
                  <a:lnTo>
                    <a:pt x="19953" y="1050705"/>
                  </a:lnTo>
                  <a:lnTo>
                    <a:pt x="11322" y="1005444"/>
                  </a:lnTo>
                  <a:lnTo>
                    <a:pt x="5076" y="959382"/>
                  </a:lnTo>
                  <a:lnTo>
                    <a:pt x="1280" y="912584"/>
                  </a:lnTo>
                  <a:lnTo>
                    <a:pt x="0" y="865118"/>
                  </a:lnTo>
                  <a:lnTo>
                    <a:pt x="1280" y="817651"/>
                  </a:lnTo>
                  <a:lnTo>
                    <a:pt x="5076" y="770853"/>
                  </a:lnTo>
                  <a:lnTo>
                    <a:pt x="11322" y="724791"/>
                  </a:lnTo>
                  <a:lnTo>
                    <a:pt x="19953" y="679529"/>
                  </a:lnTo>
                  <a:lnTo>
                    <a:pt x="30902" y="635135"/>
                  </a:lnTo>
                  <a:lnTo>
                    <a:pt x="44104" y="591673"/>
                  </a:lnTo>
                  <a:lnTo>
                    <a:pt x="59492" y="549211"/>
                  </a:lnTo>
                  <a:lnTo>
                    <a:pt x="77000" y="507813"/>
                  </a:lnTo>
                  <a:lnTo>
                    <a:pt x="96562" y="467546"/>
                  </a:lnTo>
                  <a:lnTo>
                    <a:pt x="118113" y="428476"/>
                  </a:lnTo>
                  <a:lnTo>
                    <a:pt x="141587" y="390669"/>
                  </a:lnTo>
                  <a:lnTo>
                    <a:pt x="166917" y="354190"/>
                  </a:lnTo>
                  <a:lnTo>
                    <a:pt x="194038" y="319106"/>
                  </a:lnTo>
                  <a:lnTo>
                    <a:pt x="222883" y="285483"/>
                  </a:lnTo>
                  <a:lnTo>
                    <a:pt x="253387" y="253387"/>
                  </a:lnTo>
                  <a:lnTo>
                    <a:pt x="285483" y="222883"/>
                  </a:lnTo>
                  <a:lnTo>
                    <a:pt x="319106" y="194038"/>
                  </a:lnTo>
                  <a:lnTo>
                    <a:pt x="354190" y="166917"/>
                  </a:lnTo>
                  <a:lnTo>
                    <a:pt x="390669" y="141587"/>
                  </a:lnTo>
                  <a:lnTo>
                    <a:pt x="428476" y="118113"/>
                  </a:lnTo>
                  <a:lnTo>
                    <a:pt x="467546" y="96562"/>
                  </a:lnTo>
                  <a:lnTo>
                    <a:pt x="507813" y="77000"/>
                  </a:lnTo>
                  <a:lnTo>
                    <a:pt x="549211" y="59492"/>
                  </a:lnTo>
                  <a:lnTo>
                    <a:pt x="591673" y="44104"/>
                  </a:lnTo>
                  <a:lnTo>
                    <a:pt x="635135" y="30902"/>
                  </a:lnTo>
                  <a:lnTo>
                    <a:pt x="679529" y="19953"/>
                  </a:lnTo>
                  <a:lnTo>
                    <a:pt x="724791" y="11322"/>
                  </a:lnTo>
                  <a:lnTo>
                    <a:pt x="770853" y="5076"/>
                  </a:lnTo>
                  <a:lnTo>
                    <a:pt x="817651" y="1280"/>
                  </a:lnTo>
                  <a:lnTo>
                    <a:pt x="865118" y="0"/>
                  </a:lnTo>
                  <a:lnTo>
                    <a:pt x="865118" y="216279"/>
                  </a:lnTo>
                  <a:lnTo>
                    <a:pt x="816694" y="218059"/>
                  </a:lnTo>
                  <a:lnTo>
                    <a:pt x="769237" y="223314"/>
                  </a:lnTo>
                  <a:lnTo>
                    <a:pt x="722872" y="231920"/>
                  </a:lnTo>
                  <a:lnTo>
                    <a:pt x="677724" y="243750"/>
                  </a:lnTo>
                  <a:lnTo>
                    <a:pt x="633920" y="258680"/>
                  </a:lnTo>
                  <a:lnTo>
                    <a:pt x="591584" y="276584"/>
                  </a:lnTo>
                  <a:lnTo>
                    <a:pt x="550841" y="297336"/>
                  </a:lnTo>
                  <a:lnTo>
                    <a:pt x="511818" y="320811"/>
                  </a:lnTo>
                  <a:lnTo>
                    <a:pt x="474640" y="346883"/>
                  </a:lnTo>
                  <a:lnTo>
                    <a:pt x="439432" y="375428"/>
                  </a:lnTo>
                  <a:lnTo>
                    <a:pt x="406319" y="406319"/>
                  </a:lnTo>
                  <a:lnTo>
                    <a:pt x="375428" y="439432"/>
                  </a:lnTo>
                  <a:lnTo>
                    <a:pt x="346883" y="474640"/>
                  </a:lnTo>
                  <a:lnTo>
                    <a:pt x="320811" y="511818"/>
                  </a:lnTo>
                  <a:lnTo>
                    <a:pt x="297336" y="550841"/>
                  </a:lnTo>
                  <a:lnTo>
                    <a:pt x="276584" y="591584"/>
                  </a:lnTo>
                  <a:lnTo>
                    <a:pt x="258680" y="633920"/>
                  </a:lnTo>
                  <a:lnTo>
                    <a:pt x="243750" y="677724"/>
                  </a:lnTo>
                  <a:lnTo>
                    <a:pt x="231920" y="722872"/>
                  </a:lnTo>
                  <a:lnTo>
                    <a:pt x="223314" y="769237"/>
                  </a:lnTo>
                  <a:lnTo>
                    <a:pt x="218059" y="816694"/>
                  </a:lnTo>
                  <a:lnTo>
                    <a:pt x="216279" y="865118"/>
                  </a:lnTo>
                  <a:lnTo>
                    <a:pt x="218059" y="913541"/>
                  </a:lnTo>
                  <a:lnTo>
                    <a:pt x="223314" y="960998"/>
                  </a:lnTo>
                  <a:lnTo>
                    <a:pt x="231920" y="1007363"/>
                  </a:lnTo>
                  <a:lnTo>
                    <a:pt x="243750" y="1052511"/>
                  </a:lnTo>
                  <a:lnTo>
                    <a:pt x="258680" y="1096315"/>
                  </a:lnTo>
                  <a:lnTo>
                    <a:pt x="276584" y="1138652"/>
                  </a:lnTo>
                  <a:lnTo>
                    <a:pt x="297336" y="1179394"/>
                  </a:lnTo>
                  <a:lnTo>
                    <a:pt x="320811" y="1218417"/>
                  </a:lnTo>
                  <a:lnTo>
                    <a:pt x="346883" y="1255595"/>
                  </a:lnTo>
                  <a:lnTo>
                    <a:pt x="375428" y="1290803"/>
                  </a:lnTo>
                  <a:lnTo>
                    <a:pt x="406319" y="1323916"/>
                  </a:lnTo>
                  <a:lnTo>
                    <a:pt x="439432" y="1354807"/>
                  </a:lnTo>
                  <a:lnTo>
                    <a:pt x="474640" y="1383351"/>
                  </a:lnTo>
                  <a:lnTo>
                    <a:pt x="511818" y="1409424"/>
                  </a:lnTo>
                  <a:lnTo>
                    <a:pt x="550841" y="1432899"/>
                  </a:lnTo>
                  <a:lnTo>
                    <a:pt x="591584" y="1453651"/>
                  </a:lnTo>
                  <a:lnTo>
                    <a:pt x="633920" y="1471555"/>
                  </a:lnTo>
                  <a:lnTo>
                    <a:pt x="677724" y="1486484"/>
                  </a:lnTo>
                  <a:lnTo>
                    <a:pt x="722872" y="1498315"/>
                  </a:lnTo>
                  <a:lnTo>
                    <a:pt x="769237" y="1506920"/>
                  </a:lnTo>
                  <a:lnTo>
                    <a:pt x="816694" y="1512176"/>
                  </a:lnTo>
                  <a:lnTo>
                    <a:pt x="865118" y="1513956"/>
                  </a:lnTo>
                  <a:lnTo>
                    <a:pt x="865118" y="1730236"/>
                  </a:lnTo>
                  <a:close/>
                </a:path>
              </a:pathLst>
            </a:custGeom>
            <a:ln w="254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9431118" y="3406821"/>
            <a:ext cx="1755775" cy="1755775"/>
            <a:chOff x="9431118" y="3406821"/>
            <a:chExt cx="1755775" cy="1755775"/>
          </a:xfrm>
        </p:grpSpPr>
        <p:sp>
          <p:nvSpPr>
            <p:cNvPr id="8" name="object 8" descr=""/>
            <p:cNvSpPr/>
            <p:nvPr/>
          </p:nvSpPr>
          <p:spPr>
            <a:xfrm>
              <a:off x="10308787" y="3419522"/>
              <a:ext cx="850265" cy="743585"/>
            </a:xfrm>
            <a:custGeom>
              <a:avLst/>
              <a:gdLst/>
              <a:ahLst/>
              <a:cxnLst/>
              <a:rect l="l" t="t" r="r" b="b"/>
              <a:pathLst>
                <a:path w="850265" h="743585">
                  <a:moveTo>
                    <a:pt x="0" y="0"/>
                  </a:moveTo>
                  <a:lnTo>
                    <a:pt x="0" y="216279"/>
                  </a:lnTo>
                  <a:lnTo>
                    <a:pt x="48788" y="218098"/>
                  </a:lnTo>
                  <a:lnTo>
                    <a:pt x="96702" y="223476"/>
                  </a:lnTo>
                  <a:lnTo>
                    <a:pt x="143597" y="232294"/>
                  </a:lnTo>
                  <a:lnTo>
                    <a:pt x="189328" y="244431"/>
                  </a:lnTo>
                  <a:lnTo>
                    <a:pt x="233750" y="259767"/>
                  </a:lnTo>
                  <a:lnTo>
                    <a:pt x="276720" y="278185"/>
                  </a:lnTo>
                  <a:lnTo>
                    <a:pt x="318092" y="299563"/>
                  </a:lnTo>
                  <a:lnTo>
                    <a:pt x="357722" y="323783"/>
                  </a:lnTo>
                  <a:lnTo>
                    <a:pt x="395466" y="350725"/>
                  </a:lnTo>
                  <a:lnTo>
                    <a:pt x="431178" y="380269"/>
                  </a:lnTo>
                  <a:lnTo>
                    <a:pt x="464715" y="412295"/>
                  </a:lnTo>
                  <a:lnTo>
                    <a:pt x="495932" y="446685"/>
                  </a:lnTo>
                  <a:lnTo>
                    <a:pt x="524684" y="483318"/>
                  </a:lnTo>
                  <a:lnTo>
                    <a:pt x="550827" y="522075"/>
                  </a:lnTo>
                  <a:lnTo>
                    <a:pt x="574216" y="562837"/>
                  </a:lnTo>
                  <a:lnTo>
                    <a:pt x="594707" y="605484"/>
                  </a:lnTo>
                  <a:lnTo>
                    <a:pt x="612155" y="649896"/>
                  </a:lnTo>
                  <a:lnTo>
                    <a:pt x="626416" y="695954"/>
                  </a:lnTo>
                  <a:lnTo>
                    <a:pt x="637345" y="743538"/>
                  </a:lnTo>
                  <a:lnTo>
                    <a:pt x="849795" y="703011"/>
                  </a:lnTo>
                  <a:lnTo>
                    <a:pt x="839132" y="654613"/>
                  </a:lnTo>
                  <a:lnTo>
                    <a:pt x="825877" y="607368"/>
                  </a:lnTo>
                  <a:lnTo>
                    <a:pt x="810114" y="561347"/>
                  </a:lnTo>
                  <a:lnTo>
                    <a:pt x="791927" y="516619"/>
                  </a:lnTo>
                  <a:lnTo>
                    <a:pt x="771401" y="473254"/>
                  </a:lnTo>
                  <a:lnTo>
                    <a:pt x="748622" y="431322"/>
                  </a:lnTo>
                  <a:lnTo>
                    <a:pt x="723672" y="390893"/>
                  </a:lnTo>
                  <a:lnTo>
                    <a:pt x="696637" y="352038"/>
                  </a:lnTo>
                  <a:lnTo>
                    <a:pt x="667602" y="314826"/>
                  </a:lnTo>
                  <a:lnTo>
                    <a:pt x="636651" y="279326"/>
                  </a:lnTo>
                  <a:lnTo>
                    <a:pt x="603869" y="245610"/>
                  </a:lnTo>
                  <a:lnTo>
                    <a:pt x="569340" y="213747"/>
                  </a:lnTo>
                  <a:lnTo>
                    <a:pt x="533149" y="183807"/>
                  </a:lnTo>
                  <a:lnTo>
                    <a:pt x="495380" y="155860"/>
                  </a:lnTo>
                  <a:lnTo>
                    <a:pt x="456118" y="129977"/>
                  </a:lnTo>
                  <a:lnTo>
                    <a:pt x="415448" y="106226"/>
                  </a:lnTo>
                  <a:lnTo>
                    <a:pt x="373454" y="84678"/>
                  </a:lnTo>
                  <a:lnTo>
                    <a:pt x="330221" y="65403"/>
                  </a:lnTo>
                  <a:lnTo>
                    <a:pt x="285834" y="48471"/>
                  </a:lnTo>
                  <a:lnTo>
                    <a:pt x="240376" y="33952"/>
                  </a:lnTo>
                  <a:lnTo>
                    <a:pt x="193933" y="21916"/>
                  </a:lnTo>
                  <a:lnTo>
                    <a:pt x="146590" y="12432"/>
                  </a:lnTo>
                  <a:lnTo>
                    <a:pt x="98430" y="5572"/>
                  </a:lnTo>
                  <a:lnTo>
                    <a:pt x="49538" y="1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AD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443818" y="3419521"/>
              <a:ext cx="1730375" cy="1730375"/>
            </a:xfrm>
            <a:custGeom>
              <a:avLst/>
              <a:gdLst/>
              <a:ahLst/>
              <a:cxnLst/>
              <a:rect l="l" t="t" r="r" b="b"/>
              <a:pathLst>
                <a:path w="1730375" h="1730375">
                  <a:moveTo>
                    <a:pt x="864969" y="0"/>
                  </a:moveTo>
                  <a:lnTo>
                    <a:pt x="914507" y="1405"/>
                  </a:lnTo>
                  <a:lnTo>
                    <a:pt x="963399" y="5572"/>
                  </a:lnTo>
                  <a:lnTo>
                    <a:pt x="1011559" y="12433"/>
                  </a:lnTo>
                  <a:lnTo>
                    <a:pt x="1058902" y="21916"/>
                  </a:lnTo>
                  <a:lnTo>
                    <a:pt x="1105345" y="33952"/>
                  </a:lnTo>
                  <a:lnTo>
                    <a:pt x="1150803" y="48471"/>
                  </a:lnTo>
                  <a:lnTo>
                    <a:pt x="1195190" y="65403"/>
                  </a:lnTo>
                  <a:lnTo>
                    <a:pt x="1238423" y="84678"/>
                  </a:lnTo>
                  <a:lnTo>
                    <a:pt x="1280417" y="106226"/>
                  </a:lnTo>
                  <a:lnTo>
                    <a:pt x="1321087" y="129977"/>
                  </a:lnTo>
                  <a:lnTo>
                    <a:pt x="1360349" y="155861"/>
                  </a:lnTo>
                  <a:lnTo>
                    <a:pt x="1398118" y="183808"/>
                  </a:lnTo>
                  <a:lnTo>
                    <a:pt x="1434309" y="213748"/>
                  </a:lnTo>
                  <a:lnTo>
                    <a:pt x="1468838" y="245611"/>
                  </a:lnTo>
                  <a:lnTo>
                    <a:pt x="1501620" y="279327"/>
                  </a:lnTo>
                  <a:lnTo>
                    <a:pt x="1532571" y="314826"/>
                  </a:lnTo>
                  <a:lnTo>
                    <a:pt x="1561606" y="352039"/>
                  </a:lnTo>
                  <a:lnTo>
                    <a:pt x="1588641" y="390894"/>
                  </a:lnTo>
                  <a:lnTo>
                    <a:pt x="1613590" y="431322"/>
                  </a:lnTo>
                  <a:lnTo>
                    <a:pt x="1636370" y="473254"/>
                  </a:lnTo>
                  <a:lnTo>
                    <a:pt x="1656896" y="516619"/>
                  </a:lnTo>
                  <a:lnTo>
                    <a:pt x="1675082" y="561347"/>
                  </a:lnTo>
                  <a:lnTo>
                    <a:pt x="1690845" y="607369"/>
                  </a:lnTo>
                  <a:lnTo>
                    <a:pt x="1704100" y="654613"/>
                  </a:lnTo>
                  <a:lnTo>
                    <a:pt x="1714763" y="703011"/>
                  </a:lnTo>
                  <a:lnTo>
                    <a:pt x="1502314" y="743538"/>
                  </a:lnTo>
                  <a:lnTo>
                    <a:pt x="1491385" y="695954"/>
                  </a:lnTo>
                  <a:lnTo>
                    <a:pt x="1477124" y="649896"/>
                  </a:lnTo>
                  <a:lnTo>
                    <a:pt x="1459676" y="605485"/>
                  </a:lnTo>
                  <a:lnTo>
                    <a:pt x="1439185" y="562838"/>
                  </a:lnTo>
                  <a:lnTo>
                    <a:pt x="1415795" y="522076"/>
                  </a:lnTo>
                  <a:lnTo>
                    <a:pt x="1389652" y="483319"/>
                  </a:lnTo>
                  <a:lnTo>
                    <a:pt x="1360900" y="446686"/>
                  </a:lnTo>
                  <a:lnTo>
                    <a:pt x="1329684" y="412296"/>
                  </a:lnTo>
                  <a:lnTo>
                    <a:pt x="1296147" y="380269"/>
                  </a:lnTo>
                  <a:lnTo>
                    <a:pt x="1260434" y="350725"/>
                  </a:lnTo>
                  <a:lnTo>
                    <a:pt x="1222691" y="323784"/>
                  </a:lnTo>
                  <a:lnTo>
                    <a:pt x="1183061" y="299564"/>
                  </a:lnTo>
                  <a:lnTo>
                    <a:pt x="1141689" y="278185"/>
                  </a:lnTo>
                  <a:lnTo>
                    <a:pt x="1098719" y="259768"/>
                  </a:lnTo>
                  <a:lnTo>
                    <a:pt x="1054297" y="244431"/>
                  </a:lnTo>
                  <a:lnTo>
                    <a:pt x="1008566" y="232294"/>
                  </a:lnTo>
                  <a:lnTo>
                    <a:pt x="961671" y="223477"/>
                  </a:lnTo>
                  <a:lnTo>
                    <a:pt x="913757" y="218099"/>
                  </a:lnTo>
                  <a:lnTo>
                    <a:pt x="864968" y="216280"/>
                  </a:lnTo>
                  <a:lnTo>
                    <a:pt x="864969" y="0"/>
                  </a:lnTo>
                  <a:close/>
                </a:path>
                <a:path w="1730375" h="1730375">
                  <a:moveTo>
                    <a:pt x="1714764" y="703011"/>
                  </a:moveTo>
                  <a:lnTo>
                    <a:pt x="1722401" y="749876"/>
                  </a:lnTo>
                  <a:lnTo>
                    <a:pt x="1727441" y="796556"/>
                  </a:lnTo>
                  <a:lnTo>
                    <a:pt x="1729936" y="842973"/>
                  </a:lnTo>
                  <a:lnTo>
                    <a:pt x="1729939" y="889050"/>
                  </a:lnTo>
                  <a:lnTo>
                    <a:pt x="1727503" y="934710"/>
                  </a:lnTo>
                  <a:lnTo>
                    <a:pt x="1722679" y="979876"/>
                  </a:lnTo>
                  <a:lnTo>
                    <a:pt x="1715520" y="1024470"/>
                  </a:lnTo>
                  <a:lnTo>
                    <a:pt x="1706080" y="1068415"/>
                  </a:lnTo>
                  <a:lnTo>
                    <a:pt x="1694409" y="1111634"/>
                  </a:lnTo>
                  <a:lnTo>
                    <a:pt x="1680560" y="1154051"/>
                  </a:lnTo>
                  <a:lnTo>
                    <a:pt x="1664587" y="1195587"/>
                  </a:lnTo>
                  <a:lnTo>
                    <a:pt x="1646541" y="1236165"/>
                  </a:lnTo>
                  <a:lnTo>
                    <a:pt x="1626475" y="1275710"/>
                  </a:lnTo>
                  <a:lnTo>
                    <a:pt x="1604441" y="1314142"/>
                  </a:lnTo>
                  <a:lnTo>
                    <a:pt x="1580492" y="1351386"/>
                  </a:lnTo>
                  <a:lnTo>
                    <a:pt x="1554680" y="1387364"/>
                  </a:lnTo>
                  <a:lnTo>
                    <a:pt x="1527057" y="1421999"/>
                  </a:lnTo>
                  <a:lnTo>
                    <a:pt x="1497676" y="1455213"/>
                  </a:lnTo>
                  <a:lnTo>
                    <a:pt x="1466590" y="1486930"/>
                  </a:lnTo>
                  <a:lnTo>
                    <a:pt x="1433851" y="1517072"/>
                  </a:lnTo>
                  <a:lnTo>
                    <a:pt x="1399512" y="1545562"/>
                  </a:lnTo>
                  <a:lnTo>
                    <a:pt x="1363623" y="1572324"/>
                  </a:lnTo>
                  <a:lnTo>
                    <a:pt x="1326240" y="1597279"/>
                  </a:lnTo>
                  <a:lnTo>
                    <a:pt x="1287413" y="1620351"/>
                  </a:lnTo>
                  <a:lnTo>
                    <a:pt x="1247194" y="1641462"/>
                  </a:lnTo>
                  <a:lnTo>
                    <a:pt x="1205638" y="1660536"/>
                  </a:lnTo>
                  <a:lnTo>
                    <a:pt x="1162795" y="1677495"/>
                  </a:lnTo>
                  <a:lnTo>
                    <a:pt x="1118719" y="1692262"/>
                  </a:lnTo>
                  <a:lnTo>
                    <a:pt x="1073462" y="1704760"/>
                  </a:lnTo>
                  <a:lnTo>
                    <a:pt x="1027076" y="1714912"/>
                  </a:lnTo>
                  <a:lnTo>
                    <a:pt x="980210" y="1722549"/>
                  </a:lnTo>
                  <a:lnTo>
                    <a:pt x="933530" y="1727589"/>
                  </a:lnTo>
                  <a:lnTo>
                    <a:pt x="887113" y="1730084"/>
                  </a:lnTo>
                  <a:lnTo>
                    <a:pt x="841036" y="1730087"/>
                  </a:lnTo>
                  <a:lnTo>
                    <a:pt x="795376" y="1727651"/>
                  </a:lnTo>
                  <a:lnTo>
                    <a:pt x="750211" y="1722827"/>
                  </a:lnTo>
                  <a:lnTo>
                    <a:pt x="705617" y="1715669"/>
                  </a:lnTo>
                  <a:lnTo>
                    <a:pt x="661672" y="1706228"/>
                  </a:lnTo>
                  <a:lnTo>
                    <a:pt x="618453" y="1694557"/>
                  </a:lnTo>
                  <a:lnTo>
                    <a:pt x="576036" y="1680709"/>
                  </a:lnTo>
                  <a:lnTo>
                    <a:pt x="534500" y="1664735"/>
                  </a:lnTo>
                  <a:lnTo>
                    <a:pt x="493921" y="1646689"/>
                  </a:lnTo>
                  <a:lnTo>
                    <a:pt x="454377" y="1626623"/>
                  </a:lnTo>
                  <a:lnTo>
                    <a:pt x="415945" y="1604589"/>
                  </a:lnTo>
                  <a:lnTo>
                    <a:pt x="378701" y="1580640"/>
                  </a:lnTo>
                  <a:lnTo>
                    <a:pt x="342723" y="1554828"/>
                  </a:lnTo>
                  <a:lnTo>
                    <a:pt x="308088" y="1527205"/>
                  </a:lnTo>
                  <a:lnTo>
                    <a:pt x="274874" y="1497825"/>
                  </a:lnTo>
                  <a:lnTo>
                    <a:pt x="243157" y="1466739"/>
                  </a:lnTo>
                  <a:lnTo>
                    <a:pt x="213015" y="1434000"/>
                  </a:lnTo>
                  <a:lnTo>
                    <a:pt x="184525" y="1399660"/>
                  </a:lnTo>
                  <a:lnTo>
                    <a:pt x="157764" y="1363772"/>
                  </a:lnTo>
                  <a:lnTo>
                    <a:pt x="132808" y="1326388"/>
                  </a:lnTo>
                  <a:lnTo>
                    <a:pt x="109736" y="1287561"/>
                  </a:lnTo>
                  <a:lnTo>
                    <a:pt x="88625" y="1247343"/>
                  </a:lnTo>
                  <a:lnTo>
                    <a:pt x="69551" y="1205786"/>
                  </a:lnTo>
                  <a:lnTo>
                    <a:pt x="52592" y="1162944"/>
                  </a:lnTo>
                  <a:lnTo>
                    <a:pt x="37825" y="1118867"/>
                  </a:lnTo>
                  <a:lnTo>
                    <a:pt x="25327" y="1073610"/>
                  </a:lnTo>
                  <a:lnTo>
                    <a:pt x="15175" y="1027224"/>
                  </a:lnTo>
                  <a:lnTo>
                    <a:pt x="7538" y="980358"/>
                  </a:lnTo>
                  <a:lnTo>
                    <a:pt x="2498" y="933678"/>
                  </a:lnTo>
                  <a:lnTo>
                    <a:pt x="3" y="887261"/>
                  </a:lnTo>
                  <a:lnTo>
                    <a:pt x="0" y="841184"/>
                  </a:lnTo>
                  <a:lnTo>
                    <a:pt x="2436" y="795525"/>
                  </a:lnTo>
                  <a:lnTo>
                    <a:pt x="7260" y="750359"/>
                  </a:lnTo>
                  <a:lnTo>
                    <a:pt x="14418" y="705765"/>
                  </a:lnTo>
                  <a:lnTo>
                    <a:pt x="23859" y="661820"/>
                  </a:lnTo>
                  <a:lnTo>
                    <a:pt x="35530" y="618601"/>
                  </a:lnTo>
                  <a:lnTo>
                    <a:pt x="49378" y="576184"/>
                  </a:lnTo>
                  <a:lnTo>
                    <a:pt x="65352" y="534648"/>
                  </a:lnTo>
                  <a:lnTo>
                    <a:pt x="83398" y="494070"/>
                  </a:lnTo>
                  <a:lnTo>
                    <a:pt x="103464" y="454525"/>
                  </a:lnTo>
                  <a:lnTo>
                    <a:pt x="125498" y="416093"/>
                  </a:lnTo>
                  <a:lnTo>
                    <a:pt x="149447" y="378849"/>
                  </a:lnTo>
                  <a:lnTo>
                    <a:pt x="175259" y="342871"/>
                  </a:lnTo>
                  <a:lnTo>
                    <a:pt x="202882" y="308237"/>
                  </a:lnTo>
                  <a:lnTo>
                    <a:pt x="232262" y="275022"/>
                  </a:lnTo>
                  <a:lnTo>
                    <a:pt x="263348" y="243306"/>
                  </a:lnTo>
                  <a:lnTo>
                    <a:pt x="296087" y="213163"/>
                  </a:lnTo>
                  <a:lnTo>
                    <a:pt x="330427" y="184673"/>
                  </a:lnTo>
                  <a:lnTo>
                    <a:pt x="366315" y="157912"/>
                  </a:lnTo>
                  <a:lnTo>
                    <a:pt x="403699" y="132956"/>
                  </a:lnTo>
                  <a:lnTo>
                    <a:pt x="442526" y="109885"/>
                  </a:lnTo>
                  <a:lnTo>
                    <a:pt x="482744" y="88773"/>
                  </a:lnTo>
                  <a:lnTo>
                    <a:pt x="524300" y="69699"/>
                  </a:lnTo>
                  <a:lnTo>
                    <a:pt x="567143" y="52740"/>
                  </a:lnTo>
                  <a:lnTo>
                    <a:pt x="611219" y="37973"/>
                  </a:lnTo>
                  <a:lnTo>
                    <a:pt x="656476" y="25475"/>
                  </a:lnTo>
                  <a:lnTo>
                    <a:pt x="702862" y="15323"/>
                  </a:lnTo>
                  <a:lnTo>
                    <a:pt x="743084" y="8629"/>
                  </a:lnTo>
                  <a:lnTo>
                    <a:pt x="783555" y="3839"/>
                  </a:lnTo>
                  <a:lnTo>
                    <a:pt x="824205" y="960"/>
                  </a:lnTo>
                  <a:lnTo>
                    <a:pt x="864969" y="0"/>
                  </a:lnTo>
                  <a:lnTo>
                    <a:pt x="864969" y="216280"/>
                  </a:lnTo>
                  <a:lnTo>
                    <a:pt x="816545" y="218059"/>
                  </a:lnTo>
                  <a:lnTo>
                    <a:pt x="769088" y="223315"/>
                  </a:lnTo>
                  <a:lnTo>
                    <a:pt x="722723" y="231920"/>
                  </a:lnTo>
                  <a:lnTo>
                    <a:pt x="677576" y="243751"/>
                  </a:lnTo>
                  <a:lnTo>
                    <a:pt x="633771" y="258681"/>
                  </a:lnTo>
                  <a:lnTo>
                    <a:pt x="591435" y="276584"/>
                  </a:lnTo>
                  <a:lnTo>
                    <a:pt x="550693" y="297336"/>
                  </a:lnTo>
                  <a:lnTo>
                    <a:pt x="511669" y="320811"/>
                  </a:lnTo>
                  <a:lnTo>
                    <a:pt x="474491" y="346884"/>
                  </a:lnTo>
                  <a:lnTo>
                    <a:pt x="439283" y="375429"/>
                  </a:lnTo>
                  <a:lnTo>
                    <a:pt x="406171" y="406320"/>
                  </a:lnTo>
                  <a:lnTo>
                    <a:pt x="375279" y="439432"/>
                  </a:lnTo>
                  <a:lnTo>
                    <a:pt x="346735" y="474640"/>
                  </a:lnTo>
                  <a:lnTo>
                    <a:pt x="320662" y="511819"/>
                  </a:lnTo>
                  <a:lnTo>
                    <a:pt x="297187" y="550842"/>
                  </a:lnTo>
                  <a:lnTo>
                    <a:pt x="276435" y="591584"/>
                  </a:lnTo>
                  <a:lnTo>
                    <a:pt x="258531" y="633920"/>
                  </a:lnTo>
                  <a:lnTo>
                    <a:pt x="243602" y="677725"/>
                  </a:lnTo>
                  <a:lnTo>
                    <a:pt x="231771" y="722872"/>
                  </a:lnTo>
                  <a:lnTo>
                    <a:pt x="223165" y="769237"/>
                  </a:lnTo>
                  <a:lnTo>
                    <a:pt x="217910" y="816695"/>
                  </a:lnTo>
                  <a:lnTo>
                    <a:pt x="216130" y="865118"/>
                  </a:lnTo>
                  <a:lnTo>
                    <a:pt x="217910" y="913542"/>
                  </a:lnTo>
                  <a:lnTo>
                    <a:pt x="223165" y="960999"/>
                  </a:lnTo>
                  <a:lnTo>
                    <a:pt x="231771" y="1007364"/>
                  </a:lnTo>
                  <a:lnTo>
                    <a:pt x="243602" y="1052511"/>
                  </a:lnTo>
                  <a:lnTo>
                    <a:pt x="258531" y="1096316"/>
                  </a:lnTo>
                  <a:lnTo>
                    <a:pt x="276435" y="1138652"/>
                  </a:lnTo>
                  <a:lnTo>
                    <a:pt x="297187" y="1179394"/>
                  </a:lnTo>
                  <a:lnTo>
                    <a:pt x="320662" y="1218417"/>
                  </a:lnTo>
                  <a:lnTo>
                    <a:pt x="346735" y="1255596"/>
                  </a:lnTo>
                  <a:lnTo>
                    <a:pt x="375279" y="1290804"/>
                  </a:lnTo>
                  <a:lnTo>
                    <a:pt x="406171" y="1323916"/>
                  </a:lnTo>
                  <a:lnTo>
                    <a:pt x="439283" y="1354807"/>
                  </a:lnTo>
                  <a:lnTo>
                    <a:pt x="474491" y="1383352"/>
                  </a:lnTo>
                  <a:lnTo>
                    <a:pt x="511669" y="1409424"/>
                  </a:lnTo>
                  <a:lnTo>
                    <a:pt x="550693" y="1432899"/>
                  </a:lnTo>
                  <a:lnTo>
                    <a:pt x="591435" y="1453652"/>
                  </a:lnTo>
                  <a:lnTo>
                    <a:pt x="633771" y="1471555"/>
                  </a:lnTo>
                  <a:lnTo>
                    <a:pt x="677576" y="1486485"/>
                  </a:lnTo>
                  <a:lnTo>
                    <a:pt x="722723" y="1498315"/>
                  </a:lnTo>
                  <a:lnTo>
                    <a:pt x="769088" y="1506921"/>
                  </a:lnTo>
                  <a:lnTo>
                    <a:pt x="816545" y="1512176"/>
                  </a:lnTo>
                  <a:lnTo>
                    <a:pt x="864969" y="1513956"/>
                  </a:lnTo>
                  <a:lnTo>
                    <a:pt x="913392" y="1512176"/>
                  </a:lnTo>
                  <a:lnTo>
                    <a:pt x="960850" y="1506921"/>
                  </a:lnTo>
                  <a:lnTo>
                    <a:pt x="1007215" y="1498315"/>
                  </a:lnTo>
                  <a:lnTo>
                    <a:pt x="1052362" y="1486485"/>
                  </a:lnTo>
                  <a:lnTo>
                    <a:pt x="1096167" y="1471555"/>
                  </a:lnTo>
                  <a:lnTo>
                    <a:pt x="1138503" y="1453652"/>
                  </a:lnTo>
                  <a:lnTo>
                    <a:pt x="1179245" y="1432899"/>
                  </a:lnTo>
                  <a:lnTo>
                    <a:pt x="1218268" y="1409424"/>
                  </a:lnTo>
                  <a:lnTo>
                    <a:pt x="1255446" y="1383352"/>
                  </a:lnTo>
                  <a:lnTo>
                    <a:pt x="1290654" y="1354807"/>
                  </a:lnTo>
                  <a:lnTo>
                    <a:pt x="1323767" y="1323916"/>
                  </a:lnTo>
                  <a:lnTo>
                    <a:pt x="1354658" y="1290804"/>
                  </a:lnTo>
                  <a:lnTo>
                    <a:pt x="1383203" y="1255596"/>
                  </a:lnTo>
                  <a:lnTo>
                    <a:pt x="1409275" y="1218417"/>
                  </a:lnTo>
                  <a:lnTo>
                    <a:pt x="1432750" y="1179394"/>
                  </a:lnTo>
                  <a:lnTo>
                    <a:pt x="1453502" y="1138652"/>
                  </a:lnTo>
                  <a:lnTo>
                    <a:pt x="1471406" y="1096316"/>
                  </a:lnTo>
                  <a:lnTo>
                    <a:pt x="1486336" y="1052511"/>
                  </a:lnTo>
                  <a:lnTo>
                    <a:pt x="1498166" y="1007364"/>
                  </a:lnTo>
                  <a:lnTo>
                    <a:pt x="1506772" y="960999"/>
                  </a:lnTo>
                  <a:lnTo>
                    <a:pt x="1512027" y="913542"/>
                  </a:lnTo>
                  <a:lnTo>
                    <a:pt x="1513807" y="865118"/>
                  </a:lnTo>
                  <a:lnTo>
                    <a:pt x="1513086" y="834545"/>
                  </a:lnTo>
                  <a:lnTo>
                    <a:pt x="1510928" y="804057"/>
                  </a:lnTo>
                  <a:lnTo>
                    <a:pt x="1507336" y="773704"/>
                  </a:lnTo>
                  <a:lnTo>
                    <a:pt x="1502315" y="743538"/>
                  </a:lnTo>
                  <a:lnTo>
                    <a:pt x="1714764" y="703011"/>
                  </a:lnTo>
                  <a:close/>
                </a:path>
              </a:pathLst>
            </a:custGeom>
            <a:ln w="25400">
              <a:solidFill>
                <a:srgbClr val="3EAD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102" y="1821495"/>
            <a:ext cx="1238454" cy="21262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3922" y="1700941"/>
            <a:ext cx="966606" cy="355780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618495" y="5150695"/>
            <a:ext cx="1261110" cy="480695"/>
            <a:chOff x="618495" y="5150695"/>
            <a:chExt cx="1261110" cy="480695"/>
          </a:xfrm>
        </p:grpSpPr>
        <p:sp>
          <p:nvSpPr>
            <p:cNvPr id="13" name="object 13" descr=""/>
            <p:cNvSpPr/>
            <p:nvPr/>
          </p:nvSpPr>
          <p:spPr>
            <a:xfrm>
              <a:off x="624845" y="5157045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5">
                  <a:moveTo>
                    <a:pt x="1074468" y="0"/>
                  </a:moveTo>
                  <a:lnTo>
                    <a:pt x="0" y="0"/>
                  </a:lnTo>
                  <a:lnTo>
                    <a:pt x="0" y="468000"/>
                  </a:lnTo>
                  <a:lnTo>
                    <a:pt x="1248204" y="468000"/>
                  </a:lnTo>
                  <a:lnTo>
                    <a:pt x="1248204" y="173736"/>
                  </a:lnTo>
                  <a:lnTo>
                    <a:pt x="1241998" y="127550"/>
                  </a:lnTo>
                  <a:lnTo>
                    <a:pt x="1224484" y="86048"/>
                  </a:lnTo>
                  <a:lnTo>
                    <a:pt x="1197318" y="50886"/>
                  </a:lnTo>
                  <a:lnTo>
                    <a:pt x="1162156" y="23720"/>
                  </a:lnTo>
                  <a:lnTo>
                    <a:pt x="1120654" y="6206"/>
                  </a:lnTo>
                  <a:lnTo>
                    <a:pt x="1074468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24845" y="5157045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5">
                  <a:moveTo>
                    <a:pt x="0" y="0"/>
                  </a:moveTo>
                  <a:lnTo>
                    <a:pt x="1074469" y="0"/>
                  </a:lnTo>
                  <a:lnTo>
                    <a:pt x="1120655" y="6206"/>
                  </a:lnTo>
                  <a:lnTo>
                    <a:pt x="1162157" y="23720"/>
                  </a:lnTo>
                  <a:lnTo>
                    <a:pt x="1197319" y="50886"/>
                  </a:lnTo>
                  <a:lnTo>
                    <a:pt x="1224485" y="86048"/>
                  </a:lnTo>
                  <a:lnTo>
                    <a:pt x="1241999" y="127550"/>
                  </a:lnTo>
                  <a:lnTo>
                    <a:pt x="1248205" y="173736"/>
                  </a:lnTo>
                  <a:lnTo>
                    <a:pt x="1248205" y="468000"/>
                  </a:lnTo>
                  <a:lnTo>
                    <a:pt x="0" y="46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042274" y="5256425"/>
            <a:ext cx="3987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OTV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18495" y="3801079"/>
            <a:ext cx="1261110" cy="480695"/>
            <a:chOff x="618495" y="3801079"/>
            <a:chExt cx="1261110" cy="480695"/>
          </a:xfrm>
        </p:grpSpPr>
        <p:sp>
          <p:nvSpPr>
            <p:cNvPr id="17" name="object 17" descr=""/>
            <p:cNvSpPr/>
            <p:nvPr/>
          </p:nvSpPr>
          <p:spPr>
            <a:xfrm>
              <a:off x="624845" y="3807429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5">
                  <a:moveTo>
                    <a:pt x="1074468" y="0"/>
                  </a:moveTo>
                  <a:lnTo>
                    <a:pt x="0" y="0"/>
                  </a:lnTo>
                  <a:lnTo>
                    <a:pt x="0" y="468000"/>
                  </a:lnTo>
                  <a:lnTo>
                    <a:pt x="1248204" y="468000"/>
                  </a:lnTo>
                  <a:lnTo>
                    <a:pt x="1248204" y="173737"/>
                  </a:lnTo>
                  <a:lnTo>
                    <a:pt x="1241998" y="127551"/>
                  </a:lnTo>
                  <a:lnTo>
                    <a:pt x="1224484" y="86048"/>
                  </a:lnTo>
                  <a:lnTo>
                    <a:pt x="1197318" y="50886"/>
                  </a:lnTo>
                  <a:lnTo>
                    <a:pt x="1162156" y="23720"/>
                  </a:lnTo>
                  <a:lnTo>
                    <a:pt x="1120654" y="6206"/>
                  </a:lnTo>
                  <a:lnTo>
                    <a:pt x="1074468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4845" y="3807429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5">
                  <a:moveTo>
                    <a:pt x="0" y="0"/>
                  </a:moveTo>
                  <a:lnTo>
                    <a:pt x="1074469" y="0"/>
                  </a:lnTo>
                  <a:lnTo>
                    <a:pt x="1120655" y="6206"/>
                  </a:lnTo>
                  <a:lnTo>
                    <a:pt x="1162157" y="23720"/>
                  </a:lnTo>
                  <a:lnTo>
                    <a:pt x="1197319" y="50886"/>
                  </a:lnTo>
                  <a:lnTo>
                    <a:pt x="1224485" y="86048"/>
                  </a:lnTo>
                  <a:lnTo>
                    <a:pt x="1241999" y="127550"/>
                  </a:lnTo>
                  <a:lnTo>
                    <a:pt x="1248205" y="173736"/>
                  </a:lnTo>
                  <a:lnTo>
                    <a:pt x="1248205" y="468000"/>
                  </a:lnTo>
                  <a:lnTo>
                    <a:pt x="0" y="46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81118" y="3906809"/>
            <a:ext cx="11201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News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18494" y="2451464"/>
            <a:ext cx="1261110" cy="480695"/>
            <a:chOff x="618494" y="2451464"/>
            <a:chExt cx="1261110" cy="480695"/>
          </a:xfrm>
        </p:grpSpPr>
        <p:sp>
          <p:nvSpPr>
            <p:cNvPr id="21" name="object 21" descr=""/>
            <p:cNvSpPr/>
            <p:nvPr/>
          </p:nvSpPr>
          <p:spPr>
            <a:xfrm>
              <a:off x="624844" y="2457814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4">
                  <a:moveTo>
                    <a:pt x="1074469" y="0"/>
                  </a:moveTo>
                  <a:lnTo>
                    <a:pt x="0" y="0"/>
                  </a:lnTo>
                  <a:lnTo>
                    <a:pt x="0" y="467998"/>
                  </a:lnTo>
                  <a:lnTo>
                    <a:pt x="1248204" y="467998"/>
                  </a:lnTo>
                  <a:lnTo>
                    <a:pt x="1248204" y="173736"/>
                  </a:lnTo>
                  <a:lnTo>
                    <a:pt x="1241998" y="127549"/>
                  </a:lnTo>
                  <a:lnTo>
                    <a:pt x="1224484" y="86047"/>
                  </a:lnTo>
                  <a:lnTo>
                    <a:pt x="1197318" y="50885"/>
                  </a:lnTo>
                  <a:lnTo>
                    <a:pt x="1162156" y="23719"/>
                  </a:lnTo>
                  <a:lnTo>
                    <a:pt x="1120655" y="6205"/>
                  </a:lnTo>
                  <a:lnTo>
                    <a:pt x="107446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4844" y="2457814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4">
                  <a:moveTo>
                    <a:pt x="0" y="0"/>
                  </a:moveTo>
                  <a:lnTo>
                    <a:pt x="1074469" y="0"/>
                  </a:lnTo>
                  <a:lnTo>
                    <a:pt x="1120655" y="6206"/>
                  </a:lnTo>
                  <a:lnTo>
                    <a:pt x="1162157" y="23720"/>
                  </a:lnTo>
                  <a:lnTo>
                    <a:pt x="1197319" y="50886"/>
                  </a:lnTo>
                  <a:lnTo>
                    <a:pt x="1224485" y="86048"/>
                  </a:lnTo>
                  <a:lnTo>
                    <a:pt x="1241999" y="127550"/>
                  </a:lnTo>
                  <a:lnTo>
                    <a:pt x="1248205" y="173736"/>
                  </a:lnTo>
                  <a:lnTo>
                    <a:pt x="1248205" y="468000"/>
                  </a:lnTo>
                  <a:lnTo>
                    <a:pt x="0" y="46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962105" y="2557194"/>
            <a:ext cx="5588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Social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18495" y="4475887"/>
            <a:ext cx="1261110" cy="480695"/>
            <a:chOff x="618495" y="4475887"/>
            <a:chExt cx="1261110" cy="480695"/>
          </a:xfrm>
        </p:grpSpPr>
        <p:sp>
          <p:nvSpPr>
            <p:cNvPr id="25" name="object 25" descr=""/>
            <p:cNvSpPr/>
            <p:nvPr/>
          </p:nvSpPr>
          <p:spPr>
            <a:xfrm>
              <a:off x="624845" y="4482237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5">
                  <a:moveTo>
                    <a:pt x="1074468" y="0"/>
                  </a:moveTo>
                  <a:lnTo>
                    <a:pt x="0" y="0"/>
                  </a:lnTo>
                  <a:lnTo>
                    <a:pt x="0" y="468000"/>
                  </a:lnTo>
                  <a:lnTo>
                    <a:pt x="1248204" y="468000"/>
                  </a:lnTo>
                  <a:lnTo>
                    <a:pt x="1248204" y="173736"/>
                  </a:lnTo>
                  <a:lnTo>
                    <a:pt x="1241998" y="127550"/>
                  </a:lnTo>
                  <a:lnTo>
                    <a:pt x="1224484" y="86048"/>
                  </a:lnTo>
                  <a:lnTo>
                    <a:pt x="1197318" y="50886"/>
                  </a:lnTo>
                  <a:lnTo>
                    <a:pt x="1162156" y="23720"/>
                  </a:lnTo>
                  <a:lnTo>
                    <a:pt x="1120654" y="6206"/>
                  </a:lnTo>
                  <a:lnTo>
                    <a:pt x="1074468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24845" y="4482237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5">
                  <a:moveTo>
                    <a:pt x="0" y="0"/>
                  </a:moveTo>
                  <a:lnTo>
                    <a:pt x="1074469" y="0"/>
                  </a:lnTo>
                  <a:lnTo>
                    <a:pt x="1120655" y="6206"/>
                  </a:lnTo>
                  <a:lnTo>
                    <a:pt x="1162157" y="23720"/>
                  </a:lnTo>
                  <a:lnTo>
                    <a:pt x="1197319" y="50886"/>
                  </a:lnTo>
                  <a:lnTo>
                    <a:pt x="1224485" y="86048"/>
                  </a:lnTo>
                  <a:lnTo>
                    <a:pt x="1241999" y="127550"/>
                  </a:lnTo>
                  <a:lnTo>
                    <a:pt x="1248205" y="173736"/>
                  </a:lnTo>
                  <a:lnTo>
                    <a:pt x="1248205" y="468000"/>
                  </a:lnTo>
                  <a:lnTo>
                    <a:pt x="0" y="46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980362" y="4581617"/>
            <a:ext cx="5232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Music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618494" y="5796241"/>
            <a:ext cx="1261110" cy="480695"/>
            <a:chOff x="618494" y="5796241"/>
            <a:chExt cx="1261110" cy="480695"/>
          </a:xfrm>
        </p:grpSpPr>
        <p:sp>
          <p:nvSpPr>
            <p:cNvPr id="29" name="object 29" descr=""/>
            <p:cNvSpPr/>
            <p:nvPr/>
          </p:nvSpPr>
          <p:spPr>
            <a:xfrm>
              <a:off x="624844" y="5802591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5">
                  <a:moveTo>
                    <a:pt x="1074469" y="0"/>
                  </a:moveTo>
                  <a:lnTo>
                    <a:pt x="0" y="0"/>
                  </a:lnTo>
                  <a:lnTo>
                    <a:pt x="0" y="468000"/>
                  </a:lnTo>
                  <a:lnTo>
                    <a:pt x="1248204" y="468000"/>
                  </a:lnTo>
                  <a:lnTo>
                    <a:pt x="1248204" y="173736"/>
                  </a:lnTo>
                  <a:lnTo>
                    <a:pt x="1241998" y="127550"/>
                  </a:lnTo>
                  <a:lnTo>
                    <a:pt x="1224484" y="86048"/>
                  </a:lnTo>
                  <a:lnTo>
                    <a:pt x="1197318" y="50886"/>
                  </a:lnTo>
                  <a:lnTo>
                    <a:pt x="1162156" y="23720"/>
                  </a:lnTo>
                  <a:lnTo>
                    <a:pt x="1120655" y="6206"/>
                  </a:lnTo>
                  <a:lnTo>
                    <a:pt x="107446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24844" y="5802591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5">
                  <a:moveTo>
                    <a:pt x="0" y="0"/>
                  </a:moveTo>
                  <a:lnTo>
                    <a:pt x="1074469" y="0"/>
                  </a:lnTo>
                  <a:lnTo>
                    <a:pt x="1120655" y="6206"/>
                  </a:lnTo>
                  <a:lnTo>
                    <a:pt x="1162157" y="23720"/>
                  </a:lnTo>
                  <a:lnTo>
                    <a:pt x="1197319" y="50886"/>
                  </a:lnTo>
                  <a:lnTo>
                    <a:pt x="1224485" y="86048"/>
                  </a:lnTo>
                  <a:lnTo>
                    <a:pt x="1241999" y="127550"/>
                  </a:lnTo>
                  <a:lnTo>
                    <a:pt x="1248205" y="173736"/>
                  </a:lnTo>
                  <a:lnTo>
                    <a:pt x="1248205" y="468000"/>
                  </a:lnTo>
                  <a:lnTo>
                    <a:pt x="0" y="46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925592" y="5901971"/>
            <a:ext cx="6318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Games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502513" y="3787957"/>
            <a:ext cx="740410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40">
                <a:solidFill>
                  <a:srgbClr val="575757"/>
                </a:solidFill>
                <a:latin typeface="Trebuchet MS"/>
                <a:cs typeface="Trebuchet MS"/>
              </a:rPr>
              <a:t>¤Tencent </a:t>
            </a:r>
            <a:r>
              <a:rPr dirty="0" sz="1400" spc="-20">
                <a:solidFill>
                  <a:srgbClr val="575757"/>
                </a:solidFill>
                <a:latin typeface="Trebuchet MS"/>
                <a:cs typeface="Trebuchet MS"/>
              </a:rPr>
              <a:t>News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502513" y="4588068"/>
            <a:ext cx="8426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75757"/>
                </a:solidFill>
                <a:latin typeface="Trebuchet MS"/>
                <a:cs typeface="Trebuchet MS"/>
              </a:rPr>
              <a:t>¤QQ</a:t>
            </a:r>
            <a:r>
              <a:rPr dirty="0" sz="1400" spc="-6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Music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502513" y="5167069"/>
            <a:ext cx="740410" cy="109029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40">
                <a:solidFill>
                  <a:srgbClr val="575757"/>
                </a:solidFill>
                <a:latin typeface="Trebuchet MS"/>
                <a:cs typeface="Trebuchet MS"/>
              </a:rPr>
              <a:t>¤Tencent </a:t>
            </a: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Video</a:t>
            </a:r>
            <a:endParaRPr sz="1400">
              <a:latin typeface="Trebuchet MS"/>
              <a:cs typeface="Trebuchet MS"/>
            </a:endParaRPr>
          </a:p>
          <a:p>
            <a:pPr marL="12700" marR="31750">
              <a:lnSpc>
                <a:spcPct val="98200"/>
              </a:lnSpc>
              <a:spcBef>
                <a:spcPts val="11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¤e.g. </a:t>
            </a:r>
            <a:r>
              <a:rPr dirty="0" sz="1400">
                <a:solidFill>
                  <a:srgbClr val="575757"/>
                </a:solidFill>
                <a:latin typeface="Trebuchet MS"/>
                <a:cs typeface="Trebuchet MS"/>
              </a:rPr>
              <a:t>Honor</a:t>
            </a:r>
            <a:r>
              <a:rPr dirty="0" sz="14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of </a:t>
            </a: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Kings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228510" y="3893596"/>
            <a:ext cx="5988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¤Weibo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228510" y="2573475"/>
            <a:ext cx="5988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¤Weibo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800049" y="5272708"/>
            <a:ext cx="4749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¤iQiyi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759708" y="3893596"/>
            <a:ext cx="553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¤Baidu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7509" y="5247045"/>
            <a:ext cx="318146" cy="288000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36110" y="3867933"/>
            <a:ext cx="281702" cy="288000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37387" y="4562406"/>
            <a:ext cx="275685" cy="288000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64451" y="5874591"/>
            <a:ext cx="434841" cy="323999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40531" y="5233817"/>
            <a:ext cx="296377" cy="314458"/>
          </a:xfrm>
          <a:prstGeom prst="rect">
            <a:avLst/>
          </a:prstGeom>
        </p:spPr>
      </p:pic>
      <p:sp>
        <p:nvSpPr>
          <p:cNvPr id="44" name="object 44" descr=""/>
          <p:cNvSpPr/>
          <p:nvPr/>
        </p:nvSpPr>
        <p:spPr>
          <a:xfrm>
            <a:off x="617206" y="2919464"/>
            <a:ext cx="5740400" cy="12700"/>
          </a:xfrm>
          <a:custGeom>
            <a:avLst/>
            <a:gdLst/>
            <a:ahLst/>
            <a:cxnLst/>
            <a:rect l="l" t="t" r="r" b="b"/>
            <a:pathLst>
              <a:path w="5740400" h="12700">
                <a:moveTo>
                  <a:pt x="5737556" y="0"/>
                </a:moveTo>
                <a:lnTo>
                  <a:pt x="5692443" y="0"/>
                </a:lnTo>
                <a:lnTo>
                  <a:pt x="5689599" y="2843"/>
                </a:lnTo>
                <a:lnTo>
                  <a:pt x="5689599" y="9857"/>
                </a:lnTo>
                <a:lnTo>
                  <a:pt x="5692443" y="12700"/>
                </a:lnTo>
                <a:lnTo>
                  <a:pt x="5737556" y="12700"/>
                </a:lnTo>
                <a:lnTo>
                  <a:pt x="5740399" y="9857"/>
                </a:lnTo>
                <a:lnTo>
                  <a:pt x="5740399" y="2843"/>
                </a:lnTo>
                <a:lnTo>
                  <a:pt x="5737556" y="0"/>
                </a:lnTo>
                <a:close/>
              </a:path>
              <a:path w="5740400" h="12700">
                <a:moveTo>
                  <a:pt x="5648656" y="0"/>
                </a:moveTo>
                <a:lnTo>
                  <a:pt x="5603543" y="0"/>
                </a:lnTo>
                <a:lnTo>
                  <a:pt x="5600699" y="2843"/>
                </a:lnTo>
                <a:lnTo>
                  <a:pt x="5600699" y="9857"/>
                </a:lnTo>
                <a:lnTo>
                  <a:pt x="5603543" y="12700"/>
                </a:lnTo>
                <a:lnTo>
                  <a:pt x="5648656" y="12700"/>
                </a:lnTo>
                <a:lnTo>
                  <a:pt x="5651499" y="9857"/>
                </a:lnTo>
                <a:lnTo>
                  <a:pt x="5651499" y="2843"/>
                </a:lnTo>
                <a:lnTo>
                  <a:pt x="5648656" y="0"/>
                </a:lnTo>
                <a:close/>
              </a:path>
              <a:path w="5740400" h="12700">
                <a:moveTo>
                  <a:pt x="5559756" y="0"/>
                </a:moveTo>
                <a:lnTo>
                  <a:pt x="5514643" y="0"/>
                </a:lnTo>
                <a:lnTo>
                  <a:pt x="5511799" y="2843"/>
                </a:lnTo>
                <a:lnTo>
                  <a:pt x="5511799" y="9857"/>
                </a:lnTo>
                <a:lnTo>
                  <a:pt x="5514643" y="12700"/>
                </a:lnTo>
                <a:lnTo>
                  <a:pt x="5559756" y="12700"/>
                </a:lnTo>
                <a:lnTo>
                  <a:pt x="5562599" y="9857"/>
                </a:lnTo>
                <a:lnTo>
                  <a:pt x="5562599" y="2843"/>
                </a:lnTo>
                <a:lnTo>
                  <a:pt x="5559756" y="0"/>
                </a:lnTo>
                <a:close/>
              </a:path>
              <a:path w="5740400" h="12700">
                <a:moveTo>
                  <a:pt x="5470856" y="0"/>
                </a:moveTo>
                <a:lnTo>
                  <a:pt x="5425743" y="0"/>
                </a:lnTo>
                <a:lnTo>
                  <a:pt x="5422899" y="2843"/>
                </a:lnTo>
                <a:lnTo>
                  <a:pt x="5422899" y="9857"/>
                </a:lnTo>
                <a:lnTo>
                  <a:pt x="5425743" y="12700"/>
                </a:lnTo>
                <a:lnTo>
                  <a:pt x="5470856" y="12700"/>
                </a:lnTo>
                <a:lnTo>
                  <a:pt x="5473699" y="9857"/>
                </a:lnTo>
                <a:lnTo>
                  <a:pt x="5473699" y="2843"/>
                </a:lnTo>
                <a:lnTo>
                  <a:pt x="5470856" y="0"/>
                </a:lnTo>
                <a:close/>
              </a:path>
              <a:path w="5740400" h="12700">
                <a:moveTo>
                  <a:pt x="5381956" y="0"/>
                </a:moveTo>
                <a:lnTo>
                  <a:pt x="5336843" y="0"/>
                </a:lnTo>
                <a:lnTo>
                  <a:pt x="5333999" y="2843"/>
                </a:lnTo>
                <a:lnTo>
                  <a:pt x="5333999" y="9857"/>
                </a:lnTo>
                <a:lnTo>
                  <a:pt x="5336843" y="12700"/>
                </a:lnTo>
                <a:lnTo>
                  <a:pt x="5381956" y="12700"/>
                </a:lnTo>
                <a:lnTo>
                  <a:pt x="5384799" y="9857"/>
                </a:lnTo>
                <a:lnTo>
                  <a:pt x="5384799" y="2843"/>
                </a:lnTo>
                <a:lnTo>
                  <a:pt x="5381956" y="0"/>
                </a:lnTo>
                <a:close/>
              </a:path>
              <a:path w="5740400" h="12700">
                <a:moveTo>
                  <a:pt x="5293056" y="0"/>
                </a:moveTo>
                <a:lnTo>
                  <a:pt x="5247943" y="0"/>
                </a:lnTo>
                <a:lnTo>
                  <a:pt x="5245099" y="2843"/>
                </a:lnTo>
                <a:lnTo>
                  <a:pt x="5245099" y="9857"/>
                </a:lnTo>
                <a:lnTo>
                  <a:pt x="5247943" y="12700"/>
                </a:lnTo>
                <a:lnTo>
                  <a:pt x="5293056" y="12700"/>
                </a:lnTo>
                <a:lnTo>
                  <a:pt x="5295899" y="9857"/>
                </a:lnTo>
                <a:lnTo>
                  <a:pt x="5295899" y="2843"/>
                </a:lnTo>
                <a:lnTo>
                  <a:pt x="5293056" y="0"/>
                </a:lnTo>
                <a:close/>
              </a:path>
              <a:path w="5740400" h="12700">
                <a:moveTo>
                  <a:pt x="5204156" y="0"/>
                </a:moveTo>
                <a:lnTo>
                  <a:pt x="5159043" y="0"/>
                </a:lnTo>
                <a:lnTo>
                  <a:pt x="5156199" y="2843"/>
                </a:lnTo>
                <a:lnTo>
                  <a:pt x="5156199" y="9857"/>
                </a:lnTo>
                <a:lnTo>
                  <a:pt x="5159043" y="12700"/>
                </a:lnTo>
                <a:lnTo>
                  <a:pt x="5204156" y="12700"/>
                </a:lnTo>
                <a:lnTo>
                  <a:pt x="5206999" y="9857"/>
                </a:lnTo>
                <a:lnTo>
                  <a:pt x="5206999" y="2843"/>
                </a:lnTo>
                <a:lnTo>
                  <a:pt x="5204156" y="0"/>
                </a:lnTo>
                <a:close/>
              </a:path>
              <a:path w="5740400" h="12700">
                <a:moveTo>
                  <a:pt x="5115256" y="0"/>
                </a:moveTo>
                <a:lnTo>
                  <a:pt x="5070143" y="0"/>
                </a:lnTo>
                <a:lnTo>
                  <a:pt x="5067299" y="2843"/>
                </a:lnTo>
                <a:lnTo>
                  <a:pt x="5067299" y="9857"/>
                </a:lnTo>
                <a:lnTo>
                  <a:pt x="5070143" y="12700"/>
                </a:lnTo>
                <a:lnTo>
                  <a:pt x="5115256" y="12700"/>
                </a:lnTo>
                <a:lnTo>
                  <a:pt x="5118099" y="9857"/>
                </a:lnTo>
                <a:lnTo>
                  <a:pt x="5118099" y="2843"/>
                </a:lnTo>
                <a:lnTo>
                  <a:pt x="5115256" y="0"/>
                </a:lnTo>
                <a:close/>
              </a:path>
              <a:path w="5740400" h="12700">
                <a:moveTo>
                  <a:pt x="5026356" y="0"/>
                </a:moveTo>
                <a:lnTo>
                  <a:pt x="4981243" y="0"/>
                </a:lnTo>
                <a:lnTo>
                  <a:pt x="4978399" y="2843"/>
                </a:lnTo>
                <a:lnTo>
                  <a:pt x="4978399" y="9857"/>
                </a:lnTo>
                <a:lnTo>
                  <a:pt x="4981243" y="12700"/>
                </a:lnTo>
                <a:lnTo>
                  <a:pt x="5026356" y="12700"/>
                </a:lnTo>
                <a:lnTo>
                  <a:pt x="5029199" y="9857"/>
                </a:lnTo>
                <a:lnTo>
                  <a:pt x="5029199" y="2843"/>
                </a:lnTo>
                <a:lnTo>
                  <a:pt x="5026356" y="0"/>
                </a:lnTo>
                <a:close/>
              </a:path>
              <a:path w="5740400" h="12700">
                <a:moveTo>
                  <a:pt x="4937456" y="0"/>
                </a:moveTo>
                <a:lnTo>
                  <a:pt x="4892343" y="0"/>
                </a:lnTo>
                <a:lnTo>
                  <a:pt x="4889499" y="2843"/>
                </a:lnTo>
                <a:lnTo>
                  <a:pt x="4889499" y="9857"/>
                </a:lnTo>
                <a:lnTo>
                  <a:pt x="4892343" y="12700"/>
                </a:lnTo>
                <a:lnTo>
                  <a:pt x="4937456" y="12700"/>
                </a:lnTo>
                <a:lnTo>
                  <a:pt x="4940299" y="9857"/>
                </a:lnTo>
                <a:lnTo>
                  <a:pt x="4940299" y="2843"/>
                </a:lnTo>
                <a:lnTo>
                  <a:pt x="4937456" y="0"/>
                </a:lnTo>
                <a:close/>
              </a:path>
              <a:path w="5740400" h="12700">
                <a:moveTo>
                  <a:pt x="4848556" y="0"/>
                </a:moveTo>
                <a:lnTo>
                  <a:pt x="4803443" y="0"/>
                </a:lnTo>
                <a:lnTo>
                  <a:pt x="4800599" y="2843"/>
                </a:lnTo>
                <a:lnTo>
                  <a:pt x="4800599" y="9857"/>
                </a:lnTo>
                <a:lnTo>
                  <a:pt x="4803443" y="12700"/>
                </a:lnTo>
                <a:lnTo>
                  <a:pt x="4848556" y="12700"/>
                </a:lnTo>
                <a:lnTo>
                  <a:pt x="4851399" y="9857"/>
                </a:lnTo>
                <a:lnTo>
                  <a:pt x="4851399" y="2843"/>
                </a:lnTo>
                <a:lnTo>
                  <a:pt x="4848556" y="0"/>
                </a:lnTo>
                <a:close/>
              </a:path>
              <a:path w="5740400" h="12700">
                <a:moveTo>
                  <a:pt x="4759656" y="0"/>
                </a:moveTo>
                <a:lnTo>
                  <a:pt x="4714543" y="0"/>
                </a:lnTo>
                <a:lnTo>
                  <a:pt x="4711699" y="2843"/>
                </a:lnTo>
                <a:lnTo>
                  <a:pt x="4711699" y="9857"/>
                </a:lnTo>
                <a:lnTo>
                  <a:pt x="4714543" y="12700"/>
                </a:lnTo>
                <a:lnTo>
                  <a:pt x="4759656" y="12700"/>
                </a:lnTo>
                <a:lnTo>
                  <a:pt x="4762499" y="9857"/>
                </a:lnTo>
                <a:lnTo>
                  <a:pt x="4762499" y="2843"/>
                </a:lnTo>
                <a:lnTo>
                  <a:pt x="4759656" y="0"/>
                </a:lnTo>
                <a:close/>
              </a:path>
              <a:path w="5740400" h="12700">
                <a:moveTo>
                  <a:pt x="4670756" y="0"/>
                </a:moveTo>
                <a:lnTo>
                  <a:pt x="4625643" y="0"/>
                </a:lnTo>
                <a:lnTo>
                  <a:pt x="4622799" y="2843"/>
                </a:lnTo>
                <a:lnTo>
                  <a:pt x="4622799" y="9857"/>
                </a:lnTo>
                <a:lnTo>
                  <a:pt x="4625643" y="12700"/>
                </a:lnTo>
                <a:lnTo>
                  <a:pt x="4670756" y="12700"/>
                </a:lnTo>
                <a:lnTo>
                  <a:pt x="4673599" y="9857"/>
                </a:lnTo>
                <a:lnTo>
                  <a:pt x="4673599" y="2843"/>
                </a:lnTo>
                <a:lnTo>
                  <a:pt x="4670756" y="0"/>
                </a:lnTo>
                <a:close/>
              </a:path>
              <a:path w="5740400" h="12700">
                <a:moveTo>
                  <a:pt x="4581856" y="0"/>
                </a:moveTo>
                <a:lnTo>
                  <a:pt x="4536743" y="0"/>
                </a:lnTo>
                <a:lnTo>
                  <a:pt x="4533899" y="2843"/>
                </a:lnTo>
                <a:lnTo>
                  <a:pt x="4533899" y="9857"/>
                </a:lnTo>
                <a:lnTo>
                  <a:pt x="4536743" y="12700"/>
                </a:lnTo>
                <a:lnTo>
                  <a:pt x="4581856" y="12700"/>
                </a:lnTo>
                <a:lnTo>
                  <a:pt x="4584699" y="9857"/>
                </a:lnTo>
                <a:lnTo>
                  <a:pt x="4584699" y="2843"/>
                </a:lnTo>
                <a:lnTo>
                  <a:pt x="4581856" y="0"/>
                </a:lnTo>
                <a:close/>
              </a:path>
              <a:path w="5740400" h="12700">
                <a:moveTo>
                  <a:pt x="4492956" y="0"/>
                </a:moveTo>
                <a:lnTo>
                  <a:pt x="4447843" y="0"/>
                </a:lnTo>
                <a:lnTo>
                  <a:pt x="4444999" y="2843"/>
                </a:lnTo>
                <a:lnTo>
                  <a:pt x="4444999" y="9857"/>
                </a:lnTo>
                <a:lnTo>
                  <a:pt x="4447843" y="12700"/>
                </a:lnTo>
                <a:lnTo>
                  <a:pt x="4492956" y="12700"/>
                </a:lnTo>
                <a:lnTo>
                  <a:pt x="4495799" y="9857"/>
                </a:lnTo>
                <a:lnTo>
                  <a:pt x="4495799" y="2843"/>
                </a:lnTo>
                <a:lnTo>
                  <a:pt x="4492956" y="0"/>
                </a:lnTo>
                <a:close/>
              </a:path>
              <a:path w="5740400" h="12700">
                <a:moveTo>
                  <a:pt x="4404056" y="0"/>
                </a:moveTo>
                <a:lnTo>
                  <a:pt x="4358943" y="0"/>
                </a:lnTo>
                <a:lnTo>
                  <a:pt x="4356099" y="2843"/>
                </a:lnTo>
                <a:lnTo>
                  <a:pt x="4356099" y="9857"/>
                </a:lnTo>
                <a:lnTo>
                  <a:pt x="4358943" y="12700"/>
                </a:lnTo>
                <a:lnTo>
                  <a:pt x="4404056" y="12700"/>
                </a:lnTo>
                <a:lnTo>
                  <a:pt x="4406899" y="9857"/>
                </a:lnTo>
                <a:lnTo>
                  <a:pt x="4406899" y="2843"/>
                </a:lnTo>
                <a:lnTo>
                  <a:pt x="4404056" y="0"/>
                </a:lnTo>
                <a:close/>
              </a:path>
              <a:path w="5740400" h="12700">
                <a:moveTo>
                  <a:pt x="4315156" y="0"/>
                </a:moveTo>
                <a:lnTo>
                  <a:pt x="4270043" y="0"/>
                </a:lnTo>
                <a:lnTo>
                  <a:pt x="4267199" y="2843"/>
                </a:lnTo>
                <a:lnTo>
                  <a:pt x="4267199" y="9857"/>
                </a:lnTo>
                <a:lnTo>
                  <a:pt x="4270043" y="12700"/>
                </a:lnTo>
                <a:lnTo>
                  <a:pt x="4315156" y="12700"/>
                </a:lnTo>
                <a:lnTo>
                  <a:pt x="4317999" y="9857"/>
                </a:lnTo>
                <a:lnTo>
                  <a:pt x="4317999" y="2843"/>
                </a:lnTo>
                <a:lnTo>
                  <a:pt x="4315156" y="0"/>
                </a:lnTo>
                <a:close/>
              </a:path>
              <a:path w="5740400" h="12700">
                <a:moveTo>
                  <a:pt x="4226256" y="0"/>
                </a:moveTo>
                <a:lnTo>
                  <a:pt x="4181143" y="0"/>
                </a:lnTo>
                <a:lnTo>
                  <a:pt x="4178299" y="2843"/>
                </a:lnTo>
                <a:lnTo>
                  <a:pt x="4178299" y="9857"/>
                </a:lnTo>
                <a:lnTo>
                  <a:pt x="4181143" y="12700"/>
                </a:lnTo>
                <a:lnTo>
                  <a:pt x="4226256" y="12700"/>
                </a:lnTo>
                <a:lnTo>
                  <a:pt x="4229099" y="9857"/>
                </a:lnTo>
                <a:lnTo>
                  <a:pt x="4229099" y="2843"/>
                </a:lnTo>
                <a:lnTo>
                  <a:pt x="4226256" y="0"/>
                </a:lnTo>
                <a:close/>
              </a:path>
              <a:path w="5740400" h="12700">
                <a:moveTo>
                  <a:pt x="4137356" y="0"/>
                </a:moveTo>
                <a:lnTo>
                  <a:pt x="4092243" y="0"/>
                </a:lnTo>
                <a:lnTo>
                  <a:pt x="4089399" y="2843"/>
                </a:lnTo>
                <a:lnTo>
                  <a:pt x="4089399" y="9857"/>
                </a:lnTo>
                <a:lnTo>
                  <a:pt x="4092243" y="12700"/>
                </a:lnTo>
                <a:lnTo>
                  <a:pt x="4137356" y="12700"/>
                </a:lnTo>
                <a:lnTo>
                  <a:pt x="4140199" y="9857"/>
                </a:lnTo>
                <a:lnTo>
                  <a:pt x="4140199" y="2843"/>
                </a:lnTo>
                <a:lnTo>
                  <a:pt x="4137356" y="0"/>
                </a:lnTo>
                <a:close/>
              </a:path>
              <a:path w="5740400" h="12700">
                <a:moveTo>
                  <a:pt x="4048456" y="0"/>
                </a:moveTo>
                <a:lnTo>
                  <a:pt x="4003343" y="0"/>
                </a:lnTo>
                <a:lnTo>
                  <a:pt x="4000499" y="2843"/>
                </a:lnTo>
                <a:lnTo>
                  <a:pt x="4000499" y="9857"/>
                </a:lnTo>
                <a:lnTo>
                  <a:pt x="4003343" y="12700"/>
                </a:lnTo>
                <a:lnTo>
                  <a:pt x="4048456" y="12700"/>
                </a:lnTo>
                <a:lnTo>
                  <a:pt x="4051299" y="9857"/>
                </a:lnTo>
                <a:lnTo>
                  <a:pt x="4051299" y="2843"/>
                </a:lnTo>
                <a:lnTo>
                  <a:pt x="4048456" y="0"/>
                </a:lnTo>
                <a:close/>
              </a:path>
              <a:path w="5740400" h="12700">
                <a:moveTo>
                  <a:pt x="3959556" y="0"/>
                </a:moveTo>
                <a:lnTo>
                  <a:pt x="3914443" y="0"/>
                </a:lnTo>
                <a:lnTo>
                  <a:pt x="3911599" y="2843"/>
                </a:lnTo>
                <a:lnTo>
                  <a:pt x="3911599" y="9857"/>
                </a:lnTo>
                <a:lnTo>
                  <a:pt x="3914443" y="12700"/>
                </a:lnTo>
                <a:lnTo>
                  <a:pt x="3959556" y="12700"/>
                </a:lnTo>
                <a:lnTo>
                  <a:pt x="3962399" y="9857"/>
                </a:lnTo>
                <a:lnTo>
                  <a:pt x="3962399" y="2843"/>
                </a:lnTo>
                <a:lnTo>
                  <a:pt x="3959556" y="0"/>
                </a:lnTo>
                <a:close/>
              </a:path>
              <a:path w="5740400" h="12700">
                <a:moveTo>
                  <a:pt x="3870656" y="0"/>
                </a:moveTo>
                <a:lnTo>
                  <a:pt x="3825543" y="0"/>
                </a:lnTo>
                <a:lnTo>
                  <a:pt x="3822699" y="2843"/>
                </a:lnTo>
                <a:lnTo>
                  <a:pt x="3822699" y="9857"/>
                </a:lnTo>
                <a:lnTo>
                  <a:pt x="3825543" y="12700"/>
                </a:lnTo>
                <a:lnTo>
                  <a:pt x="3870656" y="12700"/>
                </a:lnTo>
                <a:lnTo>
                  <a:pt x="3873499" y="9857"/>
                </a:lnTo>
                <a:lnTo>
                  <a:pt x="3873499" y="2843"/>
                </a:lnTo>
                <a:lnTo>
                  <a:pt x="3870656" y="0"/>
                </a:lnTo>
                <a:close/>
              </a:path>
              <a:path w="5740400" h="12700">
                <a:moveTo>
                  <a:pt x="3781756" y="0"/>
                </a:moveTo>
                <a:lnTo>
                  <a:pt x="3736643" y="0"/>
                </a:lnTo>
                <a:lnTo>
                  <a:pt x="3733799" y="2843"/>
                </a:lnTo>
                <a:lnTo>
                  <a:pt x="3733799" y="9857"/>
                </a:lnTo>
                <a:lnTo>
                  <a:pt x="3736643" y="12700"/>
                </a:lnTo>
                <a:lnTo>
                  <a:pt x="3781756" y="12700"/>
                </a:lnTo>
                <a:lnTo>
                  <a:pt x="3784599" y="9857"/>
                </a:lnTo>
                <a:lnTo>
                  <a:pt x="3784599" y="2843"/>
                </a:lnTo>
                <a:lnTo>
                  <a:pt x="3781756" y="0"/>
                </a:lnTo>
                <a:close/>
              </a:path>
              <a:path w="5740400" h="12700">
                <a:moveTo>
                  <a:pt x="3692856" y="0"/>
                </a:moveTo>
                <a:lnTo>
                  <a:pt x="3647743" y="0"/>
                </a:lnTo>
                <a:lnTo>
                  <a:pt x="3644899" y="2843"/>
                </a:lnTo>
                <a:lnTo>
                  <a:pt x="3644899" y="9857"/>
                </a:lnTo>
                <a:lnTo>
                  <a:pt x="3647743" y="12700"/>
                </a:lnTo>
                <a:lnTo>
                  <a:pt x="3692856" y="12700"/>
                </a:lnTo>
                <a:lnTo>
                  <a:pt x="3695699" y="9857"/>
                </a:lnTo>
                <a:lnTo>
                  <a:pt x="3695699" y="2843"/>
                </a:lnTo>
                <a:lnTo>
                  <a:pt x="3692856" y="0"/>
                </a:lnTo>
                <a:close/>
              </a:path>
              <a:path w="5740400" h="12700">
                <a:moveTo>
                  <a:pt x="3603956" y="0"/>
                </a:moveTo>
                <a:lnTo>
                  <a:pt x="3558843" y="0"/>
                </a:lnTo>
                <a:lnTo>
                  <a:pt x="3555999" y="2843"/>
                </a:lnTo>
                <a:lnTo>
                  <a:pt x="3556001" y="9857"/>
                </a:lnTo>
                <a:lnTo>
                  <a:pt x="3558843" y="12700"/>
                </a:lnTo>
                <a:lnTo>
                  <a:pt x="3603956" y="12700"/>
                </a:lnTo>
                <a:lnTo>
                  <a:pt x="3606799" y="9857"/>
                </a:lnTo>
                <a:lnTo>
                  <a:pt x="3606799" y="2843"/>
                </a:lnTo>
                <a:lnTo>
                  <a:pt x="3603956" y="0"/>
                </a:lnTo>
                <a:close/>
              </a:path>
              <a:path w="5740400" h="12700">
                <a:moveTo>
                  <a:pt x="3515056" y="0"/>
                </a:moveTo>
                <a:lnTo>
                  <a:pt x="3469943" y="0"/>
                </a:lnTo>
                <a:lnTo>
                  <a:pt x="3467099" y="2843"/>
                </a:lnTo>
                <a:lnTo>
                  <a:pt x="3467099" y="9856"/>
                </a:lnTo>
                <a:lnTo>
                  <a:pt x="3469943" y="12700"/>
                </a:lnTo>
                <a:lnTo>
                  <a:pt x="3515056" y="12700"/>
                </a:lnTo>
                <a:lnTo>
                  <a:pt x="3517899" y="9856"/>
                </a:lnTo>
                <a:lnTo>
                  <a:pt x="3517899" y="2843"/>
                </a:lnTo>
                <a:lnTo>
                  <a:pt x="3515056" y="0"/>
                </a:lnTo>
                <a:close/>
              </a:path>
              <a:path w="5740400" h="12700">
                <a:moveTo>
                  <a:pt x="3426156" y="0"/>
                </a:moveTo>
                <a:lnTo>
                  <a:pt x="3381043" y="0"/>
                </a:lnTo>
                <a:lnTo>
                  <a:pt x="3378199" y="2843"/>
                </a:lnTo>
                <a:lnTo>
                  <a:pt x="3378199" y="9856"/>
                </a:lnTo>
                <a:lnTo>
                  <a:pt x="3381043" y="12700"/>
                </a:lnTo>
                <a:lnTo>
                  <a:pt x="3426156" y="12700"/>
                </a:lnTo>
                <a:lnTo>
                  <a:pt x="3428999" y="9856"/>
                </a:lnTo>
                <a:lnTo>
                  <a:pt x="3428999" y="2843"/>
                </a:lnTo>
                <a:lnTo>
                  <a:pt x="3426156" y="0"/>
                </a:lnTo>
                <a:close/>
              </a:path>
              <a:path w="5740400" h="12700">
                <a:moveTo>
                  <a:pt x="3337256" y="0"/>
                </a:moveTo>
                <a:lnTo>
                  <a:pt x="3292143" y="0"/>
                </a:lnTo>
                <a:lnTo>
                  <a:pt x="3289299" y="2843"/>
                </a:lnTo>
                <a:lnTo>
                  <a:pt x="3289299" y="9856"/>
                </a:lnTo>
                <a:lnTo>
                  <a:pt x="3292143" y="12700"/>
                </a:lnTo>
                <a:lnTo>
                  <a:pt x="3337256" y="12700"/>
                </a:lnTo>
                <a:lnTo>
                  <a:pt x="3340099" y="9856"/>
                </a:lnTo>
                <a:lnTo>
                  <a:pt x="3340099" y="2843"/>
                </a:lnTo>
                <a:lnTo>
                  <a:pt x="3337256" y="0"/>
                </a:lnTo>
                <a:close/>
              </a:path>
              <a:path w="5740400" h="12700">
                <a:moveTo>
                  <a:pt x="3248356" y="0"/>
                </a:moveTo>
                <a:lnTo>
                  <a:pt x="3203243" y="0"/>
                </a:lnTo>
                <a:lnTo>
                  <a:pt x="3200399" y="2843"/>
                </a:lnTo>
                <a:lnTo>
                  <a:pt x="3200399" y="9856"/>
                </a:lnTo>
                <a:lnTo>
                  <a:pt x="3203243" y="12700"/>
                </a:lnTo>
                <a:lnTo>
                  <a:pt x="3248356" y="12700"/>
                </a:lnTo>
                <a:lnTo>
                  <a:pt x="3251199" y="9856"/>
                </a:lnTo>
                <a:lnTo>
                  <a:pt x="3251199" y="2843"/>
                </a:lnTo>
                <a:lnTo>
                  <a:pt x="3248356" y="0"/>
                </a:lnTo>
                <a:close/>
              </a:path>
              <a:path w="5740400" h="12700">
                <a:moveTo>
                  <a:pt x="3159456" y="0"/>
                </a:moveTo>
                <a:lnTo>
                  <a:pt x="3114343" y="0"/>
                </a:lnTo>
                <a:lnTo>
                  <a:pt x="3111499" y="2843"/>
                </a:lnTo>
                <a:lnTo>
                  <a:pt x="3111499" y="9856"/>
                </a:lnTo>
                <a:lnTo>
                  <a:pt x="3114343" y="12700"/>
                </a:lnTo>
                <a:lnTo>
                  <a:pt x="3159456" y="12700"/>
                </a:lnTo>
                <a:lnTo>
                  <a:pt x="3162299" y="9856"/>
                </a:lnTo>
                <a:lnTo>
                  <a:pt x="3162299" y="2843"/>
                </a:lnTo>
                <a:lnTo>
                  <a:pt x="3159456" y="0"/>
                </a:lnTo>
                <a:close/>
              </a:path>
              <a:path w="5740400" h="12700">
                <a:moveTo>
                  <a:pt x="3070556" y="0"/>
                </a:moveTo>
                <a:lnTo>
                  <a:pt x="3025443" y="0"/>
                </a:lnTo>
                <a:lnTo>
                  <a:pt x="3022599" y="2843"/>
                </a:lnTo>
                <a:lnTo>
                  <a:pt x="3022599" y="9856"/>
                </a:lnTo>
                <a:lnTo>
                  <a:pt x="3025443" y="12700"/>
                </a:lnTo>
                <a:lnTo>
                  <a:pt x="3070556" y="12700"/>
                </a:lnTo>
                <a:lnTo>
                  <a:pt x="3073399" y="9856"/>
                </a:lnTo>
                <a:lnTo>
                  <a:pt x="3073399" y="2843"/>
                </a:lnTo>
                <a:lnTo>
                  <a:pt x="3070556" y="0"/>
                </a:lnTo>
                <a:close/>
              </a:path>
              <a:path w="5740400" h="12700">
                <a:moveTo>
                  <a:pt x="2981656" y="0"/>
                </a:moveTo>
                <a:lnTo>
                  <a:pt x="2936543" y="0"/>
                </a:lnTo>
                <a:lnTo>
                  <a:pt x="2933699" y="2843"/>
                </a:lnTo>
                <a:lnTo>
                  <a:pt x="2933699" y="9856"/>
                </a:lnTo>
                <a:lnTo>
                  <a:pt x="2936543" y="12700"/>
                </a:lnTo>
                <a:lnTo>
                  <a:pt x="2981656" y="12700"/>
                </a:lnTo>
                <a:lnTo>
                  <a:pt x="2984499" y="9856"/>
                </a:lnTo>
                <a:lnTo>
                  <a:pt x="2984499" y="2843"/>
                </a:lnTo>
                <a:lnTo>
                  <a:pt x="2981656" y="0"/>
                </a:lnTo>
                <a:close/>
              </a:path>
              <a:path w="5740400" h="12700">
                <a:moveTo>
                  <a:pt x="2892756" y="0"/>
                </a:moveTo>
                <a:lnTo>
                  <a:pt x="2847643" y="0"/>
                </a:lnTo>
                <a:lnTo>
                  <a:pt x="2844799" y="2843"/>
                </a:lnTo>
                <a:lnTo>
                  <a:pt x="2844799" y="9856"/>
                </a:lnTo>
                <a:lnTo>
                  <a:pt x="2847643" y="12700"/>
                </a:lnTo>
                <a:lnTo>
                  <a:pt x="2892756" y="12700"/>
                </a:lnTo>
                <a:lnTo>
                  <a:pt x="2895599" y="9856"/>
                </a:lnTo>
                <a:lnTo>
                  <a:pt x="2895599" y="2843"/>
                </a:lnTo>
                <a:lnTo>
                  <a:pt x="2892756" y="0"/>
                </a:lnTo>
                <a:close/>
              </a:path>
              <a:path w="5740400" h="12700">
                <a:moveTo>
                  <a:pt x="2803856" y="0"/>
                </a:moveTo>
                <a:lnTo>
                  <a:pt x="2758743" y="0"/>
                </a:lnTo>
                <a:lnTo>
                  <a:pt x="2755899" y="2843"/>
                </a:lnTo>
                <a:lnTo>
                  <a:pt x="2755899" y="9856"/>
                </a:lnTo>
                <a:lnTo>
                  <a:pt x="2758743" y="12700"/>
                </a:lnTo>
                <a:lnTo>
                  <a:pt x="2803856" y="12700"/>
                </a:lnTo>
                <a:lnTo>
                  <a:pt x="2806699" y="9856"/>
                </a:lnTo>
                <a:lnTo>
                  <a:pt x="2806699" y="2843"/>
                </a:lnTo>
                <a:lnTo>
                  <a:pt x="2803856" y="0"/>
                </a:lnTo>
                <a:close/>
              </a:path>
              <a:path w="5740400" h="12700">
                <a:moveTo>
                  <a:pt x="2714956" y="0"/>
                </a:moveTo>
                <a:lnTo>
                  <a:pt x="2669843" y="0"/>
                </a:lnTo>
                <a:lnTo>
                  <a:pt x="2666999" y="2843"/>
                </a:lnTo>
                <a:lnTo>
                  <a:pt x="2666999" y="9856"/>
                </a:lnTo>
                <a:lnTo>
                  <a:pt x="2669843" y="12700"/>
                </a:lnTo>
                <a:lnTo>
                  <a:pt x="2714956" y="12700"/>
                </a:lnTo>
                <a:lnTo>
                  <a:pt x="2717799" y="9856"/>
                </a:lnTo>
                <a:lnTo>
                  <a:pt x="2717799" y="2843"/>
                </a:lnTo>
                <a:lnTo>
                  <a:pt x="2714956" y="0"/>
                </a:lnTo>
                <a:close/>
              </a:path>
              <a:path w="5740400" h="12700">
                <a:moveTo>
                  <a:pt x="2626056" y="0"/>
                </a:moveTo>
                <a:lnTo>
                  <a:pt x="2580943" y="0"/>
                </a:lnTo>
                <a:lnTo>
                  <a:pt x="2578099" y="2843"/>
                </a:lnTo>
                <a:lnTo>
                  <a:pt x="2578099" y="9856"/>
                </a:lnTo>
                <a:lnTo>
                  <a:pt x="2580943" y="12700"/>
                </a:lnTo>
                <a:lnTo>
                  <a:pt x="2626056" y="12700"/>
                </a:lnTo>
                <a:lnTo>
                  <a:pt x="2628899" y="9856"/>
                </a:lnTo>
                <a:lnTo>
                  <a:pt x="2628899" y="2843"/>
                </a:lnTo>
                <a:lnTo>
                  <a:pt x="2626056" y="0"/>
                </a:lnTo>
                <a:close/>
              </a:path>
              <a:path w="5740400" h="12700">
                <a:moveTo>
                  <a:pt x="2537156" y="0"/>
                </a:moveTo>
                <a:lnTo>
                  <a:pt x="2492043" y="0"/>
                </a:lnTo>
                <a:lnTo>
                  <a:pt x="2489199" y="2843"/>
                </a:lnTo>
                <a:lnTo>
                  <a:pt x="2489199" y="9856"/>
                </a:lnTo>
                <a:lnTo>
                  <a:pt x="2492043" y="12700"/>
                </a:lnTo>
                <a:lnTo>
                  <a:pt x="2537156" y="12700"/>
                </a:lnTo>
                <a:lnTo>
                  <a:pt x="2539999" y="9856"/>
                </a:lnTo>
                <a:lnTo>
                  <a:pt x="2539999" y="2843"/>
                </a:lnTo>
                <a:lnTo>
                  <a:pt x="2537156" y="0"/>
                </a:lnTo>
                <a:close/>
              </a:path>
              <a:path w="5740400" h="12700">
                <a:moveTo>
                  <a:pt x="2448256" y="0"/>
                </a:moveTo>
                <a:lnTo>
                  <a:pt x="2403143" y="0"/>
                </a:lnTo>
                <a:lnTo>
                  <a:pt x="2400299" y="2842"/>
                </a:lnTo>
                <a:lnTo>
                  <a:pt x="2400299" y="9856"/>
                </a:lnTo>
                <a:lnTo>
                  <a:pt x="2403143" y="12700"/>
                </a:lnTo>
                <a:lnTo>
                  <a:pt x="2448256" y="12700"/>
                </a:lnTo>
                <a:lnTo>
                  <a:pt x="2451099" y="9856"/>
                </a:lnTo>
                <a:lnTo>
                  <a:pt x="2451099" y="2842"/>
                </a:lnTo>
                <a:lnTo>
                  <a:pt x="2448256" y="0"/>
                </a:lnTo>
                <a:close/>
              </a:path>
              <a:path w="5740400" h="12700">
                <a:moveTo>
                  <a:pt x="2359356" y="0"/>
                </a:moveTo>
                <a:lnTo>
                  <a:pt x="2314243" y="0"/>
                </a:lnTo>
                <a:lnTo>
                  <a:pt x="2311399" y="2842"/>
                </a:lnTo>
                <a:lnTo>
                  <a:pt x="2311399" y="9856"/>
                </a:lnTo>
                <a:lnTo>
                  <a:pt x="2314243" y="12700"/>
                </a:lnTo>
                <a:lnTo>
                  <a:pt x="2359356" y="12700"/>
                </a:lnTo>
                <a:lnTo>
                  <a:pt x="2362199" y="9856"/>
                </a:lnTo>
                <a:lnTo>
                  <a:pt x="2362199" y="2842"/>
                </a:lnTo>
                <a:lnTo>
                  <a:pt x="2359356" y="0"/>
                </a:lnTo>
                <a:close/>
              </a:path>
              <a:path w="5740400" h="12700">
                <a:moveTo>
                  <a:pt x="2270456" y="0"/>
                </a:moveTo>
                <a:lnTo>
                  <a:pt x="2225343" y="0"/>
                </a:lnTo>
                <a:lnTo>
                  <a:pt x="2222499" y="2842"/>
                </a:lnTo>
                <a:lnTo>
                  <a:pt x="2222499" y="9856"/>
                </a:lnTo>
                <a:lnTo>
                  <a:pt x="2225343" y="12700"/>
                </a:lnTo>
                <a:lnTo>
                  <a:pt x="2270456" y="12700"/>
                </a:lnTo>
                <a:lnTo>
                  <a:pt x="2273299" y="9856"/>
                </a:lnTo>
                <a:lnTo>
                  <a:pt x="2273299" y="2842"/>
                </a:lnTo>
                <a:lnTo>
                  <a:pt x="2270456" y="0"/>
                </a:lnTo>
                <a:close/>
              </a:path>
              <a:path w="5740400" h="12700">
                <a:moveTo>
                  <a:pt x="2181556" y="0"/>
                </a:moveTo>
                <a:lnTo>
                  <a:pt x="2136443" y="0"/>
                </a:lnTo>
                <a:lnTo>
                  <a:pt x="2133599" y="2842"/>
                </a:lnTo>
                <a:lnTo>
                  <a:pt x="2133599" y="9856"/>
                </a:lnTo>
                <a:lnTo>
                  <a:pt x="2136443" y="12700"/>
                </a:lnTo>
                <a:lnTo>
                  <a:pt x="2181556" y="12700"/>
                </a:lnTo>
                <a:lnTo>
                  <a:pt x="2184399" y="9856"/>
                </a:lnTo>
                <a:lnTo>
                  <a:pt x="2184399" y="2842"/>
                </a:lnTo>
                <a:lnTo>
                  <a:pt x="2181556" y="0"/>
                </a:lnTo>
                <a:close/>
              </a:path>
              <a:path w="5740400" h="12700">
                <a:moveTo>
                  <a:pt x="2092657" y="0"/>
                </a:moveTo>
                <a:lnTo>
                  <a:pt x="2047543" y="0"/>
                </a:lnTo>
                <a:lnTo>
                  <a:pt x="2044699" y="2842"/>
                </a:lnTo>
                <a:lnTo>
                  <a:pt x="2044699" y="9856"/>
                </a:lnTo>
                <a:lnTo>
                  <a:pt x="2047543" y="12700"/>
                </a:lnTo>
                <a:lnTo>
                  <a:pt x="2092657" y="12700"/>
                </a:lnTo>
                <a:lnTo>
                  <a:pt x="2095499" y="9856"/>
                </a:lnTo>
                <a:lnTo>
                  <a:pt x="2095499" y="2842"/>
                </a:lnTo>
                <a:lnTo>
                  <a:pt x="2092657" y="0"/>
                </a:lnTo>
                <a:close/>
              </a:path>
              <a:path w="5740400" h="12700">
                <a:moveTo>
                  <a:pt x="2003756" y="0"/>
                </a:moveTo>
                <a:lnTo>
                  <a:pt x="1958643" y="0"/>
                </a:lnTo>
                <a:lnTo>
                  <a:pt x="1955799" y="2842"/>
                </a:lnTo>
                <a:lnTo>
                  <a:pt x="1955799" y="9856"/>
                </a:lnTo>
                <a:lnTo>
                  <a:pt x="1958643" y="12700"/>
                </a:lnTo>
                <a:lnTo>
                  <a:pt x="2003756" y="12700"/>
                </a:lnTo>
                <a:lnTo>
                  <a:pt x="2006599" y="9856"/>
                </a:lnTo>
                <a:lnTo>
                  <a:pt x="2006599" y="2842"/>
                </a:lnTo>
                <a:lnTo>
                  <a:pt x="2003756" y="0"/>
                </a:lnTo>
                <a:close/>
              </a:path>
              <a:path w="5740400" h="12700">
                <a:moveTo>
                  <a:pt x="1914856" y="0"/>
                </a:moveTo>
                <a:lnTo>
                  <a:pt x="1869743" y="0"/>
                </a:lnTo>
                <a:lnTo>
                  <a:pt x="1866899" y="2842"/>
                </a:lnTo>
                <a:lnTo>
                  <a:pt x="1866899" y="9856"/>
                </a:lnTo>
                <a:lnTo>
                  <a:pt x="1869743" y="12700"/>
                </a:lnTo>
                <a:lnTo>
                  <a:pt x="1914856" y="12700"/>
                </a:lnTo>
                <a:lnTo>
                  <a:pt x="1917699" y="9856"/>
                </a:lnTo>
                <a:lnTo>
                  <a:pt x="1917699" y="2842"/>
                </a:lnTo>
                <a:lnTo>
                  <a:pt x="1914856" y="0"/>
                </a:lnTo>
                <a:close/>
              </a:path>
              <a:path w="5740400" h="12700">
                <a:moveTo>
                  <a:pt x="1825956" y="0"/>
                </a:moveTo>
                <a:lnTo>
                  <a:pt x="1780843" y="0"/>
                </a:lnTo>
                <a:lnTo>
                  <a:pt x="1777999" y="2842"/>
                </a:lnTo>
                <a:lnTo>
                  <a:pt x="1777999" y="9856"/>
                </a:lnTo>
                <a:lnTo>
                  <a:pt x="1780843" y="12700"/>
                </a:lnTo>
                <a:lnTo>
                  <a:pt x="1825956" y="12700"/>
                </a:lnTo>
                <a:lnTo>
                  <a:pt x="1828799" y="9856"/>
                </a:lnTo>
                <a:lnTo>
                  <a:pt x="1828799" y="2842"/>
                </a:lnTo>
                <a:lnTo>
                  <a:pt x="1825956" y="0"/>
                </a:lnTo>
                <a:close/>
              </a:path>
              <a:path w="5740400" h="12700">
                <a:moveTo>
                  <a:pt x="1737056" y="0"/>
                </a:moveTo>
                <a:lnTo>
                  <a:pt x="1691943" y="0"/>
                </a:lnTo>
                <a:lnTo>
                  <a:pt x="1689099" y="2842"/>
                </a:lnTo>
                <a:lnTo>
                  <a:pt x="1689099" y="9856"/>
                </a:lnTo>
                <a:lnTo>
                  <a:pt x="1691943" y="12700"/>
                </a:lnTo>
                <a:lnTo>
                  <a:pt x="1737056" y="12700"/>
                </a:lnTo>
                <a:lnTo>
                  <a:pt x="1739899" y="9856"/>
                </a:lnTo>
                <a:lnTo>
                  <a:pt x="1739899" y="2842"/>
                </a:lnTo>
                <a:lnTo>
                  <a:pt x="1737056" y="0"/>
                </a:lnTo>
                <a:close/>
              </a:path>
              <a:path w="5740400" h="12700">
                <a:moveTo>
                  <a:pt x="1648156" y="0"/>
                </a:moveTo>
                <a:lnTo>
                  <a:pt x="1603043" y="0"/>
                </a:lnTo>
                <a:lnTo>
                  <a:pt x="1600199" y="2842"/>
                </a:lnTo>
                <a:lnTo>
                  <a:pt x="1600199" y="9856"/>
                </a:lnTo>
                <a:lnTo>
                  <a:pt x="1603043" y="12700"/>
                </a:lnTo>
                <a:lnTo>
                  <a:pt x="1648156" y="12700"/>
                </a:lnTo>
                <a:lnTo>
                  <a:pt x="1650999" y="9856"/>
                </a:lnTo>
                <a:lnTo>
                  <a:pt x="1650999" y="2842"/>
                </a:lnTo>
                <a:lnTo>
                  <a:pt x="1648156" y="0"/>
                </a:lnTo>
                <a:close/>
              </a:path>
              <a:path w="5740400" h="12700">
                <a:moveTo>
                  <a:pt x="1559256" y="0"/>
                </a:moveTo>
                <a:lnTo>
                  <a:pt x="1514143" y="0"/>
                </a:lnTo>
                <a:lnTo>
                  <a:pt x="1511299" y="2842"/>
                </a:lnTo>
                <a:lnTo>
                  <a:pt x="1511299" y="9856"/>
                </a:lnTo>
                <a:lnTo>
                  <a:pt x="1514143" y="12700"/>
                </a:lnTo>
                <a:lnTo>
                  <a:pt x="1559256" y="12700"/>
                </a:lnTo>
                <a:lnTo>
                  <a:pt x="1562099" y="9856"/>
                </a:lnTo>
                <a:lnTo>
                  <a:pt x="1562099" y="2842"/>
                </a:lnTo>
                <a:lnTo>
                  <a:pt x="1559256" y="0"/>
                </a:lnTo>
                <a:close/>
              </a:path>
              <a:path w="5740400" h="12700">
                <a:moveTo>
                  <a:pt x="1470356" y="0"/>
                </a:moveTo>
                <a:lnTo>
                  <a:pt x="1425243" y="0"/>
                </a:lnTo>
                <a:lnTo>
                  <a:pt x="1422399" y="2842"/>
                </a:lnTo>
                <a:lnTo>
                  <a:pt x="1422399" y="9856"/>
                </a:lnTo>
                <a:lnTo>
                  <a:pt x="1425243" y="12700"/>
                </a:lnTo>
                <a:lnTo>
                  <a:pt x="1470356" y="12700"/>
                </a:lnTo>
                <a:lnTo>
                  <a:pt x="1473199" y="9856"/>
                </a:lnTo>
                <a:lnTo>
                  <a:pt x="1473199" y="2842"/>
                </a:lnTo>
                <a:lnTo>
                  <a:pt x="1470356" y="0"/>
                </a:lnTo>
                <a:close/>
              </a:path>
              <a:path w="5740400" h="12700">
                <a:moveTo>
                  <a:pt x="1381456" y="0"/>
                </a:moveTo>
                <a:lnTo>
                  <a:pt x="1336343" y="0"/>
                </a:lnTo>
                <a:lnTo>
                  <a:pt x="1333499" y="2842"/>
                </a:lnTo>
                <a:lnTo>
                  <a:pt x="1333499" y="9856"/>
                </a:lnTo>
                <a:lnTo>
                  <a:pt x="1336343" y="12700"/>
                </a:lnTo>
                <a:lnTo>
                  <a:pt x="1381456" y="12700"/>
                </a:lnTo>
                <a:lnTo>
                  <a:pt x="1384299" y="9856"/>
                </a:lnTo>
                <a:lnTo>
                  <a:pt x="1384299" y="2842"/>
                </a:lnTo>
                <a:lnTo>
                  <a:pt x="1381456" y="0"/>
                </a:lnTo>
                <a:close/>
              </a:path>
              <a:path w="5740400" h="12700">
                <a:moveTo>
                  <a:pt x="1292556" y="0"/>
                </a:moveTo>
                <a:lnTo>
                  <a:pt x="1247443" y="0"/>
                </a:lnTo>
                <a:lnTo>
                  <a:pt x="1244599" y="2842"/>
                </a:lnTo>
                <a:lnTo>
                  <a:pt x="1244599" y="9856"/>
                </a:lnTo>
                <a:lnTo>
                  <a:pt x="1247443" y="12700"/>
                </a:lnTo>
                <a:lnTo>
                  <a:pt x="1292556" y="12700"/>
                </a:lnTo>
                <a:lnTo>
                  <a:pt x="1295399" y="9856"/>
                </a:lnTo>
                <a:lnTo>
                  <a:pt x="1295399" y="2842"/>
                </a:lnTo>
                <a:lnTo>
                  <a:pt x="1292556" y="0"/>
                </a:lnTo>
                <a:close/>
              </a:path>
              <a:path w="5740400" h="12700">
                <a:moveTo>
                  <a:pt x="1203656" y="0"/>
                </a:moveTo>
                <a:lnTo>
                  <a:pt x="1158543" y="0"/>
                </a:lnTo>
                <a:lnTo>
                  <a:pt x="1155699" y="2842"/>
                </a:lnTo>
                <a:lnTo>
                  <a:pt x="1155699" y="9856"/>
                </a:lnTo>
                <a:lnTo>
                  <a:pt x="1158543" y="12700"/>
                </a:lnTo>
                <a:lnTo>
                  <a:pt x="1203656" y="12700"/>
                </a:lnTo>
                <a:lnTo>
                  <a:pt x="1206499" y="9856"/>
                </a:lnTo>
                <a:lnTo>
                  <a:pt x="1206499" y="2842"/>
                </a:lnTo>
                <a:lnTo>
                  <a:pt x="1203656" y="0"/>
                </a:lnTo>
                <a:close/>
              </a:path>
              <a:path w="5740400" h="12700">
                <a:moveTo>
                  <a:pt x="1114756" y="0"/>
                </a:moveTo>
                <a:lnTo>
                  <a:pt x="1069643" y="0"/>
                </a:lnTo>
                <a:lnTo>
                  <a:pt x="1066799" y="2842"/>
                </a:lnTo>
                <a:lnTo>
                  <a:pt x="1066799" y="9856"/>
                </a:lnTo>
                <a:lnTo>
                  <a:pt x="1069643" y="12700"/>
                </a:lnTo>
                <a:lnTo>
                  <a:pt x="1114756" y="12700"/>
                </a:lnTo>
                <a:lnTo>
                  <a:pt x="1117599" y="9856"/>
                </a:lnTo>
                <a:lnTo>
                  <a:pt x="1117599" y="2842"/>
                </a:lnTo>
                <a:lnTo>
                  <a:pt x="1114756" y="0"/>
                </a:lnTo>
                <a:close/>
              </a:path>
              <a:path w="5740400" h="12700">
                <a:moveTo>
                  <a:pt x="1025856" y="0"/>
                </a:moveTo>
                <a:lnTo>
                  <a:pt x="980743" y="0"/>
                </a:lnTo>
                <a:lnTo>
                  <a:pt x="977899" y="2842"/>
                </a:lnTo>
                <a:lnTo>
                  <a:pt x="977899" y="9856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699" y="9856"/>
                </a:lnTo>
                <a:lnTo>
                  <a:pt x="1028699" y="2842"/>
                </a:lnTo>
                <a:lnTo>
                  <a:pt x="1025856" y="0"/>
                </a:lnTo>
                <a:close/>
              </a:path>
              <a:path w="5740400" h="12700">
                <a:moveTo>
                  <a:pt x="936956" y="0"/>
                </a:moveTo>
                <a:lnTo>
                  <a:pt x="891843" y="0"/>
                </a:lnTo>
                <a:lnTo>
                  <a:pt x="888999" y="2842"/>
                </a:lnTo>
                <a:lnTo>
                  <a:pt x="888999" y="9856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799" y="9856"/>
                </a:lnTo>
                <a:lnTo>
                  <a:pt x="939799" y="2842"/>
                </a:lnTo>
                <a:lnTo>
                  <a:pt x="936956" y="0"/>
                </a:lnTo>
                <a:close/>
              </a:path>
              <a:path w="5740400" h="12700">
                <a:moveTo>
                  <a:pt x="848056" y="0"/>
                </a:moveTo>
                <a:lnTo>
                  <a:pt x="802943" y="0"/>
                </a:lnTo>
                <a:lnTo>
                  <a:pt x="800099" y="2842"/>
                </a:lnTo>
                <a:lnTo>
                  <a:pt x="800099" y="9856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899" y="9856"/>
                </a:lnTo>
                <a:lnTo>
                  <a:pt x="850899" y="2842"/>
                </a:lnTo>
                <a:lnTo>
                  <a:pt x="848056" y="0"/>
                </a:lnTo>
                <a:close/>
              </a:path>
              <a:path w="5740400" h="12700">
                <a:moveTo>
                  <a:pt x="759156" y="0"/>
                </a:moveTo>
                <a:lnTo>
                  <a:pt x="714043" y="0"/>
                </a:lnTo>
                <a:lnTo>
                  <a:pt x="711199" y="2842"/>
                </a:lnTo>
                <a:lnTo>
                  <a:pt x="711199" y="9856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1999" y="9856"/>
                </a:lnTo>
                <a:lnTo>
                  <a:pt x="761999" y="2842"/>
                </a:lnTo>
                <a:lnTo>
                  <a:pt x="759156" y="0"/>
                </a:lnTo>
                <a:close/>
              </a:path>
              <a:path w="5740400" h="12700">
                <a:moveTo>
                  <a:pt x="670256" y="0"/>
                </a:moveTo>
                <a:lnTo>
                  <a:pt x="625142" y="0"/>
                </a:lnTo>
                <a:lnTo>
                  <a:pt x="622299" y="2842"/>
                </a:lnTo>
                <a:lnTo>
                  <a:pt x="622299" y="9856"/>
                </a:lnTo>
                <a:lnTo>
                  <a:pt x="625142" y="12700"/>
                </a:lnTo>
                <a:lnTo>
                  <a:pt x="670256" y="12700"/>
                </a:lnTo>
                <a:lnTo>
                  <a:pt x="673099" y="9856"/>
                </a:lnTo>
                <a:lnTo>
                  <a:pt x="673099" y="2842"/>
                </a:lnTo>
                <a:lnTo>
                  <a:pt x="670256" y="0"/>
                </a:lnTo>
                <a:close/>
              </a:path>
              <a:path w="5740400" h="12700">
                <a:moveTo>
                  <a:pt x="581356" y="0"/>
                </a:moveTo>
                <a:lnTo>
                  <a:pt x="536242" y="0"/>
                </a:lnTo>
                <a:lnTo>
                  <a:pt x="533399" y="2842"/>
                </a:lnTo>
                <a:lnTo>
                  <a:pt x="533399" y="9856"/>
                </a:lnTo>
                <a:lnTo>
                  <a:pt x="536242" y="12700"/>
                </a:lnTo>
                <a:lnTo>
                  <a:pt x="581356" y="12700"/>
                </a:lnTo>
                <a:lnTo>
                  <a:pt x="584200" y="9856"/>
                </a:lnTo>
                <a:lnTo>
                  <a:pt x="584200" y="2842"/>
                </a:lnTo>
                <a:lnTo>
                  <a:pt x="581356" y="0"/>
                </a:lnTo>
                <a:close/>
              </a:path>
              <a:path w="5740400" h="12700">
                <a:moveTo>
                  <a:pt x="492456" y="0"/>
                </a:moveTo>
                <a:lnTo>
                  <a:pt x="447342" y="0"/>
                </a:lnTo>
                <a:lnTo>
                  <a:pt x="444499" y="2842"/>
                </a:lnTo>
                <a:lnTo>
                  <a:pt x="444499" y="9856"/>
                </a:lnTo>
                <a:lnTo>
                  <a:pt x="447342" y="12700"/>
                </a:lnTo>
                <a:lnTo>
                  <a:pt x="492456" y="12700"/>
                </a:lnTo>
                <a:lnTo>
                  <a:pt x="495299" y="9856"/>
                </a:lnTo>
                <a:lnTo>
                  <a:pt x="495299" y="2842"/>
                </a:lnTo>
                <a:lnTo>
                  <a:pt x="492456" y="0"/>
                </a:lnTo>
                <a:close/>
              </a:path>
              <a:path w="5740400" h="12700">
                <a:moveTo>
                  <a:pt x="403556" y="0"/>
                </a:moveTo>
                <a:lnTo>
                  <a:pt x="358442" y="0"/>
                </a:lnTo>
                <a:lnTo>
                  <a:pt x="355599" y="2842"/>
                </a:lnTo>
                <a:lnTo>
                  <a:pt x="355599" y="9856"/>
                </a:lnTo>
                <a:lnTo>
                  <a:pt x="358442" y="12700"/>
                </a:lnTo>
                <a:lnTo>
                  <a:pt x="403556" y="12700"/>
                </a:lnTo>
                <a:lnTo>
                  <a:pt x="406400" y="9856"/>
                </a:lnTo>
                <a:lnTo>
                  <a:pt x="406400" y="2842"/>
                </a:lnTo>
                <a:lnTo>
                  <a:pt x="403556" y="0"/>
                </a:lnTo>
                <a:close/>
              </a:path>
              <a:path w="5740400" h="12700">
                <a:moveTo>
                  <a:pt x="314656" y="0"/>
                </a:moveTo>
                <a:lnTo>
                  <a:pt x="269542" y="0"/>
                </a:lnTo>
                <a:lnTo>
                  <a:pt x="266699" y="2842"/>
                </a:lnTo>
                <a:lnTo>
                  <a:pt x="266699" y="9856"/>
                </a:lnTo>
                <a:lnTo>
                  <a:pt x="269542" y="12700"/>
                </a:lnTo>
                <a:lnTo>
                  <a:pt x="314656" y="12700"/>
                </a:lnTo>
                <a:lnTo>
                  <a:pt x="317499" y="9856"/>
                </a:lnTo>
                <a:lnTo>
                  <a:pt x="317499" y="2842"/>
                </a:lnTo>
                <a:lnTo>
                  <a:pt x="314656" y="0"/>
                </a:lnTo>
                <a:close/>
              </a:path>
              <a:path w="5740400" h="12700">
                <a:moveTo>
                  <a:pt x="225756" y="0"/>
                </a:moveTo>
                <a:lnTo>
                  <a:pt x="180642" y="0"/>
                </a:lnTo>
                <a:lnTo>
                  <a:pt x="177799" y="2842"/>
                </a:lnTo>
                <a:lnTo>
                  <a:pt x="177799" y="9856"/>
                </a:lnTo>
                <a:lnTo>
                  <a:pt x="180642" y="12700"/>
                </a:lnTo>
                <a:lnTo>
                  <a:pt x="225756" y="12700"/>
                </a:lnTo>
                <a:lnTo>
                  <a:pt x="228599" y="9856"/>
                </a:lnTo>
                <a:lnTo>
                  <a:pt x="228599" y="2842"/>
                </a:lnTo>
                <a:lnTo>
                  <a:pt x="225756" y="0"/>
                </a:lnTo>
                <a:close/>
              </a:path>
              <a:path w="5740400" h="12700">
                <a:moveTo>
                  <a:pt x="136856" y="0"/>
                </a:moveTo>
                <a:lnTo>
                  <a:pt x="91742" y="0"/>
                </a:lnTo>
                <a:lnTo>
                  <a:pt x="88899" y="2842"/>
                </a:lnTo>
                <a:lnTo>
                  <a:pt x="88899" y="9856"/>
                </a:lnTo>
                <a:lnTo>
                  <a:pt x="91742" y="12700"/>
                </a:lnTo>
                <a:lnTo>
                  <a:pt x="136856" y="12700"/>
                </a:lnTo>
                <a:lnTo>
                  <a:pt x="139699" y="9856"/>
                </a:lnTo>
                <a:lnTo>
                  <a:pt x="139699" y="2842"/>
                </a:lnTo>
                <a:lnTo>
                  <a:pt x="136856" y="0"/>
                </a:lnTo>
                <a:close/>
              </a:path>
              <a:path w="5740400" h="12700">
                <a:moveTo>
                  <a:pt x="47956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6"/>
                </a:lnTo>
                <a:lnTo>
                  <a:pt x="2842" y="12700"/>
                </a:lnTo>
                <a:lnTo>
                  <a:pt x="47956" y="12700"/>
                </a:lnTo>
                <a:lnTo>
                  <a:pt x="50799" y="9856"/>
                </a:lnTo>
                <a:lnTo>
                  <a:pt x="50799" y="2842"/>
                </a:lnTo>
                <a:lnTo>
                  <a:pt x="47956" y="0"/>
                </a:lnTo>
                <a:close/>
              </a:path>
            </a:pathLst>
          </a:custGeom>
          <a:solidFill>
            <a:srgbClr val="29BA7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617206" y="4548425"/>
            <a:ext cx="5740400" cy="408305"/>
            <a:chOff x="617206" y="4548425"/>
            <a:chExt cx="5740400" cy="408305"/>
          </a:xfrm>
        </p:grpSpPr>
        <p:sp>
          <p:nvSpPr>
            <p:cNvPr id="46" name="object 46" descr=""/>
            <p:cNvSpPr/>
            <p:nvPr/>
          </p:nvSpPr>
          <p:spPr>
            <a:xfrm>
              <a:off x="617206" y="4943887"/>
              <a:ext cx="5740400" cy="12700"/>
            </a:xfrm>
            <a:custGeom>
              <a:avLst/>
              <a:gdLst/>
              <a:ahLst/>
              <a:cxnLst/>
              <a:rect l="l" t="t" r="r" b="b"/>
              <a:pathLst>
                <a:path w="5740400" h="12700">
                  <a:moveTo>
                    <a:pt x="5737556" y="1"/>
                  </a:moveTo>
                  <a:lnTo>
                    <a:pt x="5692443" y="1"/>
                  </a:lnTo>
                  <a:lnTo>
                    <a:pt x="5689599" y="2844"/>
                  </a:lnTo>
                  <a:lnTo>
                    <a:pt x="5689599" y="9859"/>
                  </a:lnTo>
                  <a:lnTo>
                    <a:pt x="5692443" y="12701"/>
                  </a:lnTo>
                  <a:lnTo>
                    <a:pt x="5737556" y="12701"/>
                  </a:lnTo>
                  <a:lnTo>
                    <a:pt x="5740399" y="9859"/>
                  </a:lnTo>
                  <a:lnTo>
                    <a:pt x="5740399" y="2844"/>
                  </a:lnTo>
                  <a:lnTo>
                    <a:pt x="5737556" y="1"/>
                  </a:lnTo>
                  <a:close/>
                </a:path>
                <a:path w="5740400" h="12700">
                  <a:moveTo>
                    <a:pt x="5648656" y="1"/>
                  </a:moveTo>
                  <a:lnTo>
                    <a:pt x="5603543" y="1"/>
                  </a:lnTo>
                  <a:lnTo>
                    <a:pt x="5600699" y="2844"/>
                  </a:lnTo>
                  <a:lnTo>
                    <a:pt x="5600699" y="9859"/>
                  </a:lnTo>
                  <a:lnTo>
                    <a:pt x="5603543" y="12701"/>
                  </a:lnTo>
                  <a:lnTo>
                    <a:pt x="5648656" y="12701"/>
                  </a:lnTo>
                  <a:lnTo>
                    <a:pt x="5651499" y="9859"/>
                  </a:lnTo>
                  <a:lnTo>
                    <a:pt x="5651499" y="2844"/>
                  </a:lnTo>
                  <a:lnTo>
                    <a:pt x="5648656" y="1"/>
                  </a:lnTo>
                  <a:close/>
                </a:path>
                <a:path w="5740400" h="12700">
                  <a:moveTo>
                    <a:pt x="5559756" y="1"/>
                  </a:moveTo>
                  <a:lnTo>
                    <a:pt x="5514643" y="1"/>
                  </a:lnTo>
                  <a:lnTo>
                    <a:pt x="5511799" y="2844"/>
                  </a:lnTo>
                  <a:lnTo>
                    <a:pt x="5511801" y="9859"/>
                  </a:lnTo>
                  <a:lnTo>
                    <a:pt x="5514643" y="12701"/>
                  </a:lnTo>
                  <a:lnTo>
                    <a:pt x="5559756" y="12701"/>
                  </a:lnTo>
                  <a:lnTo>
                    <a:pt x="5562599" y="9859"/>
                  </a:lnTo>
                  <a:lnTo>
                    <a:pt x="5562599" y="2844"/>
                  </a:lnTo>
                  <a:lnTo>
                    <a:pt x="5559756" y="1"/>
                  </a:lnTo>
                  <a:close/>
                </a:path>
                <a:path w="5740400" h="12700">
                  <a:moveTo>
                    <a:pt x="5470856" y="1"/>
                  </a:moveTo>
                  <a:lnTo>
                    <a:pt x="5425743" y="1"/>
                  </a:lnTo>
                  <a:lnTo>
                    <a:pt x="5422899" y="2844"/>
                  </a:lnTo>
                  <a:lnTo>
                    <a:pt x="5422899" y="9857"/>
                  </a:lnTo>
                  <a:lnTo>
                    <a:pt x="5425743" y="12701"/>
                  </a:lnTo>
                  <a:lnTo>
                    <a:pt x="5470856" y="12701"/>
                  </a:lnTo>
                  <a:lnTo>
                    <a:pt x="5473699" y="9857"/>
                  </a:lnTo>
                  <a:lnTo>
                    <a:pt x="5473699" y="2844"/>
                  </a:lnTo>
                  <a:lnTo>
                    <a:pt x="5470856" y="1"/>
                  </a:lnTo>
                  <a:close/>
                </a:path>
                <a:path w="5740400" h="12700">
                  <a:moveTo>
                    <a:pt x="5381956" y="1"/>
                  </a:moveTo>
                  <a:lnTo>
                    <a:pt x="5336843" y="1"/>
                  </a:lnTo>
                  <a:lnTo>
                    <a:pt x="5333999" y="2844"/>
                  </a:lnTo>
                  <a:lnTo>
                    <a:pt x="5333999" y="9857"/>
                  </a:lnTo>
                  <a:lnTo>
                    <a:pt x="5336843" y="12701"/>
                  </a:lnTo>
                  <a:lnTo>
                    <a:pt x="5381956" y="12701"/>
                  </a:lnTo>
                  <a:lnTo>
                    <a:pt x="5384799" y="9857"/>
                  </a:lnTo>
                  <a:lnTo>
                    <a:pt x="5384799" y="2844"/>
                  </a:lnTo>
                  <a:lnTo>
                    <a:pt x="5381956" y="1"/>
                  </a:lnTo>
                  <a:close/>
                </a:path>
                <a:path w="5740400" h="12700">
                  <a:moveTo>
                    <a:pt x="5293056" y="1"/>
                  </a:moveTo>
                  <a:lnTo>
                    <a:pt x="5247943" y="1"/>
                  </a:lnTo>
                  <a:lnTo>
                    <a:pt x="5245099" y="2844"/>
                  </a:lnTo>
                  <a:lnTo>
                    <a:pt x="5245099" y="9857"/>
                  </a:lnTo>
                  <a:lnTo>
                    <a:pt x="5247943" y="12701"/>
                  </a:lnTo>
                  <a:lnTo>
                    <a:pt x="5293056" y="12701"/>
                  </a:lnTo>
                  <a:lnTo>
                    <a:pt x="5295899" y="9857"/>
                  </a:lnTo>
                  <a:lnTo>
                    <a:pt x="5295899" y="2844"/>
                  </a:lnTo>
                  <a:lnTo>
                    <a:pt x="5293056" y="1"/>
                  </a:lnTo>
                  <a:close/>
                </a:path>
                <a:path w="5740400" h="12700">
                  <a:moveTo>
                    <a:pt x="5204156" y="1"/>
                  </a:moveTo>
                  <a:lnTo>
                    <a:pt x="5159043" y="1"/>
                  </a:lnTo>
                  <a:lnTo>
                    <a:pt x="5156199" y="2844"/>
                  </a:lnTo>
                  <a:lnTo>
                    <a:pt x="5156199" y="9857"/>
                  </a:lnTo>
                  <a:lnTo>
                    <a:pt x="5159043" y="12701"/>
                  </a:lnTo>
                  <a:lnTo>
                    <a:pt x="5204156" y="12701"/>
                  </a:lnTo>
                  <a:lnTo>
                    <a:pt x="5206999" y="9857"/>
                  </a:lnTo>
                  <a:lnTo>
                    <a:pt x="5206999" y="2844"/>
                  </a:lnTo>
                  <a:lnTo>
                    <a:pt x="5204156" y="1"/>
                  </a:lnTo>
                  <a:close/>
                </a:path>
                <a:path w="5740400" h="12700">
                  <a:moveTo>
                    <a:pt x="5115256" y="1"/>
                  </a:moveTo>
                  <a:lnTo>
                    <a:pt x="5070143" y="1"/>
                  </a:lnTo>
                  <a:lnTo>
                    <a:pt x="5067299" y="2844"/>
                  </a:lnTo>
                  <a:lnTo>
                    <a:pt x="5067299" y="9857"/>
                  </a:lnTo>
                  <a:lnTo>
                    <a:pt x="5070143" y="12701"/>
                  </a:lnTo>
                  <a:lnTo>
                    <a:pt x="5115256" y="12701"/>
                  </a:lnTo>
                  <a:lnTo>
                    <a:pt x="5118099" y="9857"/>
                  </a:lnTo>
                  <a:lnTo>
                    <a:pt x="5118099" y="2844"/>
                  </a:lnTo>
                  <a:lnTo>
                    <a:pt x="5115256" y="1"/>
                  </a:lnTo>
                  <a:close/>
                </a:path>
                <a:path w="5740400" h="12700">
                  <a:moveTo>
                    <a:pt x="5026356" y="1"/>
                  </a:moveTo>
                  <a:lnTo>
                    <a:pt x="4981243" y="1"/>
                  </a:lnTo>
                  <a:lnTo>
                    <a:pt x="4978399" y="2844"/>
                  </a:lnTo>
                  <a:lnTo>
                    <a:pt x="4978399" y="9857"/>
                  </a:lnTo>
                  <a:lnTo>
                    <a:pt x="4981243" y="12701"/>
                  </a:lnTo>
                  <a:lnTo>
                    <a:pt x="5026356" y="12701"/>
                  </a:lnTo>
                  <a:lnTo>
                    <a:pt x="5029199" y="9857"/>
                  </a:lnTo>
                  <a:lnTo>
                    <a:pt x="5029199" y="2844"/>
                  </a:lnTo>
                  <a:lnTo>
                    <a:pt x="5026356" y="1"/>
                  </a:lnTo>
                  <a:close/>
                </a:path>
                <a:path w="5740400" h="12700">
                  <a:moveTo>
                    <a:pt x="4937456" y="1"/>
                  </a:moveTo>
                  <a:lnTo>
                    <a:pt x="4892343" y="1"/>
                  </a:lnTo>
                  <a:lnTo>
                    <a:pt x="4889499" y="2844"/>
                  </a:lnTo>
                  <a:lnTo>
                    <a:pt x="4889499" y="9857"/>
                  </a:lnTo>
                  <a:lnTo>
                    <a:pt x="4892343" y="12701"/>
                  </a:lnTo>
                  <a:lnTo>
                    <a:pt x="4937456" y="12701"/>
                  </a:lnTo>
                  <a:lnTo>
                    <a:pt x="4940299" y="9857"/>
                  </a:lnTo>
                  <a:lnTo>
                    <a:pt x="4940299" y="2844"/>
                  </a:lnTo>
                  <a:lnTo>
                    <a:pt x="4937456" y="1"/>
                  </a:lnTo>
                  <a:close/>
                </a:path>
                <a:path w="5740400" h="12700">
                  <a:moveTo>
                    <a:pt x="4848556" y="1"/>
                  </a:moveTo>
                  <a:lnTo>
                    <a:pt x="4803443" y="1"/>
                  </a:lnTo>
                  <a:lnTo>
                    <a:pt x="4800599" y="2844"/>
                  </a:lnTo>
                  <a:lnTo>
                    <a:pt x="4800599" y="9857"/>
                  </a:lnTo>
                  <a:lnTo>
                    <a:pt x="4803443" y="12701"/>
                  </a:lnTo>
                  <a:lnTo>
                    <a:pt x="4848556" y="12701"/>
                  </a:lnTo>
                  <a:lnTo>
                    <a:pt x="4851399" y="9857"/>
                  </a:lnTo>
                  <a:lnTo>
                    <a:pt x="4851399" y="2844"/>
                  </a:lnTo>
                  <a:lnTo>
                    <a:pt x="4848556" y="1"/>
                  </a:lnTo>
                  <a:close/>
                </a:path>
                <a:path w="5740400" h="12700">
                  <a:moveTo>
                    <a:pt x="4759656" y="1"/>
                  </a:moveTo>
                  <a:lnTo>
                    <a:pt x="4714543" y="1"/>
                  </a:lnTo>
                  <a:lnTo>
                    <a:pt x="4711699" y="2844"/>
                  </a:lnTo>
                  <a:lnTo>
                    <a:pt x="4711699" y="9857"/>
                  </a:lnTo>
                  <a:lnTo>
                    <a:pt x="4714543" y="12701"/>
                  </a:lnTo>
                  <a:lnTo>
                    <a:pt x="4759656" y="12701"/>
                  </a:lnTo>
                  <a:lnTo>
                    <a:pt x="4762499" y="9857"/>
                  </a:lnTo>
                  <a:lnTo>
                    <a:pt x="4762499" y="2844"/>
                  </a:lnTo>
                  <a:lnTo>
                    <a:pt x="4759656" y="1"/>
                  </a:lnTo>
                  <a:close/>
                </a:path>
                <a:path w="5740400" h="12700">
                  <a:moveTo>
                    <a:pt x="4670756" y="1"/>
                  </a:moveTo>
                  <a:lnTo>
                    <a:pt x="4625643" y="1"/>
                  </a:lnTo>
                  <a:lnTo>
                    <a:pt x="4622799" y="2844"/>
                  </a:lnTo>
                  <a:lnTo>
                    <a:pt x="4622799" y="9857"/>
                  </a:lnTo>
                  <a:lnTo>
                    <a:pt x="4625643" y="12701"/>
                  </a:lnTo>
                  <a:lnTo>
                    <a:pt x="4670756" y="12701"/>
                  </a:lnTo>
                  <a:lnTo>
                    <a:pt x="4673599" y="9857"/>
                  </a:lnTo>
                  <a:lnTo>
                    <a:pt x="4673599" y="2844"/>
                  </a:lnTo>
                  <a:lnTo>
                    <a:pt x="4670756" y="1"/>
                  </a:lnTo>
                  <a:close/>
                </a:path>
                <a:path w="5740400" h="12700">
                  <a:moveTo>
                    <a:pt x="4581856" y="1"/>
                  </a:moveTo>
                  <a:lnTo>
                    <a:pt x="4536743" y="1"/>
                  </a:lnTo>
                  <a:lnTo>
                    <a:pt x="4533899" y="2844"/>
                  </a:lnTo>
                  <a:lnTo>
                    <a:pt x="4533899" y="9857"/>
                  </a:lnTo>
                  <a:lnTo>
                    <a:pt x="4536743" y="12701"/>
                  </a:lnTo>
                  <a:lnTo>
                    <a:pt x="4581856" y="12701"/>
                  </a:lnTo>
                  <a:lnTo>
                    <a:pt x="4584699" y="9857"/>
                  </a:lnTo>
                  <a:lnTo>
                    <a:pt x="4584699" y="2844"/>
                  </a:lnTo>
                  <a:lnTo>
                    <a:pt x="4581856" y="1"/>
                  </a:lnTo>
                  <a:close/>
                </a:path>
                <a:path w="5740400" h="12700">
                  <a:moveTo>
                    <a:pt x="4492956" y="1"/>
                  </a:moveTo>
                  <a:lnTo>
                    <a:pt x="4447843" y="1"/>
                  </a:lnTo>
                  <a:lnTo>
                    <a:pt x="4444999" y="2844"/>
                  </a:lnTo>
                  <a:lnTo>
                    <a:pt x="4444999" y="9857"/>
                  </a:lnTo>
                  <a:lnTo>
                    <a:pt x="4447843" y="12701"/>
                  </a:lnTo>
                  <a:lnTo>
                    <a:pt x="4492956" y="12701"/>
                  </a:lnTo>
                  <a:lnTo>
                    <a:pt x="4495799" y="9857"/>
                  </a:lnTo>
                  <a:lnTo>
                    <a:pt x="4495799" y="2844"/>
                  </a:lnTo>
                  <a:lnTo>
                    <a:pt x="4492956" y="1"/>
                  </a:lnTo>
                  <a:close/>
                </a:path>
                <a:path w="5740400" h="12700">
                  <a:moveTo>
                    <a:pt x="4404056" y="1"/>
                  </a:moveTo>
                  <a:lnTo>
                    <a:pt x="4358943" y="1"/>
                  </a:lnTo>
                  <a:lnTo>
                    <a:pt x="4356099" y="2843"/>
                  </a:lnTo>
                  <a:lnTo>
                    <a:pt x="4356099" y="9857"/>
                  </a:lnTo>
                  <a:lnTo>
                    <a:pt x="4358943" y="12701"/>
                  </a:lnTo>
                  <a:lnTo>
                    <a:pt x="4404056" y="12701"/>
                  </a:lnTo>
                  <a:lnTo>
                    <a:pt x="4406899" y="9857"/>
                  </a:lnTo>
                  <a:lnTo>
                    <a:pt x="4406899" y="2843"/>
                  </a:lnTo>
                  <a:lnTo>
                    <a:pt x="4404056" y="1"/>
                  </a:lnTo>
                  <a:close/>
                </a:path>
                <a:path w="5740400" h="12700">
                  <a:moveTo>
                    <a:pt x="4315156" y="1"/>
                  </a:moveTo>
                  <a:lnTo>
                    <a:pt x="4270043" y="1"/>
                  </a:lnTo>
                  <a:lnTo>
                    <a:pt x="4267199" y="2843"/>
                  </a:lnTo>
                  <a:lnTo>
                    <a:pt x="4267199" y="9857"/>
                  </a:lnTo>
                  <a:lnTo>
                    <a:pt x="4270043" y="12701"/>
                  </a:lnTo>
                  <a:lnTo>
                    <a:pt x="4315156" y="12701"/>
                  </a:lnTo>
                  <a:lnTo>
                    <a:pt x="4317999" y="9857"/>
                  </a:lnTo>
                  <a:lnTo>
                    <a:pt x="4317999" y="2843"/>
                  </a:lnTo>
                  <a:lnTo>
                    <a:pt x="4315156" y="1"/>
                  </a:lnTo>
                  <a:close/>
                </a:path>
                <a:path w="5740400" h="12700">
                  <a:moveTo>
                    <a:pt x="4226256" y="1"/>
                  </a:moveTo>
                  <a:lnTo>
                    <a:pt x="4181143" y="1"/>
                  </a:lnTo>
                  <a:lnTo>
                    <a:pt x="4178299" y="2843"/>
                  </a:lnTo>
                  <a:lnTo>
                    <a:pt x="4178299" y="9857"/>
                  </a:lnTo>
                  <a:lnTo>
                    <a:pt x="4181143" y="12701"/>
                  </a:lnTo>
                  <a:lnTo>
                    <a:pt x="4226256" y="12701"/>
                  </a:lnTo>
                  <a:lnTo>
                    <a:pt x="4229099" y="9857"/>
                  </a:lnTo>
                  <a:lnTo>
                    <a:pt x="4229099" y="2843"/>
                  </a:lnTo>
                  <a:lnTo>
                    <a:pt x="4226256" y="1"/>
                  </a:lnTo>
                  <a:close/>
                </a:path>
                <a:path w="5740400" h="12700">
                  <a:moveTo>
                    <a:pt x="4137356" y="1"/>
                  </a:moveTo>
                  <a:lnTo>
                    <a:pt x="4092243" y="1"/>
                  </a:lnTo>
                  <a:lnTo>
                    <a:pt x="4089399" y="2843"/>
                  </a:lnTo>
                  <a:lnTo>
                    <a:pt x="4089399" y="9857"/>
                  </a:lnTo>
                  <a:lnTo>
                    <a:pt x="4092243" y="12701"/>
                  </a:lnTo>
                  <a:lnTo>
                    <a:pt x="4137356" y="12701"/>
                  </a:lnTo>
                  <a:lnTo>
                    <a:pt x="4140199" y="9857"/>
                  </a:lnTo>
                  <a:lnTo>
                    <a:pt x="4140199" y="2843"/>
                  </a:lnTo>
                  <a:lnTo>
                    <a:pt x="4137356" y="1"/>
                  </a:lnTo>
                  <a:close/>
                </a:path>
                <a:path w="5740400" h="12700">
                  <a:moveTo>
                    <a:pt x="4048456" y="1"/>
                  </a:moveTo>
                  <a:lnTo>
                    <a:pt x="4003343" y="1"/>
                  </a:lnTo>
                  <a:lnTo>
                    <a:pt x="4000499" y="2843"/>
                  </a:lnTo>
                  <a:lnTo>
                    <a:pt x="4000499" y="9857"/>
                  </a:lnTo>
                  <a:lnTo>
                    <a:pt x="4003343" y="12701"/>
                  </a:lnTo>
                  <a:lnTo>
                    <a:pt x="4048456" y="12701"/>
                  </a:lnTo>
                  <a:lnTo>
                    <a:pt x="4051299" y="9857"/>
                  </a:lnTo>
                  <a:lnTo>
                    <a:pt x="4051299" y="2843"/>
                  </a:lnTo>
                  <a:lnTo>
                    <a:pt x="4048456" y="1"/>
                  </a:lnTo>
                  <a:close/>
                </a:path>
                <a:path w="5740400" h="12700">
                  <a:moveTo>
                    <a:pt x="3959556" y="1"/>
                  </a:moveTo>
                  <a:lnTo>
                    <a:pt x="3914443" y="1"/>
                  </a:lnTo>
                  <a:lnTo>
                    <a:pt x="3911599" y="2843"/>
                  </a:lnTo>
                  <a:lnTo>
                    <a:pt x="3911599" y="9857"/>
                  </a:lnTo>
                  <a:lnTo>
                    <a:pt x="3914443" y="12701"/>
                  </a:lnTo>
                  <a:lnTo>
                    <a:pt x="3959556" y="12701"/>
                  </a:lnTo>
                  <a:lnTo>
                    <a:pt x="3962399" y="9857"/>
                  </a:lnTo>
                  <a:lnTo>
                    <a:pt x="3962399" y="2843"/>
                  </a:lnTo>
                  <a:lnTo>
                    <a:pt x="3959556" y="1"/>
                  </a:lnTo>
                  <a:close/>
                </a:path>
                <a:path w="5740400" h="12700">
                  <a:moveTo>
                    <a:pt x="3870656" y="1"/>
                  </a:moveTo>
                  <a:lnTo>
                    <a:pt x="3825543" y="1"/>
                  </a:lnTo>
                  <a:lnTo>
                    <a:pt x="3822699" y="2843"/>
                  </a:lnTo>
                  <a:lnTo>
                    <a:pt x="3822699" y="9857"/>
                  </a:lnTo>
                  <a:lnTo>
                    <a:pt x="3825543" y="12701"/>
                  </a:lnTo>
                  <a:lnTo>
                    <a:pt x="3870656" y="12701"/>
                  </a:lnTo>
                  <a:lnTo>
                    <a:pt x="3873499" y="9857"/>
                  </a:lnTo>
                  <a:lnTo>
                    <a:pt x="3873499" y="2843"/>
                  </a:lnTo>
                  <a:lnTo>
                    <a:pt x="3870656" y="1"/>
                  </a:lnTo>
                  <a:close/>
                </a:path>
                <a:path w="5740400" h="12700">
                  <a:moveTo>
                    <a:pt x="3781756" y="1"/>
                  </a:moveTo>
                  <a:lnTo>
                    <a:pt x="3736643" y="1"/>
                  </a:lnTo>
                  <a:lnTo>
                    <a:pt x="3733799" y="2843"/>
                  </a:lnTo>
                  <a:lnTo>
                    <a:pt x="3733799" y="9857"/>
                  </a:lnTo>
                  <a:lnTo>
                    <a:pt x="3736643" y="12701"/>
                  </a:lnTo>
                  <a:lnTo>
                    <a:pt x="3781756" y="12701"/>
                  </a:lnTo>
                  <a:lnTo>
                    <a:pt x="3784599" y="9857"/>
                  </a:lnTo>
                  <a:lnTo>
                    <a:pt x="3784599" y="2843"/>
                  </a:lnTo>
                  <a:lnTo>
                    <a:pt x="3781756" y="1"/>
                  </a:lnTo>
                  <a:close/>
                </a:path>
                <a:path w="5740400" h="12700">
                  <a:moveTo>
                    <a:pt x="3692856" y="1"/>
                  </a:moveTo>
                  <a:lnTo>
                    <a:pt x="3647743" y="1"/>
                  </a:lnTo>
                  <a:lnTo>
                    <a:pt x="3644899" y="2843"/>
                  </a:lnTo>
                  <a:lnTo>
                    <a:pt x="3644899" y="9857"/>
                  </a:lnTo>
                  <a:lnTo>
                    <a:pt x="3647743" y="12701"/>
                  </a:lnTo>
                  <a:lnTo>
                    <a:pt x="3692856" y="12701"/>
                  </a:lnTo>
                  <a:lnTo>
                    <a:pt x="3695699" y="9857"/>
                  </a:lnTo>
                  <a:lnTo>
                    <a:pt x="3695699" y="2843"/>
                  </a:lnTo>
                  <a:lnTo>
                    <a:pt x="3692856" y="1"/>
                  </a:lnTo>
                  <a:close/>
                </a:path>
                <a:path w="5740400" h="12700">
                  <a:moveTo>
                    <a:pt x="3603956" y="1"/>
                  </a:moveTo>
                  <a:lnTo>
                    <a:pt x="3558843" y="1"/>
                  </a:lnTo>
                  <a:lnTo>
                    <a:pt x="3555999" y="2843"/>
                  </a:lnTo>
                  <a:lnTo>
                    <a:pt x="3555999" y="9857"/>
                  </a:lnTo>
                  <a:lnTo>
                    <a:pt x="3558843" y="12701"/>
                  </a:lnTo>
                  <a:lnTo>
                    <a:pt x="3603956" y="12701"/>
                  </a:lnTo>
                  <a:lnTo>
                    <a:pt x="3606799" y="9857"/>
                  </a:lnTo>
                  <a:lnTo>
                    <a:pt x="3606799" y="2843"/>
                  </a:lnTo>
                  <a:lnTo>
                    <a:pt x="3603956" y="1"/>
                  </a:lnTo>
                  <a:close/>
                </a:path>
                <a:path w="5740400" h="12700">
                  <a:moveTo>
                    <a:pt x="3515056" y="1"/>
                  </a:moveTo>
                  <a:lnTo>
                    <a:pt x="3469943" y="1"/>
                  </a:lnTo>
                  <a:lnTo>
                    <a:pt x="3467099" y="2843"/>
                  </a:lnTo>
                  <a:lnTo>
                    <a:pt x="3467099" y="9857"/>
                  </a:lnTo>
                  <a:lnTo>
                    <a:pt x="3469943" y="12701"/>
                  </a:lnTo>
                  <a:lnTo>
                    <a:pt x="3515056" y="12701"/>
                  </a:lnTo>
                  <a:lnTo>
                    <a:pt x="3517899" y="9857"/>
                  </a:lnTo>
                  <a:lnTo>
                    <a:pt x="3517899" y="2843"/>
                  </a:lnTo>
                  <a:lnTo>
                    <a:pt x="3515056" y="1"/>
                  </a:lnTo>
                  <a:close/>
                </a:path>
                <a:path w="5740400" h="12700">
                  <a:moveTo>
                    <a:pt x="3426156" y="1"/>
                  </a:moveTo>
                  <a:lnTo>
                    <a:pt x="3381043" y="1"/>
                  </a:lnTo>
                  <a:lnTo>
                    <a:pt x="3378199" y="2843"/>
                  </a:lnTo>
                  <a:lnTo>
                    <a:pt x="3378199" y="9857"/>
                  </a:lnTo>
                  <a:lnTo>
                    <a:pt x="3381043" y="12701"/>
                  </a:lnTo>
                  <a:lnTo>
                    <a:pt x="3426156" y="12701"/>
                  </a:lnTo>
                  <a:lnTo>
                    <a:pt x="3428999" y="9857"/>
                  </a:lnTo>
                  <a:lnTo>
                    <a:pt x="3428999" y="2843"/>
                  </a:lnTo>
                  <a:lnTo>
                    <a:pt x="3426156" y="1"/>
                  </a:lnTo>
                  <a:close/>
                </a:path>
                <a:path w="5740400" h="12700">
                  <a:moveTo>
                    <a:pt x="3337256" y="1"/>
                  </a:moveTo>
                  <a:lnTo>
                    <a:pt x="3292143" y="1"/>
                  </a:lnTo>
                  <a:lnTo>
                    <a:pt x="3289299" y="2843"/>
                  </a:lnTo>
                  <a:lnTo>
                    <a:pt x="3289299" y="9857"/>
                  </a:lnTo>
                  <a:lnTo>
                    <a:pt x="3292143" y="12701"/>
                  </a:lnTo>
                  <a:lnTo>
                    <a:pt x="3337256" y="12701"/>
                  </a:lnTo>
                  <a:lnTo>
                    <a:pt x="3340099" y="9857"/>
                  </a:lnTo>
                  <a:lnTo>
                    <a:pt x="3340099" y="2843"/>
                  </a:lnTo>
                  <a:lnTo>
                    <a:pt x="3337256" y="1"/>
                  </a:lnTo>
                  <a:close/>
                </a:path>
                <a:path w="5740400" h="12700">
                  <a:moveTo>
                    <a:pt x="3248356" y="1"/>
                  </a:moveTo>
                  <a:lnTo>
                    <a:pt x="3203243" y="1"/>
                  </a:lnTo>
                  <a:lnTo>
                    <a:pt x="3200399" y="2843"/>
                  </a:lnTo>
                  <a:lnTo>
                    <a:pt x="3200399" y="9857"/>
                  </a:lnTo>
                  <a:lnTo>
                    <a:pt x="3203243" y="12701"/>
                  </a:lnTo>
                  <a:lnTo>
                    <a:pt x="3248356" y="12701"/>
                  </a:lnTo>
                  <a:lnTo>
                    <a:pt x="3251199" y="9857"/>
                  </a:lnTo>
                  <a:lnTo>
                    <a:pt x="3251199" y="2843"/>
                  </a:lnTo>
                  <a:lnTo>
                    <a:pt x="3248356" y="1"/>
                  </a:lnTo>
                  <a:close/>
                </a:path>
                <a:path w="5740400" h="12700">
                  <a:moveTo>
                    <a:pt x="3159456" y="1"/>
                  </a:moveTo>
                  <a:lnTo>
                    <a:pt x="3114343" y="1"/>
                  </a:lnTo>
                  <a:lnTo>
                    <a:pt x="3111499" y="2843"/>
                  </a:lnTo>
                  <a:lnTo>
                    <a:pt x="3111499" y="9857"/>
                  </a:lnTo>
                  <a:lnTo>
                    <a:pt x="3114343" y="12701"/>
                  </a:lnTo>
                  <a:lnTo>
                    <a:pt x="3159456" y="12701"/>
                  </a:lnTo>
                  <a:lnTo>
                    <a:pt x="3162299" y="9857"/>
                  </a:lnTo>
                  <a:lnTo>
                    <a:pt x="3162299" y="2843"/>
                  </a:lnTo>
                  <a:lnTo>
                    <a:pt x="3159456" y="1"/>
                  </a:lnTo>
                  <a:close/>
                </a:path>
                <a:path w="5740400" h="12700">
                  <a:moveTo>
                    <a:pt x="3070556" y="1"/>
                  </a:moveTo>
                  <a:lnTo>
                    <a:pt x="3025443" y="1"/>
                  </a:lnTo>
                  <a:lnTo>
                    <a:pt x="3022599" y="2843"/>
                  </a:lnTo>
                  <a:lnTo>
                    <a:pt x="3022599" y="9857"/>
                  </a:lnTo>
                  <a:lnTo>
                    <a:pt x="3025443" y="12701"/>
                  </a:lnTo>
                  <a:lnTo>
                    <a:pt x="3070556" y="12701"/>
                  </a:lnTo>
                  <a:lnTo>
                    <a:pt x="3073399" y="9857"/>
                  </a:lnTo>
                  <a:lnTo>
                    <a:pt x="3073399" y="2843"/>
                  </a:lnTo>
                  <a:lnTo>
                    <a:pt x="3070556" y="1"/>
                  </a:lnTo>
                  <a:close/>
                </a:path>
                <a:path w="5740400" h="12700">
                  <a:moveTo>
                    <a:pt x="2981656" y="1"/>
                  </a:moveTo>
                  <a:lnTo>
                    <a:pt x="2936543" y="1"/>
                  </a:lnTo>
                  <a:lnTo>
                    <a:pt x="2933699" y="2843"/>
                  </a:lnTo>
                  <a:lnTo>
                    <a:pt x="2933699" y="9857"/>
                  </a:lnTo>
                  <a:lnTo>
                    <a:pt x="2936543" y="12701"/>
                  </a:lnTo>
                  <a:lnTo>
                    <a:pt x="2981656" y="12701"/>
                  </a:lnTo>
                  <a:lnTo>
                    <a:pt x="2984499" y="9857"/>
                  </a:lnTo>
                  <a:lnTo>
                    <a:pt x="2984499" y="2843"/>
                  </a:lnTo>
                  <a:lnTo>
                    <a:pt x="2981656" y="1"/>
                  </a:lnTo>
                  <a:close/>
                </a:path>
                <a:path w="5740400" h="12700">
                  <a:moveTo>
                    <a:pt x="2892756" y="1"/>
                  </a:moveTo>
                  <a:lnTo>
                    <a:pt x="2847643" y="1"/>
                  </a:lnTo>
                  <a:lnTo>
                    <a:pt x="2844799" y="2843"/>
                  </a:lnTo>
                  <a:lnTo>
                    <a:pt x="2844799" y="9857"/>
                  </a:lnTo>
                  <a:lnTo>
                    <a:pt x="2847643" y="12701"/>
                  </a:lnTo>
                  <a:lnTo>
                    <a:pt x="2892756" y="12701"/>
                  </a:lnTo>
                  <a:lnTo>
                    <a:pt x="2895599" y="9857"/>
                  </a:lnTo>
                  <a:lnTo>
                    <a:pt x="2895599" y="2843"/>
                  </a:lnTo>
                  <a:lnTo>
                    <a:pt x="2892756" y="1"/>
                  </a:lnTo>
                  <a:close/>
                </a:path>
                <a:path w="5740400" h="12700">
                  <a:moveTo>
                    <a:pt x="2803856" y="1"/>
                  </a:moveTo>
                  <a:lnTo>
                    <a:pt x="2758743" y="1"/>
                  </a:lnTo>
                  <a:lnTo>
                    <a:pt x="2755899" y="2843"/>
                  </a:lnTo>
                  <a:lnTo>
                    <a:pt x="2755899" y="9857"/>
                  </a:lnTo>
                  <a:lnTo>
                    <a:pt x="2758743" y="12701"/>
                  </a:lnTo>
                  <a:lnTo>
                    <a:pt x="2803856" y="12701"/>
                  </a:lnTo>
                  <a:lnTo>
                    <a:pt x="2806699" y="9857"/>
                  </a:lnTo>
                  <a:lnTo>
                    <a:pt x="2806699" y="2843"/>
                  </a:lnTo>
                  <a:lnTo>
                    <a:pt x="2803856" y="1"/>
                  </a:lnTo>
                  <a:close/>
                </a:path>
                <a:path w="5740400" h="12700">
                  <a:moveTo>
                    <a:pt x="2714956" y="1"/>
                  </a:moveTo>
                  <a:lnTo>
                    <a:pt x="2669843" y="1"/>
                  </a:lnTo>
                  <a:lnTo>
                    <a:pt x="2666999" y="2843"/>
                  </a:lnTo>
                  <a:lnTo>
                    <a:pt x="2666999" y="9857"/>
                  </a:lnTo>
                  <a:lnTo>
                    <a:pt x="2669843" y="12701"/>
                  </a:lnTo>
                  <a:lnTo>
                    <a:pt x="2714956" y="12701"/>
                  </a:lnTo>
                  <a:lnTo>
                    <a:pt x="2717799" y="9857"/>
                  </a:lnTo>
                  <a:lnTo>
                    <a:pt x="2717799" y="2843"/>
                  </a:lnTo>
                  <a:lnTo>
                    <a:pt x="2714956" y="1"/>
                  </a:lnTo>
                  <a:close/>
                </a:path>
                <a:path w="5740400" h="12700">
                  <a:moveTo>
                    <a:pt x="2626056" y="1"/>
                  </a:moveTo>
                  <a:lnTo>
                    <a:pt x="2580943" y="1"/>
                  </a:lnTo>
                  <a:lnTo>
                    <a:pt x="2578099" y="2843"/>
                  </a:lnTo>
                  <a:lnTo>
                    <a:pt x="2578099" y="9857"/>
                  </a:lnTo>
                  <a:lnTo>
                    <a:pt x="2580943" y="12701"/>
                  </a:lnTo>
                  <a:lnTo>
                    <a:pt x="2626056" y="12701"/>
                  </a:lnTo>
                  <a:lnTo>
                    <a:pt x="2628899" y="9857"/>
                  </a:lnTo>
                  <a:lnTo>
                    <a:pt x="2628899" y="2843"/>
                  </a:lnTo>
                  <a:lnTo>
                    <a:pt x="2626056" y="1"/>
                  </a:lnTo>
                  <a:close/>
                </a:path>
                <a:path w="5740400" h="12700">
                  <a:moveTo>
                    <a:pt x="2537156" y="1"/>
                  </a:moveTo>
                  <a:lnTo>
                    <a:pt x="2492043" y="1"/>
                  </a:lnTo>
                  <a:lnTo>
                    <a:pt x="2489199" y="2843"/>
                  </a:lnTo>
                  <a:lnTo>
                    <a:pt x="2489199" y="9857"/>
                  </a:lnTo>
                  <a:lnTo>
                    <a:pt x="2492043" y="12701"/>
                  </a:lnTo>
                  <a:lnTo>
                    <a:pt x="2537156" y="12701"/>
                  </a:lnTo>
                  <a:lnTo>
                    <a:pt x="2539999" y="9857"/>
                  </a:lnTo>
                  <a:lnTo>
                    <a:pt x="2539999" y="2843"/>
                  </a:lnTo>
                  <a:lnTo>
                    <a:pt x="2537156" y="1"/>
                  </a:lnTo>
                  <a:close/>
                </a:path>
                <a:path w="5740400" h="12700">
                  <a:moveTo>
                    <a:pt x="2448256" y="1"/>
                  </a:moveTo>
                  <a:lnTo>
                    <a:pt x="2403143" y="1"/>
                  </a:lnTo>
                  <a:lnTo>
                    <a:pt x="2400299" y="2843"/>
                  </a:lnTo>
                  <a:lnTo>
                    <a:pt x="2400299" y="9857"/>
                  </a:lnTo>
                  <a:lnTo>
                    <a:pt x="2403143" y="12701"/>
                  </a:lnTo>
                  <a:lnTo>
                    <a:pt x="2448256" y="12701"/>
                  </a:lnTo>
                  <a:lnTo>
                    <a:pt x="2451099" y="9857"/>
                  </a:lnTo>
                  <a:lnTo>
                    <a:pt x="2451099" y="2843"/>
                  </a:lnTo>
                  <a:lnTo>
                    <a:pt x="2448256" y="1"/>
                  </a:lnTo>
                  <a:close/>
                </a:path>
                <a:path w="5740400" h="12700">
                  <a:moveTo>
                    <a:pt x="2359356" y="1"/>
                  </a:moveTo>
                  <a:lnTo>
                    <a:pt x="2314243" y="1"/>
                  </a:lnTo>
                  <a:lnTo>
                    <a:pt x="2311399" y="2843"/>
                  </a:lnTo>
                  <a:lnTo>
                    <a:pt x="2311399" y="9857"/>
                  </a:lnTo>
                  <a:lnTo>
                    <a:pt x="2314243" y="12701"/>
                  </a:lnTo>
                  <a:lnTo>
                    <a:pt x="2359356" y="12701"/>
                  </a:lnTo>
                  <a:lnTo>
                    <a:pt x="2362199" y="9857"/>
                  </a:lnTo>
                  <a:lnTo>
                    <a:pt x="2362199" y="2843"/>
                  </a:lnTo>
                  <a:lnTo>
                    <a:pt x="2359356" y="1"/>
                  </a:lnTo>
                  <a:close/>
                </a:path>
                <a:path w="5740400" h="12700">
                  <a:moveTo>
                    <a:pt x="2270456" y="1"/>
                  </a:moveTo>
                  <a:lnTo>
                    <a:pt x="2225343" y="1"/>
                  </a:lnTo>
                  <a:lnTo>
                    <a:pt x="2222499" y="2843"/>
                  </a:lnTo>
                  <a:lnTo>
                    <a:pt x="2222499" y="9857"/>
                  </a:lnTo>
                  <a:lnTo>
                    <a:pt x="2225343" y="12701"/>
                  </a:lnTo>
                  <a:lnTo>
                    <a:pt x="2270456" y="12701"/>
                  </a:lnTo>
                  <a:lnTo>
                    <a:pt x="2273299" y="9857"/>
                  </a:lnTo>
                  <a:lnTo>
                    <a:pt x="2273299" y="2843"/>
                  </a:lnTo>
                  <a:lnTo>
                    <a:pt x="2270456" y="1"/>
                  </a:lnTo>
                  <a:close/>
                </a:path>
                <a:path w="5740400" h="12700">
                  <a:moveTo>
                    <a:pt x="2181556" y="1"/>
                  </a:moveTo>
                  <a:lnTo>
                    <a:pt x="2136443" y="1"/>
                  </a:lnTo>
                  <a:lnTo>
                    <a:pt x="2133599" y="2843"/>
                  </a:lnTo>
                  <a:lnTo>
                    <a:pt x="2133599" y="9857"/>
                  </a:lnTo>
                  <a:lnTo>
                    <a:pt x="2136443" y="12701"/>
                  </a:lnTo>
                  <a:lnTo>
                    <a:pt x="2181556" y="12701"/>
                  </a:lnTo>
                  <a:lnTo>
                    <a:pt x="2184399" y="9857"/>
                  </a:lnTo>
                  <a:lnTo>
                    <a:pt x="2184399" y="2843"/>
                  </a:lnTo>
                  <a:lnTo>
                    <a:pt x="2181556" y="1"/>
                  </a:lnTo>
                  <a:close/>
                </a:path>
                <a:path w="5740400" h="12700">
                  <a:moveTo>
                    <a:pt x="2092657" y="1"/>
                  </a:moveTo>
                  <a:lnTo>
                    <a:pt x="2047543" y="1"/>
                  </a:lnTo>
                  <a:lnTo>
                    <a:pt x="2044699" y="2843"/>
                  </a:lnTo>
                  <a:lnTo>
                    <a:pt x="2044699" y="9857"/>
                  </a:lnTo>
                  <a:lnTo>
                    <a:pt x="2047543" y="12701"/>
                  </a:lnTo>
                  <a:lnTo>
                    <a:pt x="2092657" y="12701"/>
                  </a:lnTo>
                  <a:lnTo>
                    <a:pt x="2095499" y="9857"/>
                  </a:lnTo>
                  <a:lnTo>
                    <a:pt x="2095499" y="2843"/>
                  </a:lnTo>
                  <a:lnTo>
                    <a:pt x="2092657" y="1"/>
                  </a:lnTo>
                  <a:close/>
                </a:path>
                <a:path w="5740400" h="12700">
                  <a:moveTo>
                    <a:pt x="2003756" y="1"/>
                  </a:moveTo>
                  <a:lnTo>
                    <a:pt x="1958643" y="1"/>
                  </a:lnTo>
                  <a:lnTo>
                    <a:pt x="1955799" y="2843"/>
                  </a:lnTo>
                  <a:lnTo>
                    <a:pt x="1955799" y="9857"/>
                  </a:lnTo>
                  <a:lnTo>
                    <a:pt x="1958643" y="12701"/>
                  </a:lnTo>
                  <a:lnTo>
                    <a:pt x="2003756" y="12701"/>
                  </a:lnTo>
                  <a:lnTo>
                    <a:pt x="2006599" y="9857"/>
                  </a:lnTo>
                  <a:lnTo>
                    <a:pt x="2006599" y="2843"/>
                  </a:lnTo>
                  <a:lnTo>
                    <a:pt x="2003756" y="1"/>
                  </a:lnTo>
                  <a:close/>
                </a:path>
                <a:path w="5740400" h="12700">
                  <a:moveTo>
                    <a:pt x="1914856" y="1"/>
                  </a:moveTo>
                  <a:lnTo>
                    <a:pt x="1869743" y="1"/>
                  </a:lnTo>
                  <a:lnTo>
                    <a:pt x="1866899" y="2843"/>
                  </a:lnTo>
                  <a:lnTo>
                    <a:pt x="1866899" y="9857"/>
                  </a:lnTo>
                  <a:lnTo>
                    <a:pt x="1869743" y="12701"/>
                  </a:lnTo>
                  <a:lnTo>
                    <a:pt x="1914856" y="12701"/>
                  </a:lnTo>
                  <a:lnTo>
                    <a:pt x="1917699" y="9857"/>
                  </a:lnTo>
                  <a:lnTo>
                    <a:pt x="1917699" y="2843"/>
                  </a:lnTo>
                  <a:lnTo>
                    <a:pt x="1914856" y="1"/>
                  </a:lnTo>
                  <a:close/>
                </a:path>
                <a:path w="5740400" h="12700">
                  <a:moveTo>
                    <a:pt x="1825956" y="1"/>
                  </a:moveTo>
                  <a:lnTo>
                    <a:pt x="1780843" y="1"/>
                  </a:lnTo>
                  <a:lnTo>
                    <a:pt x="1777999" y="2843"/>
                  </a:lnTo>
                  <a:lnTo>
                    <a:pt x="1777999" y="9857"/>
                  </a:lnTo>
                  <a:lnTo>
                    <a:pt x="1780843" y="12701"/>
                  </a:lnTo>
                  <a:lnTo>
                    <a:pt x="1825956" y="12701"/>
                  </a:lnTo>
                  <a:lnTo>
                    <a:pt x="1828799" y="9857"/>
                  </a:lnTo>
                  <a:lnTo>
                    <a:pt x="1828799" y="2843"/>
                  </a:lnTo>
                  <a:lnTo>
                    <a:pt x="1825956" y="1"/>
                  </a:lnTo>
                  <a:close/>
                </a:path>
                <a:path w="5740400" h="12700">
                  <a:moveTo>
                    <a:pt x="1737056" y="1"/>
                  </a:moveTo>
                  <a:lnTo>
                    <a:pt x="1691943" y="1"/>
                  </a:lnTo>
                  <a:lnTo>
                    <a:pt x="1689099" y="2843"/>
                  </a:lnTo>
                  <a:lnTo>
                    <a:pt x="1689099" y="9857"/>
                  </a:lnTo>
                  <a:lnTo>
                    <a:pt x="1691943" y="12701"/>
                  </a:lnTo>
                  <a:lnTo>
                    <a:pt x="1737056" y="12701"/>
                  </a:lnTo>
                  <a:lnTo>
                    <a:pt x="1739899" y="9857"/>
                  </a:lnTo>
                  <a:lnTo>
                    <a:pt x="1739899" y="2843"/>
                  </a:lnTo>
                  <a:lnTo>
                    <a:pt x="1737056" y="1"/>
                  </a:lnTo>
                  <a:close/>
                </a:path>
                <a:path w="5740400" h="12700">
                  <a:moveTo>
                    <a:pt x="1648156" y="1"/>
                  </a:moveTo>
                  <a:lnTo>
                    <a:pt x="1603043" y="1"/>
                  </a:lnTo>
                  <a:lnTo>
                    <a:pt x="1600199" y="2843"/>
                  </a:lnTo>
                  <a:lnTo>
                    <a:pt x="1600199" y="9857"/>
                  </a:lnTo>
                  <a:lnTo>
                    <a:pt x="1603043" y="12701"/>
                  </a:lnTo>
                  <a:lnTo>
                    <a:pt x="1648156" y="12701"/>
                  </a:lnTo>
                  <a:lnTo>
                    <a:pt x="1650999" y="9857"/>
                  </a:lnTo>
                  <a:lnTo>
                    <a:pt x="1650999" y="2843"/>
                  </a:lnTo>
                  <a:lnTo>
                    <a:pt x="1648156" y="1"/>
                  </a:lnTo>
                  <a:close/>
                </a:path>
                <a:path w="5740400" h="12700">
                  <a:moveTo>
                    <a:pt x="1559256" y="1"/>
                  </a:moveTo>
                  <a:lnTo>
                    <a:pt x="1514143" y="1"/>
                  </a:lnTo>
                  <a:lnTo>
                    <a:pt x="1511299" y="2843"/>
                  </a:lnTo>
                  <a:lnTo>
                    <a:pt x="1511299" y="9857"/>
                  </a:lnTo>
                  <a:lnTo>
                    <a:pt x="1514143" y="12701"/>
                  </a:lnTo>
                  <a:lnTo>
                    <a:pt x="1559256" y="12701"/>
                  </a:lnTo>
                  <a:lnTo>
                    <a:pt x="1562099" y="9857"/>
                  </a:lnTo>
                  <a:lnTo>
                    <a:pt x="1562099" y="2843"/>
                  </a:lnTo>
                  <a:lnTo>
                    <a:pt x="1559256" y="1"/>
                  </a:lnTo>
                  <a:close/>
                </a:path>
                <a:path w="5740400" h="12700">
                  <a:moveTo>
                    <a:pt x="1470356" y="1"/>
                  </a:moveTo>
                  <a:lnTo>
                    <a:pt x="1425243" y="1"/>
                  </a:lnTo>
                  <a:lnTo>
                    <a:pt x="1422399" y="2843"/>
                  </a:lnTo>
                  <a:lnTo>
                    <a:pt x="1422399" y="9857"/>
                  </a:lnTo>
                  <a:lnTo>
                    <a:pt x="1425243" y="12701"/>
                  </a:lnTo>
                  <a:lnTo>
                    <a:pt x="1470356" y="12701"/>
                  </a:lnTo>
                  <a:lnTo>
                    <a:pt x="1473199" y="9857"/>
                  </a:lnTo>
                  <a:lnTo>
                    <a:pt x="1473199" y="2843"/>
                  </a:lnTo>
                  <a:lnTo>
                    <a:pt x="1470356" y="1"/>
                  </a:lnTo>
                  <a:close/>
                </a:path>
                <a:path w="5740400" h="12700">
                  <a:moveTo>
                    <a:pt x="1381456" y="1"/>
                  </a:moveTo>
                  <a:lnTo>
                    <a:pt x="1336342" y="1"/>
                  </a:lnTo>
                  <a:lnTo>
                    <a:pt x="1333499" y="2843"/>
                  </a:lnTo>
                  <a:lnTo>
                    <a:pt x="1333499" y="9857"/>
                  </a:lnTo>
                  <a:lnTo>
                    <a:pt x="1336344" y="12701"/>
                  </a:lnTo>
                  <a:lnTo>
                    <a:pt x="1381456" y="12701"/>
                  </a:lnTo>
                  <a:lnTo>
                    <a:pt x="1384299" y="9857"/>
                  </a:lnTo>
                  <a:lnTo>
                    <a:pt x="1384299" y="2843"/>
                  </a:lnTo>
                  <a:lnTo>
                    <a:pt x="1381456" y="1"/>
                  </a:lnTo>
                  <a:close/>
                </a:path>
                <a:path w="5740400" h="12700">
                  <a:moveTo>
                    <a:pt x="1292556" y="0"/>
                  </a:moveTo>
                  <a:lnTo>
                    <a:pt x="1247443" y="0"/>
                  </a:lnTo>
                  <a:lnTo>
                    <a:pt x="1244599" y="2843"/>
                  </a:lnTo>
                  <a:lnTo>
                    <a:pt x="1244599" y="9857"/>
                  </a:lnTo>
                  <a:lnTo>
                    <a:pt x="1247443" y="12699"/>
                  </a:lnTo>
                  <a:lnTo>
                    <a:pt x="1292556" y="12699"/>
                  </a:lnTo>
                  <a:lnTo>
                    <a:pt x="1295399" y="9857"/>
                  </a:lnTo>
                  <a:lnTo>
                    <a:pt x="1295399" y="2843"/>
                  </a:lnTo>
                  <a:lnTo>
                    <a:pt x="1292556" y="0"/>
                  </a:lnTo>
                  <a:close/>
                </a:path>
                <a:path w="5740400" h="12700">
                  <a:moveTo>
                    <a:pt x="1203656" y="0"/>
                  </a:moveTo>
                  <a:lnTo>
                    <a:pt x="1158543" y="0"/>
                  </a:lnTo>
                  <a:lnTo>
                    <a:pt x="1155699" y="2843"/>
                  </a:lnTo>
                  <a:lnTo>
                    <a:pt x="1155699" y="9857"/>
                  </a:lnTo>
                  <a:lnTo>
                    <a:pt x="1158543" y="12699"/>
                  </a:lnTo>
                  <a:lnTo>
                    <a:pt x="1203656" y="12699"/>
                  </a:lnTo>
                  <a:lnTo>
                    <a:pt x="1206499" y="9857"/>
                  </a:lnTo>
                  <a:lnTo>
                    <a:pt x="1206499" y="2843"/>
                  </a:lnTo>
                  <a:lnTo>
                    <a:pt x="1203656" y="0"/>
                  </a:lnTo>
                  <a:close/>
                </a:path>
                <a:path w="5740400" h="12700">
                  <a:moveTo>
                    <a:pt x="1114756" y="0"/>
                  </a:moveTo>
                  <a:lnTo>
                    <a:pt x="1069643" y="0"/>
                  </a:lnTo>
                  <a:lnTo>
                    <a:pt x="1066799" y="2843"/>
                  </a:lnTo>
                  <a:lnTo>
                    <a:pt x="1066799" y="9857"/>
                  </a:lnTo>
                  <a:lnTo>
                    <a:pt x="1069643" y="12699"/>
                  </a:lnTo>
                  <a:lnTo>
                    <a:pt x="1114756" y="12699"/>
                  </a:lnTo>
                  <a:lnTo>
                    <a:pt x="1117599" y="9857"/>
                  </a:lnTo>
                  <a:lnTo>
                    <a:pt x="1117599" y="2843"/>
                  </a:lnTo>
                  <a:lnTo>
                    <a:pt x="1114756" y="0"/>
                  </a:lnTo>
                  <a:close/>
                </a:path>
                <a:path w="5740400" h="12700">
                  <a:moveTo>
                    <a:pt x="1025856" y="0"/>
                  </a:moveTo>
                  <a:lnTo>
                    <a:pt x="980743" y="0"/>
                  </a:lnTo>
                  <a:lnTo>
                    <a:pt x="977899" y="2843"/>
                  </a:lnTo>
                  <a:lnTo>
                    <a:pt x="977899" y="9857"/>
                  </a:lnTo>
                  <a:lnTo>
                    <a:pt x="980743" y="12699"/>
                  </a:lnTo>
                  <a:lnTo>
                    <a:pt x="1025856" y="12699"/>
                  </a:lnTo>
                  <a:lnTo>
                    <a:pt x="1028699" y="9857"/>
                  </a:lnTo>
                  <a:lnTo>
                    <a:pt x="1028699" y="2843"/>
                  </a:lnTo>
                  <a:lnTo>
                    <a:pt x="1025856" y="0"/>
                  </a:lnTo>
                  <a:close/>
                </a:path>
                <a:path w="5740400" h="12700">
                  <a:moveTo>
                    <a:pt x="936956" y="0"/>
                  </a:moveTo>
                  <a:lnTo>
                    <a:pt x="891843" y="0"/>
                  </a:lnTo>
                  <a:lnTo>
                    <a:pt x="888999" y="2843"/>
                  </a:lnTo>
                  <a:lnTo>
                    <a:pt x="888999" y="9857"/>
                  </a:lnTo>
                  <a:lnTo>
                    <a:pt x="891843" y="12699"/>
                  </a:lnTo>
                  <a:lnTo>
                    <a:pt x="936956" y="12699"/>
                  </a:lnTo>
                  <a:lnTo>
                    <a:pt x="939799" y="9857"/>
                  </a:lnTo>
                  <a:lnTo>
                    <a:pt x="939799" y="2843"/>
                  </a:lnTo>
                  <a:lnTo>
                    <a:pt x="936956" y="0"/>
                  </a:lnTo>
                  <a:close/>
                </a:path>
                <a:path w="5740400" h="12700">
                  <a:moveTo>
                    <a:pt x="848056" y="0"/>
                  </a:moveTo>
                  <a:lnTo>
                    <a:pt x="802943" y="0"/>
                  </a:lnTo>
                  <a:lnTo>
                    <a:pt x="800099" y="2843"/>
                  </a:lnTo>
                  <a:lnTo>
                    <a:pt x="800099" y="9857"/>
                  </a:lnTo>
                  <a:lnTo>
                    <a:pt x="802943" y="12699"/>
                  </a:lnTo>
                  <a:lnTo>
                    <a:pt x="848056" y="12699"/>
                  </a:lnTo>
                  <a:lnTo>
                    <a:pt x="850899" y="9857"/>
                  </a:lnTo>
                  <a:lnTo>
                    <a:pt x="850899" y="2843"/>
                  </a:lnTo>
                  <a:lnTo>
                    <a:pt x="848056" y="0"/>
                  </a:lnTo>
                  <a:close/>
                </a:path>
                <a:path w="5740400" h="12700">
                  <a:moveTo>
                    <a:pt x="759156" y="0"/>
                  </a:moveTo>
                  <a:lnTo>
                    <a:pt x="714043" y="0"/>
                  </a:lnTo>
                  <a:lnTo>
                    <a:pt x="711199" y="2843"/>
                  </a:lnTo>
                  <a:lnTo>
                    <a:pt x="711199" y="9857"/>
                  </a:lnTo>
                  <a:lnTo>
                    <a:pt x="714043" y="12699"/>
                  </a:lnTo>
                  <a:lnTo>
                    <a:pt x="759156" y="12699"/>
                  </a:lnTo>
                  <a:lnTo>
                    <a:pt x="761999" y="9857"/>
                  </a:lnTo>
                  <a:lnTo>
                    <a:pt x="761999" y="2843"/>
                  </a:lnTo>
                  <a:lnTo>
                    <a:pt x="759156" y="0"/>
                  </a:lnTo>
                  <a:close/>
                </a:path>
                <a:path w="5740400" h="12700">
                  <a:moveTo>
                    <a:pt x="670256" y="0"/>
                  </a:moveTo>
                  <a:lnTo>
                    <a:pt x="625142" y="0"/>
                  </a:lnTo>
                  <a:lnTo>
                    <a:pt x="622299" y="2843"/>
                  </a:lnTo>
                  <a:lnTo>
                    <a:pt x="622299" y="9857"/>
                  </a:lnTo>
                  <a:lnTo>
                    <a:pt x="625142" y="12699"/>
                  </a:lnTo>
                  <a:lnTo>
                    <a:pt x="670256" y="12699"/>
                  </a:lnTo>
                  <a:lnTo>
                    <a:pt x="673099" y="9857"/>
                  </a:lnTo>
                  <a:lnTo>
                    <a:pt x="673099" y="2843"/>
                  </a:lnTo>
                  <a:lnTo>
                    <a:pt x="670256" y="0"/>
                  </a:lnTo>
                  <a:close/>
                </a:path>
                <a:path w="5740400" h="12700">
                  <a:moveTo>
                    <a:pt x="581356" y="0"/>
                  </a:moveTo>
                  <a:lnTo>
                    <a:pt x="536242" y="0"/>
                  </a:lnTo>
                  <a:lnTo>
                    <a:pt x="533399" y="2843"/>
                  </a:lnTo>
                  <a:lnTo>
                    <a:pt x="533399" y="9857"/>
                  </a:lnTo>
                  <a:lnTo>
                    <a:pt x="536242" y="12699"/>
                  </a:lnTo>
                  <a:lnTo>
                    <a:pt x="581356" y="12699"/>
                  </a:lnTo>
                  <a:lnTo>
                    <a:pt x="584200" y="9857"/>
                  </a:lnTo>
                  <a:lnTo>
                    <a:pt x="584200" y="2843"/>
                  </a:lnTo>
                  <a:lnTo>
                    <a:pt x="581356" y="0"/>
                  </a:lnTo>
                  <a:close/>
                </a:path>
                <a:path w="5740400" h="12700">
                  <a:moveTo>
                    <a:pt x="492456" y="0"/>
                  </a:moveTo>
                  <a:lnTo>
                    <a:pt x="447342" y="0"/>
                  </a:lnTo>
                  <a:lnTo>
                    <a:pt x="444499" y="2843"/>
                  </a:lnTo>
                  <a:lnTo>
                    <a:pt x="444499" y="9857"/>
                  </a:lnTo>
                  <a:lnTo>
                    <a:pt x="447342" y="12699"/>
                  </a:lnTo>
                  <a:lnTo>
                    <a:pt x="492456" y="12699"/>
                  </a:lnTo>
                  <a:lnTo>
                    <a:pt x="495299" y="9857"/>
                  </a:lnTo>
                  <a:lnTo>
                    <a:pt x="495299" y="2843"/>
                  </a:lnTo>
                  <a:lnTo>
                    <a:pt x="492456" y="0"/>
                  </a:lnTo>
                  <a:close/>
                </a:path>
                <a:path w="5740400" h="12700">
                  <a:moveTo>
                    <a:pt x="403556" y="0"/>
                  </a:moveTo>
                  <a:lnTo>
                    <a:pt x="358442" y="0"/>
                  </a:lnTo>
                  <a:lnTo>
                    <a:pt x="355599" y="2843"/>
                  </a:lnTo>
                  <a:lnTo>
                    <a:pt x="355599" y="9857"/>
                  </a:lnTo>
                  <a:lnTo>
                    <a:pt x="358442" y="12699"/>
                  </a:lnTo>
                  <a:lnTo>
                    <a:pt x="403556" y="12699"/>
                  </a:lnTo>
                  <a:lnTo>
                    <a:pt x="406400" y="9857"/>
                  </a:lnTo>
                  <a:lnTo>
                    <a:pt x="406400" y="2843"/>
                  </a:lnTo>
                  <a:lnTo>
                    <a:pt x="403556" y="0"/>
                  </a:lnTo>
                  <a:close/>
                </a:path>
                <a:path w="5740400" h="12700">
                  <a:moveTo>
                    <a:pt x="314656" y="0"/>
                  </a:moveTo>
                  <a:lnTo>
                    <a:pt x="269542" y="0"/>
                  </a:lnTo>
                  <a:lnTo>
                    <a:pt x="266699" y="2843"/>
                  </a:lnTo>
                  <a:lnTo>
                    <a:pt x="266699" y="9857"/>
                  </a:lnTo>
                  <a:lnTo>
                    <a:pt x="269542" y="12699"/>
                  </a:lnTo>
                  <a:lnTo>
                    <a:pt x="314656" y="12699"/>
                  </a:lnTo>
                  <a:lnTo>
                    <a:pt x="317499" y="9857"/>
                  </a:lnTo>
                  <a:lnTo>
                    <a:pt x="317499" y="2843"/>
                  </a:lnTo>
                  <a:lnTo>
                    <a:pt x="314656" y="0"/>
                  </a:lnTo>
                  <a:close/>
                </a:path>
                <a:path w="5740400" h="12700">
                  <a:moveTo>
                    <a:pt x="225756" y="0"/>
                  </a:moveTo>
                  <a:lnTo>
                    <a:pt x="180642" y="0"/>
                  </a:lnTo>
                  <a:lnTo>
                    <a:pt x="177799" y="2843"/>
                  </a:lnTo>
                  <a:lnTo>
                    <a:pt x="177799" y="9857"/>
                  </a:lnTo>
                  <a:lnTo>
                    <a:pt x="180642" y="12699"/>
                  </a:lnTo>
                  <a:lnTo>
                    <a:pt x="225756" y="12699"/>
                  </a:lnTo>
                  <a:lnTo>
                    <a:pt x="228599" y="9857"/>
                  </a:lnTo>
                  <a:lnTo>
                    <a:pt x="228599" y="2843"/>
                  </a:lnTo>
                  <a:lnTo>
                    <a:pt x="225756" y="0"/>
                  </a:lnTo>
                  <a:close/>
                </a:path>
                <a:path w="5740400" h="12700">
                  <a:moveTo>
                    <a:pt x="136856" y="0"/>
                  </a:moveTo>
                  <a:lnTo>
                    <a:pt x="91742" y="0"/>
                  </a:lnTo>
                  <a:lnTo>
                    <a:pt x="88899" y="2843"/>
                  </a:lnTo>
                  <a:lnTo>
                    <a:pt x="88899" y="9857"/>
                  </a:lnTo>
                  <a:lnTo>
                    <a:pt x="91742" y="12699"/>
                  </a:lnTo>
                  <a:lnTo>
                    <a:pt x="136856" y="12699"/>
                  </a:lnTo>
                  <a:lnTo>
                    <a:pt x="139699" y="9857"/>
                  </a:lnTo>
                  <a:lnTo>
                    <a:pt x="139699" y="2843"/>
                  </a:lnTo>
                  <a:lnTo>
                    <a:pt x="136856" y="0"/>
                  </a:lnTo>
                  <a:close/>
                </a:path>
                <a:path w="5740400" h="12700">
                  <a:moveTo>
                    <a:pt x="47956" y="0"/>
                  </a:moveTo>
                  <a:lnTo>
                    <a:pt x="2842" y="0"/>
                  </a:lnTo>
                  <a:lnTo>
                    <a:pt x="0" y="2843"/>
                  </a:lnTo>
                  <a:lnTo>
                    <a:pt x="0" y="9857"/>
                  </a:lnTo>
                  <a:lnTo>
                    <a:pt x="2842" y="12699"/>
                  </a:lnTo>
                  <a:lnTo>
                    <a:pt x="47956" y="12699"/>
                  </a:lnTo>
                  <a:lnTo>
                    <a:pt x="50799" y="9857"/>
                  </a:lnTo>
                  <a:lnTo>
                    <a:pt x="50799" y="2843"/>
                  </a:lnTo>
                  <a:lnTo>
                    <a:pt x="47956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3803" y="4548425"/>
              <a:ext cx="315960" cy="315962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0531" y="4566471"/>
              <a:ext cx="279869" cy="279869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617206" y="5207606"/>
            <a:ext cx="5740400" cy="424180"/>
            <a:chOff x="617206" y="5207606"/>
            <a:chExt cx="5740400" cy="424180"/>
          </a:xfrm>
        </p:grpSpPr>
        <p:sp>
          <p:nvSpPr>
            <p:cNvPr id="50" name="object 50" descr=""/>
            <p:cNvSpPr/>
            <p:nvPr/>
          </p:nvSpPr>
          <p:spPr>
            <a:xfrm>
              <a:off x="617206" y="5618696"/>
              <a:ext cx="5740400" cy="12700"/>
            </a:xfrm>
            <a:custGeom>
              <a:avLst/>
              <a:gdLst/>
              <a:ahLst/>
              <a:cxnLst/>
              <a:rect l="l" t="t" r="r" b="b"/>
              <a:pathLst>
                <a:path w="5740400" h="12700">
                  <a:moveTo>
                    <a:pt x="5737556" y="1"/>
                  </a:moveTo>
                  <a:lnTo>
                    <a:pt x="5692443" y="1"/>
                  </a:lnTo>
                  <a:lnTo>
                    <a:pt x="5689599" y="2844"/>
                  </a:lnTo>
                  <a:lnTo>
                    <a:pt x="5689599" y="9857"/>
                  </a:lnTo>
                  <a:lnTo>
                    <a:pt x="5692443" y="12701"/>
                  </a:lnTo>
                  <a:lnTo>
                    <a:pt x="5737556" y="12701"/>
                  </a:lnTo>
                  <a:lnTo>
                    <a:pt x="5740399" y="9857"/>
                  </a:lnTo>
                  <a:lnTo>
                    <a:pt x="5740399" y="2844"/>
                  </a:lnTo>
                  <a:lnTo>
                    <a:pt x="5737556" y="1"/>
                  </a:lnTo>
                  <a:close/>
                </a:path>
                <a:path w="5740400" h="12700">
                  <a:moveTo>
                    <a:pt x="5648656" y="1"/>
                  </a:moveTo>
                  <a:lnTo>
                    <a:pt x="5603543" y="1"/>
                  </a:lnTo>
                  <a:lnTo>
                    <a:pt x="5600699" y="2844"/>
                  </a:lnTo>
                  <a:lnTo>
                    <a:pt x="5600699" y="9857"/>
                  </a:lnTo>
                  <a:lnTo>
                    <a:pt x="5603543" y="12701"/>
                  </a:lnTo>
                  <a:lnTo>
                    <a:pt x="5648656" y="12701"/>
                  </a:lnTo>
                  <a:lnTo>
                    <a:pt x="5651499" y="9857"/>
                  </a:lnTo>
                  <a:lnTo>
                    <a:pt x="5651499" y="2844"/>
                  </a:lnTo>
                  <a:lnTo>
                    <a:pt x="5648656" y="1"/>
                  </a:lnTo>
                  <a:close/>
                </a:path>
                <a:path w="5740400" h="12700">
                  <a:moveTo>
                    <a:pt x="5559756" y="1"/>
                  </a:moveTo>
                  <a:lnTo>
                    <a:pt x="5514643" y="1"/>
                  </a:lnTo>
                  <a:lnTo>
                    <a:pt x="5511799" y="2844"/>
                  </a:lnTo>
                  <a:lnTo>
                    <a:pt x="5511799" y="9857"/>
                  </a:lnTo>
                  <a:lnTo>
                    <a:pt x="5514643" y="12701"/>
                  </a:lnTo>
                  <a:lnTo>
                    <a:pt x="5559756" y="12701"/>
                  </a:lnTo>
                  <a:lnTo>
                    <a:pt x="5562599" y="9857"/>
                  </a:lnTo>
                  <a:lnTo>
                    <a:pt x="5562599" y="2844"/>
                  </a:lnTo>
                  <a:lnTo>
                    <a:pt x="5559756" y="1"/>
                  </a:lnTo>
                  <a:close/>
                </a:path>
                <a:path w="5740400" h="12700">
                  <a:moveTo>
                    <a:pt x="5470856" y="1"/>
                  </a:moveTo>
                  <a:lnTo>
                    <a:pt x="5425743" y="1"/>
                  </a:lnTo>
                  <a:lnTo>
                    <a:pt x="5422899" y="2844"/>
                  </a:lnTo>
                  <a:lnTo>
                    <a:pt x="5422899" y="9857"/>
                  </a:lnTo>
                  <a:lnTo>
                    <a:pt x="5425743" y="12701"/>
                  </a:lnTo>
                  <a:lnTo>
                    <a:pt x="5470856" y="12701"/>
                  </a:lnTo>
                  <a:lnTo>
                    <a:pt x="5473699" y="9857"/>
                  </a:lnTo>
                  <a:lnTo>
                    <a:pt x="5473699" y="2844"/>
                  </a:lnTo>
                  <a:lnTo>
                    <a:pt x="5470856" y="1"/>
                  </a:lnTo>
                  <a:close/>
                </a:path>
                <a:path w="5740400" h="12700">
                  <a:moveTo>
                    <a:pt x="5381956" y="1"/>
                  </a:moveTo>
                  <a:lnTo>
                    <a:pt x="5336843" y="1"/>
                  </a:lnTo>
                  <a:lnTo>
                    <a:pt x="5333999" y="2843"/>
                  </a:lnTo>
                  <a:lnTo>
                    <a:pt x="5333999" y="9857"/>
                  </a:lnTo>
                  <a:lnTo>
                    <a:pt x="5336843" y="12701"/>
                  </a:lnTo>
                  <a:lnTo>
                    <a:pt x="5381956" y="12701"/>
                  </a:lnTo>
                  <a:lnTo>
                    <a:pt x="5384799" y="9857"/>
                  </a:lnTo>
                  <a:lnTo>
                    <a:pt x="5384799" y="2843"/>
                  </a:lnTo>
                  <a:lnTo>
                    <a:pt x="5381956" y="1"/>
                  </a:lnTo>
                  <a:close/>
                </a:path>
                <a:path w="5740400" h="12700">
                  <a:moveTo>
                    <a:pt x="5293056" y="0"/>
                  </a:moveTo>
                  <a:lnTo>
                    <a:pt x="5247943" y="0"/>
                  </a:lnTo>
                  <a:lnTo>
                    <a:pt x="5245099" y="2843"/>
                  </a:lnTo>
                  <a:lnTo>
                    <a:pt x="5245099" y="9857"/>
                  </a:lnTo>
                  <a:lnTo>
                    <a:pt x="5247943" y="12700"/>
                  </a:lnTo>
                  <a:lnTo>
                    <a:pt x="5293056" y="12700"/>
                  </a:lnTo>
                  <a:lnTo>
                    <a:pt x="5295899" y="9857"/>
                  </a:lnTo>
                  <a:lnTo>
                    <a:pt x="5295899" y="2843"/>
                  </a:lnTo>
                  <a:lnTo>
                    <a:pt x="5293056" y="0"/>
                  </a:lnTo>
                  <a:close/>
                </a:path>
                <a:path w="5740400" h="12700">
                  <a:moveTo>
                    <a:pt x="5204156" y="0"/>
                  </a:moveTo>
                  <a:lnTo>
                    <a:pt x="5159043" y="0"/>
                  </a:lnTo>
                  <a:lnTo>
                    <a:pt x="5156199" y="2843"/>
                  </a:lnTo>
                  <a:lnTo>
                    <a:pt x="5156199" y="9857"/>
                  </a:lnTo>
                  <a:lnTo>
                    <a:pt x="5159043" y="12700"/>
                  </a:lnTo>
                  <a:lnTo>
                    <a:pt x="5204156" y="12700"/>
                  </a:lnTo>
                  <a:lnTo>
                    <a:pt x="5206999" y="9857"/>
                  </a:lnTo>
                  <a:lnTo>
                    <a:pt x="5206999" y="2843"/>
                  </a:lnTo>
                  <a:lnTo>
                    <a:pt x="5204156" y="0"/>
                  </a:lnTo>
                  <a:close/>
                </a:path>
                <a:path w="5740400" h="12700">
                  <a:moveTo>
                    <a:pt x="5115256" y="0"/>
                  </a:moveTo>
                  <a:lnTo>
                    <a:pt x="5070143" y="0"/>
                  </a:lnTo>
                  <a:lnTo>
                    <a:pt x="5067299" y="2843"/>
                  </a:lnTo>
                  <a:lnTo>
                    <a:pt x="5067299" y="9857"/>
                  </a:lnTo>
                  <a:lnTo>
                    <a:pt x="5070143" y="12700"/>
                  </a:lnTo>
                  <a:lnTo>
                    <a:pt x="5115256" y="12700"/>
                  </a:lnTo>
                  <a:lnTo>
                    <a:pt x="5118099" y="9857"/>
                  </a:lnTo>
                  <a:lnTo>
                    <a:pt x="5118099" y="2843"/>
                  </a:lnTo>
                  <a:lnTo>
                    <a:pt x="5115256" y="0"/>
                  </a:lnTo>
                  <a:close/>
                </a:path>
                <a:path w="5740400" h="12700">
                  <a:moveTo>
                    <a:pt x="5026356" y="0"/>
                  </a:moveTo>
                  <a:lnTo>
                    <a:pt x="4981243" y="0"/>
                  </a:lnTo>
                  <a:lnTo>
                    <a:pt x="4978399" y="2843"/>
                  </a:lnTo>
                  <a:lnTo>
                    <a:pt x="4978399" y="9857"/>
                  </a:lnTo>
                  <a:lnTo>
                    <a:pt x="4981243" y="12700"/>
                  </a:lnTo>
                  <a:lnTo>
                    <a:pt x="5026356" y="12700"/>
                  </a:lnTo>
                  <a:lnTo>
                    <a:pt x="5029199" y="9857"/>
                  </a:lnTo>
                  <a:lnTo>
                    <a:pt x="5029199" y="2843"/>
                  </a:lnTo>
                  <a:lnTo>
                    <a:pt x="5026356" y="0"/>
                  </a:lnTo>
                  <a:close/>
                </a:path>
                <a:path w="5740400" h="12700">
                  <a:moveTo>
                    <a:pt x="4937456" y="0"/>
                  </a:moveTo>
                  <a:lnTo>
                    <a:pt x="4892343" y="0"/>
                  </a:lnTo>
                  <a:lnTo>
                    <a:pt x="4889499" y="2843"/>
                  </a:lnTo>
                  <a:lnTo>
                    <a:pt x="4889499" y="9857"/>
                  </a:lnTo>
                  <a:lnTo>
                    <a:pt x="4892343" y="12700"/>
                  </a:lnTo>
                  <a:lnTo>
                    <a:pt x="4937456" y="12700"/>
                  </a:lnTo>
                  <a:lnTo>
                    <a:pt x="4940299" y="9857"/>
                  </a:lnTo>
                  <a:lnTo>
                    <a:pt x="4940299" y="2843"/>
                  </a:lnTo>
                  <a:lnTo>
                    <a:pt x="4937456" y="0"/>
                  </a:lnTo>
                  <a:close/>
                </a:path>
                <a:path w="5740400" h="12700">
                  <a:moveTo>
                    <a:pt x="4848556" y="0"/>
                  </a:moveTo>
                  <a:lnTo>
                    <a:pt x="4803443" y="0"/>
                  </a:lnTo>
                  <a:lnTo>
                    <a:pt x="4800599" y="2843"/>
                  </a:lnTo>
                  <a:lnTo>
                    <a:pt x="4800599" y="9857"/>
                  </a:lnTo>
                  <a:lnTo>
                    <a:pt x="4803443" y="12700"/>
                  </a:lnTo>
                  <a:lnTo>
                    <a:pt x="4848556" y="12700"/>
                  </a:lnTo>
                  <a:lnTo>
                    <a:pt x="4851399" y="9857"/>
                  </a:lnTo>
                  <a:lnTo>
                    <a:pt x="4851399" y="2843"/>
                  </a:lnTo>
                  <a:lnTo>
                    <a:pt x="4848556" y="0"/>
                  </a:lnTo>
                  <a:close/>
                </a:path>
                <a:path w="5740400" h="12700">
                  <a:moveTo>
                    <a:pt x="4759656" y="0"/>
                  </a:moveTo>
                  <a:lnTo>
                    <a:pt x="4714543" y="0"/>
                  </a:lnTo>
                  <a:lnTo>
                    <a:pt x="4711699" y="2843"/>
                  </a:lnTo>
                  <a:lnTo>
                    <a:pt x="4711699" y="9857"/>
                  </a:lnTo>
                  <a:lnTo>
                    <a:pt x="4714543" y="12700"/>
                  </a:lnTo>
                  <a:lnTo>
                    <a:pt x="4759656" y="12700"/>
                  </a:lnTo>
                  <a:lnTo>
                    <a:pt x="4762499" y="9857"/>
                  </a:lnTo>
                  <a:lnTo>
                    <a:pt x="4762499" y="2843"/>
                  </a:lnTo>
                  <a:lnTo>
                    <a:pt x="4759656" y="0"/>
                  </a:lnTo>
                  <a:close/>
                </a:path>
                <a:path w="5740400" h="12700">
                  <a:moveTo>
                    <a:pt x="4670756" y="0"/>
                  </a:moveTo>
                  <a:lnTo>
                    <a:pt x="4625643" y="0"/>
                  </a:lnTo>
                  <a:lnTo>
                    <a:pt x="4622799" y="2843"/>
                  </a:lnTo>
                  <a:lnTo>
                    <a:pt x="4622799" y="9857"/>
                  </a:lnTo>
                  <a:lnTo>
                    <a:pt x="4625643" y="12700"/>
                  </a:lnTo>
                  <a:lnTo>
                    <a:pt x="4670756" y="12700"/>
                  </a:lnTo>
                  <a:lnTo>
                    <a:pt x="4673599" y="9857"/>
                  </a:lnTo>
                  <a:lnTo>
                    <a:pt x="4673599" y="2843"/>
                  </a:lnTo>
                  <a:lnTo>
                    <a:pt x="4670756" y="0"/>
                  </a:lnTo>
                  <a:close/>
                </a:path>
                <a:path w="5740400" h="12700">
                  <a:moveTo>
                    <a:pt x="4581856" y="0"/>
                  </a:moveTo>
                  <a:lnTo>
                    <a:pt x="4536743" y="0"/>
                  </a:lnTo>
                  <a:lnTo>
                    <a:pt x="4533899" y="2843"/>
                  </a:lnTo>
                  <a:lnTo>
                    <a:pt x="4533899" y="9857"/>
                  </a:lnTo>
                  <a:lnTo>
                    <a:pt x="4536743" y="12700"/>
                  </a:lnTo>
                  <a:lnTo>
                    <a:pt x="4581856" y="12700"/>
                  </a:lnTo>
                  <a:lnTo>
                    <a:pt x="4584699" y="9857"/>
                  </a:lnTo>
                  <a:lnTo>
                    <a:pt x="4584699" y="2843"/>
                  </a:lnTo>
                  <a:lnTo>
                    <a:pt x="4581856" y="0"/>
                  </a:lnTo>
                  <a:close/>
                </a:path>
                <a:path w="5740400" h="12700">
                  <a:moveTo>
                    <a:pt x="4492956" y="0"/>
                  </a:moveTo>
                  <a:lnTo>
                    <a:pt x="4447843" y="0"/>
                  </a:lnTo>
                  <a:lnTo>
                    <a:pt x="4444999" y="2843"/>
                  </a:lnTo>
                  <a:lnTo>
                    <a:pt x="4444999" y="9857"/>
                  </a:lnTo>
                  <a:lnTo>
                    <a:pt x="4447843" y="12700"/>
                  </a:lnTo>
                  <a:lnTo>
                    <a:pt x="4492956" y="12700"/>
                  </a:lnTo>
                  <a:lnTo>
                    <a:pt x="4495799" y="9857"/>
                  </a:lnTo>
                  <a:lnTo>
                    <a:pt x="4495799" y="2843"/>
                  </a:lnTo>
                  <a:lnTo>
                    <a:pt x="4492956" y="0"/>
                  </a:lnTo>
                  <a:close/>
                </a:path>
                <a:path w="5740400" h="12700">
                  <a:moveTo>
                    <a:pt x="4404056" y="0"/>
                  </a:moveTo>
                  <a:lnTo>
                    <a:pt x="4358943" y="0"/>
                  </a:lnTo>
                  <a:lnTo>
                    <a:pt x="4356099" y="2843"/>
                  </a:lnTo>
                  <a:lnTo>
                    <a:pt x="4356100" y="9857"/>
                  </a:lnTo>
                  <a:lnTo>
                    <a:pt x="4358943" y="12700"/>
                  </a:lnTo>
                  <a:lnTo>
                    <a:pt x="4404056" y="12700"/>
                  </a:lnTo>
                  <a:lnTo>
                    <a:pt x="4406899" y="9857"/>
                  </a:lnTo>
                  <a:lnTo>
                    <a:pt x="4406899" y="2843"/>
                  </a:lnTo>
                  <a:lnTo>
                    <a:pt x="4404056" y="0"/>
                  </a:lnTo>
                  <a:close/>
                </a:path>
                <a:path w="5740400" h="12700">
                  <a:moveTo>
                    <a:pt x="4315156" y="0"/>
                  </a:moveTo>
                  <a:lnTo>
                    <a:pt x="4270043" y="0"/>
                  </a:lnTo>
                  <a:lnTo>
                    <a:pt x="4267199" y="2843"/>
                  </a:lnTo>
                  <a:lnTo>
                    <a:pt x="4267199" y="9857"/>
                  </a:lnTo>
                  <a:lnTo>
                    <a:pt x="4270043" y="12700"/>
                  </a:lnTo>
                  <a:lnTo>
                    <a:pt x="4315156" y="12700"/>
                  </a:lnTo>
                  <a:lnTo>
                    <a:pt x="4317999" y="9857"/>
                  </a:lnTo>
                  <a:lnTo>
                    <a:pt x="4317999" y="2843"/>
                  </a:lnTo>
                  <a:lnTo>
                    <a:pt x="4315156" y="0"/>
                  </a:lnTo>
                  <a:close/>
                </a:path>
                <a:path w="5740400" h="12700">
                  <a:moveTo>
                    <a:pt x="4226256" y="0"/>
                  </a:moveTo>
                  <a:lnTo>
                    <a:pt x="4181143" y="0"/>
                  </a:lnTo>
                  <a:lnTo>
                    <a:pt x="4178299" y="2843"/>
                  </a:lnTo>
                  <a:lnTo>
                    <a:pt x="4178299" y="9857"/>
                  </a:lnTo>
                  <a:lnTo>
                    <a:pt x="4181143" y="12700"/>
                  </a:lnTo>
                  <a:lnTo>
                    <a:pt x="4226256" y="12700"/>
                  </a:lnTo>
                  <a:lnTo>
                    <a:pt x="4229099" y="9857"/>
                  </a:lnTo>
                  <a:lnTo>
                    <a:pt x="4229099" y="2843"/>
                  </a:lnTo>
                  <a:lnTo>
                    <a:pt x="4226256" y="0"/>
                  </a:lnTo>
                  <a:close/>
                </a:path>
                <a:path w="5740400" h="12700">
                  <a:moveTo>
                    <a:pt x="4137356" y="0"/>
                  </a:moveTo>
                  <a:lnTo>
                    <a:pt x="4092243" y="0"/>
                  </a:lnTo>
                  <a:lnTo>
                    <a:pt x="4089399" y="2843"/>
                  </a:lnTo>
                  <a:lnTo>
                    <a:pt x="4089399" y="9857"/>
                  </a:lnTo>
                  <a:lnTo>
                    <a:pt x="4092243" y="12700"/>
                  </a:lnTo>
                  <a:lnTo>
                    <a:pt x="4137356" y="12700"/>
                  </a:lnTo>
                  <a:lnTo>
                    <a:pt x="4140199" y="9857"/>
                  </a:lnTo>
                  <a:lnTo>
                    <a:pt x="4140199" y="2843"/>
                  </a:lnTo>
                  <a:lnTo>
                    <a:pt x="4137356" y="0"/>
                  </a:lnTo>
                  <a:close/>
                </a:path>
                <a:path w="5740400" h="12700">
                  <a:moveTo>
                    <a:pt x="4048456" y="0"/>
                  </a:moveTo>
                  <a:lnTo>
                    <a:pt x="4003343" y="0"/>
                  </a:lnTo>
                  <a:lnTo>
                    <a:pt x="4000499" y="2843"/>
                  </a:lnTo>
                  <a:lnTo>
                    <a:pt x="4000499" y="9857"/>
                  </a:lnTo>
                  <a:lnTo>
                    <a:pt x="4003343" y="12700"/>
                  </a:lnTo>
                  <a:lnTo>
                    <a:pt x="4048456" y="12700"/>
                  </a:lnTo>
                  <a:lnTo>
                    <a:pt x="4051299" y="9857"/>
                  </a:lnTo>
                  <a:lnTo>
                    <a:pt x="4051299" y="2843"/>
                  </a:lnTo>
                  <a:lnTo>
                    <a:pt x="4048456" y="0"/>
                  </a:lnTo>
                  <a:close/>
                </a:path>
                <a:path w="5740400" h="12700">
                  <a:moveTo>
                    <a:pt x="3959556" y="0"/>
                  </a:moveTo>
                  <a:lnTo>
                    <a:pt x="3914443" y="0"/>
                  </a:lnTo>
                  <a:lnTo>
                    <a:pt x="3911599" y="2843"/>
                  </a:lnTo>
                  <a:lnTo>
                    <a:pt x="3911599" y="9857"/>
                  </a:lnTo>
                  <a:lnTo>
                    <a:pt x="3914443" y="12700"/>
                  </a:lnTo>
                  <a:lnTo>
                    <a:pt x="3959556" y="12700"/>
                  </a:lnTo>
                  <a:lnTo>
                    <a:pt x="3962399" y="9857"/>
                  </a:lnTo>
                  <a:lnTo>
                    <a:pt x="3962399" y="2843"/>
                  </a:lnTo>
                  <a:lnTo>
                    <a:pt x="3959556" y="0"/>
                  </a:lnTo>
                  <a:close/>
                </a:path>
                <a:path w="5740400" h="12700">
                  <a:moveTo>
                    <a:pt x="3870656" y="0"/>
                  </a:moveTo>
                  <a:lnTo>
                    <a:pt x="3825543" y="0"/>
                  </a:lnTo>
                  <a:lnTo>
                    <a:pt x="3822699" y="2843"/>
                  </a:lnTo>
                  <a:lnTo>
                    <a:pt x="3822699" y="9857"/>
                  </a:lnTo>
                  <a:lnTo>
                    <a:pt x="3825543" y="12700"/>
                  </a:lnTo>
                  <a:lnTo>
                    <a:pt x="3870656" y="12700"/>
                  </a:lnTo>
                  <a:lnTo>
                    <a:pt x="3873499" y="9857"/>
                  </a:lnTo>
                  <a:lnTo>
                    <a:pt x="3873499" y="2843"/>
                  </a:lnTo>
                  <a:lnTo>
                    <a:pt x="3870656" y="0"/>
                  </a:lnTo>
                  <a:close/>
                </a:path>
                <a:path w="5740400" h="12700">
                  <a:moveTo>
                    <a:pt x="3781756" y="0"/>
                  </a:moveTo>
                  <a:lnTo>
                    <a:pt x="3736643" y="0"/>
                  </a:lnTo>
                  <a:lnTo>
                    <a:pt x="3733799" y="2843"/>
                  </a:lnTo>
                  <a:lnTo>
                    <a:pt x="3733799" y="9857"/>
                  </a:lnTo>
                  <a:lnTo>
                    <a:pt x="3736643" y="12700"/>
                  </a:lnTo>
                  <a:lnTo>
                    <a:pt x="3781756" y="12700"/>
                  </a:lnTo>
                  <a:lnTo>
                    <a:pt x="3784599" y="9857"/>
                  </a:lnTo>
                  <a:lnTo>
                    <a:pt x="3784599" y="2843"/>
                  </a:lnTo>
                  <a:lnTo>
                    <a:pt x="3781756" y="0"/>
                  </a:lnTo>
                  <a:close/>
                </a:path>
                <a:path w="5740400" h="12700">
                  <a:moveTo>
                    <a:pt x="3692856" y="0"/>
                  </a:moveTo>
                  <a:lnTo>
                    <a:pt x="3647743" y="0"/>
                  </a:lnTo>
                  <a:lnTo>
                    <a:pt x="3644899" y="2843"/>
                  </a:lnTo>
                  <a:lnTo>
                    <a:pt x="3644900" y="9857"/>
                  </a:lnTo>
                  <a:lnTo>
                    <a:pt x="3647743" y="12700"/>
                  </a:lnTo>
                  <a:lnTo>
                    <a:pt x="3692856" y="12700"/>
                  </a:lnTo>
                  <a:lnTo>
                    <a:pt x="3695699" y="9857"/>
                  </a:lnTo>
                  <a:lnTo>
                    <a:pt x="3695699" y="2843"/>
                  </a:lnTo>
                  <a:lnTo>
                    <a:pt x="3692856" y="0"/>
                  </a:lnTo>
                  <a:close/>
                </a:path>
                <a:path w="5740400" h="12700">
                  <a:moveTo>
                    <a:pt x="3603956" y="0"/>
                  </a:moveTo>
                  <a:lnTo>
                    <a:pt x="3558843" y="0"/>
                  </a:lnTo>
                  <a:lnTo>
                    <a:pt x="3555999" y="2843"/>
                  </a:lnTo>
                  <a:lnTo>
                    <a:pt x="3555999" y="9857"/>
                  </a:lnTo>
                  <a:lnTo>
                    <a:pt x="3558843" y="12700"/>
                  </a:lnTo>
                  <a:lnTo>
                    <a:pt x="3603956" y="12700"/>
                  </a:lnTo>
                  <a:lnTo>
                    <a:pt x="3606799" y="9857"/>
                  </a:lnTo>
                  <a:lnTo>
                    <a:pt x="3606799" y="2843"/>
                  </a:lnTo>
                  <a:lnTo>
                    <a:pt x="3603956" y="0"/>
                  </a:lnTo>
                  <a:close/>
                </a:path>
                <a:path w="5740400" h="12700">
                  <a:moveTo>
                    <a:pt x="3515056" y="0"/>
                  </a:moveTo>
                  <a:lnTo>
                    <a:pt x="3469943" y="0"/>
                  </a:lnTo>
                  <a:lnTo>
                    <a:pt x="3467099" y="2843"/>
                  </a:lnTo>
                  <a:lnTo>
                    <a:pt x="3467099" y="9857"/>
                  </a:lnTo>
                  <a:lnTo>
                    <a:pt x="3469943" y="12700"/>
                  </a:lnTo>
                  <a:lnTo>
                    <a:pt x="3515056" y="12700"/>
                  </a:lnTo>
                  <a:lnTo>
                    <a:pt x="3517899" y="9857"/>
                  </a:lnTo>
                  <a:lnTo>
                    <a:pt x="3517899" y="2843"/>
                  </a:lnTo>
                  <a:lnTo>
                    <a:pt x="3515056" y="0"/>
                  </a:lnTo>
                  <a:close/>
                </a:path>
                <a:path w="5740400" h="12700">
                  <a:moveTo>
                    <a:pt x="3426156" y="0"/>
                  </a:moveTo>
                  <a:lnTo>
                    <a:pt x="3381043" y="0"/>
                  </a:lnTo>
                  <a:lnTo>
                    <a:pt x="3378199" y="2843"/>
                  </a:lnTo>
                  <a:lnTo>
                    <a:pt x="3378199" y="9857"/>
                  </a:lnTo>
                  <a:lnTo>
                    <a:pt x="3381043" y="12700"/>
                  </a:lnTo>
                  <a:lnTo>
                    <a:pt x="3426156" y="12700"/>
                  </a:lnTo>
                  <a:lnTo>
                    <a:pt x="3428999" y="9857"/>
                  </a:lnTo>
                  <a:lnTo>
                    <a:pt x="3428999" y="2843"/>
                  </a:lnTo>
                  <a:lnTo>
                    <a:pt x="3426156" y="0"/>
                  </a:lnTo>
                  <a:close/>
                </a:path>
                <a:path w="5740400" h="12700">
                  <a:moveTo>
                    <a:pt x="3337256" y="0"/>
                  </a:moveTo>
                  <a:lnTo>
                    <a:pt x="3292143" y="0"/>
                  </a:lnTo>
                  <a:lnTo>
                    <a:pt x="3289299" y="2843"/>
                  </a:lnTo>
                  <a:lnTo>
                    <a:pt x="3289299" y="9857"/>
                  </a:lnTo>
                  <a:lnTo>
                    <a:pt x="3292143" y="12700"/>
                  </a:lnTo>
                  <a:lnTo>
                    <a:pt x="3337256" y="12700"/>
                  </a:lnTo>
                  <a:lnTo>
                    <a:pt x="3340099" y="9857"/>
                  </a:lnTo>
                  <a:lnTo>
                    <a:pt x="3340099" y="2843"/>
                  </a:lnTo>
                  <a:lnTo>
                    <a:pt x="3337256" y="0"/>
                  </a:lnTo>
                  <a:close/>
                </a:path>
                <a:path w="5740400" h="12700">
                  <a:moveTo>
                    <a:pt x="3248356" y="0"/>
                  </a:moveTo>
                  <a:lnTo>
                    <a:pt x="3203243" y="0"/>
                  </a:lnTo>
                  <a:lnTo>
                    <a:pt x="3200399" y="2843"/>
                  </a:lnTo>
                  <a:lnTo>
                    <a:pt x="3200399" y="9857"/>
                  </a:lnTo>
                  <a:lnTo>
                    <a:pt x="3203243" y="12700"/>
                  </a:lnTo>
                  <a:lnTo>
                    <a:pt x="3248356" y="12700"/>
                  </a:lnTo>
                  <a:lnTo>
                    <a:pt x="3251199" y="9857"/>
                  </a:lnTo>
                  <a:lnTo>
                    <a:pt x="3251199" y="2843"/>
                  </a:lnTo>
                  <a:lnTo>
                    <a:pt x="3248356" y="0"/>
                  </a:lnTo>
                  <a:close/>
                </a:path>
                <a:path w="5740400" h="12700">
                  <a:moveTo>
                    <a:pt x="3159456" y="0"/>
                  </a:moveTo>
                  <a:lnTo>
                    <a:pt x="3114343" y="0"/>
                  </a:lnTo>
                  <a:lnTo>
                    <a:pt x="3111499" y="2843"/>
                  </a:lnTo>
                  <a:lnTo>
                    <a:pt x="3111499" y="9857"/>
                  </a:lnTo>
                  <a:lnTo>
                    <a:pt x="3114343" y="12700"/>
                  </a:lnTo>
                  <a:lnTo>
                    <a:pt x="3159456" y="12700"/>
                  </a:lnTo>
                  <a:lnTo>
                    <a:pt x="3162299" y="9857"/>
                  </a:lnTo>
                  <a:lnTo>
                    <a:pt x="3162299" y="2843"/>
                  </a:lnTo>
                  <a:lnTo>
                    <a:pt x="3159456" y="0"/>
                  </a:lnTo>
                  <a:close/>
                </a:path>
                <a:path w="5740400" h="12700">
                  <a:moveTo>
                    <a:pt x="3070556" y="0"/>
                  </a:moveTo>
                  <a:lnTo>
                    <a:pt x="3025443" y="0"/>
                  </a:lnTo>
                  <a:lnTo>
                    <a:pt x="3022599" y="2843"/>
                  </a:lnTo>
                  <a:lnTo>
                    <a:pt x="3022599" y="9857"/>
                  </a:lnTo>
                  <a:lnTo>
                    <a:pt x="3025443" y="12700"/>
                  </a:lnTo>
                  <a:lnTo>
                    <a:pt x="3070556" y="12700"/>
                  </a:lnTo>
                  <a:lnTo>
                    <a:pt x="3073399" y="9857"/>
                  </a:lnTo>
                  <a:lnTo>
                    <a:pt x="3073399" y="2843"/>
                  </a:lnTo>
                  <a:lnTo>
                    <a:pt x="3070556" y="0"/>
                  </a:lnTo>
                  <a:close/>
                </a:path>
                <a:path w="5740400" h="12700">
                  <a:moveTo>
                    <a:pt x="2981656" y="0"/>
                  </a:moveTo>
                  <a:lnTo>
                    <a:pt x="2936543" y="0"/>
                  </a:lnTo>
                  <a:lnTo>
                    <a:pt x="2933699" y="2843"/>
                  </a:lnTo>
                  <a:lnTo>
                    <a:pt x="2933699" y="9857"/>
                  </a:lnTo>
                  <a:lnTo>
                    <a:pt x="2936543" y="12700"/>
                  </a:lnTo>
                  <a:lnTo>
                    <a:pt x="2981656" y="12700"/>
                  </a:lnTo>
                  <a:lnTo>
                    <a:pt x="2984499" y="9857"/>
                  </a:lnTo>
                  <a:lnTo>
                    <a:pt x="2984499" y="2843"/>
                  </a:lnTo>
                  <a:lnTo>
                    <a:pt x="2981656" y="0"/>
                  </a:lnTo>
                  <a:close/>
                </a:path>
                <a:path w="5740400" h="12700">
                  <a:moveTo>
                    <a:pt x="2892756" y="0"/>
                  </a:moveTo>
                  <a:lnTo>
                    <a:pt x="2847643" y="0"/>
                  </a:lnTo>
                  <a:lnTo>
                    <a:pt x="2844799" y="2843"/>
                  </a:lnTo>
                  <a:lnTo>
                    <a:pt x="2844799" y="9857"/>
                  </a:lnTo>
                  <a:lnTo>
                    <a:pt x="2847643" y="12700"/>
                  </a:lnTo>
                  <a:lnTo>
                    <a:pt x="2892756" y="12700"/>
                  </a:lnTo>
                  <a:lnTo>
                    <a:pt x="2895599" y="9857"/>
                  </a:lnTo>
                  <a:lnTo>
                    <a:pt x="2895599" y="2843"/>
                  </a:lnTo>
                  <a:lnTo>
                    <a:pt x="2892756" y="0"/>
                  </a:lnTo>
                  <a:close/>
                </a:path>
                <a:path w="5740400" h="12700">
                  <a:moveTo>
                    <a:pt x="2803856" y="0"/>
                  </a:moveTo>
                  <a:lnTo>
                    <a:pt x="2758743" y="0"/>
                  </a:lnTo>
                  <a:lnTo>
                    <a:pt x="2755899" y="2843"/>
                  </a:lnTo>
                  <a:lnTo>
                    <a:pt x="2755899" y="9857"/>
                  </a:lnTo>
                  <a:lnTo>
                    <a:pt x="2758743" y="12700"/>
                  </a:lnTo>
                  <a:lnTo>
                    <a:pt x="2803856" y="12700"/>
                  </a:lnTo>
                  <a:lnTo>
                    <a:pt x="2806699" y="9857"/>
                  </a:lnTo>
                  <a:lnTo>
                    <a:pt x="2806699" y="2843"/>
                  </a:lnTo>
                  <a:lnTo>
                    <a:pt x="2803856" y="0"/>
                  </a:lnTo>
                  <a:close/>
                </a:path>
                <a:path w="5740400" h="12700">
                  <a:moveTo>
                    <a:pt x="2714956" y="0"/>
                  </a:moveTo>
                  <a:lnTo>
                    <a:pt x="2669843" y="0"/>
                  </a:lnTo>
                  <a:lnTo>
                    <a:pt x="2666999" y="2843"/>
                  </a:lnTo>
                  <a:lnTo>
                    <a:pt x="2666999" y="9857"/>
                  </a:lnTo>
                  <a:lnTo>
                    <a:pt x="2669843" y="12700"/>
                  </a:lnTo>
                  <a:lnTo>
                    <a:pt x="2714956" y="12700"/>
                  </a:lnTo>
                  <a:lnTo>
                    <a:pt x="2717799" y="9857"/>
                  </a:lnTo>
                  <a:lnTo>
                    <a:pt x="2717799" y="2843"/>
                  </a:lnTo>
                  <a:lnTo>
                    <a:pt x="2714956" y="0"/>
                  </a:lnTo>
                  <a:close/>
                </a:path>
                <a:path w="5740400" h="12700">
                  <a:moveTo>
                    <a:pt x="2626056" y="0"/>
                  </a:moveTo>
                  <a:lnTo>
                    <a:pt x="2580943" y="0"/>
                  </a:lnTo>
                  <a:lnTo>
                    <a:pt x="2578099" y="2843"/>
                  </a:lnTo>
                  <a:lnTo>
                    <a:pt x="2578099" y="9857"/>
                  </a:lnTo>
                  <a:lnTo>
                    <a:pt x="2580943" y="12700"/>
                  </a:lnTo>
                  <a:lnTo>
                    <a:pt x="2626056" y="12700"/>
                  </a:lnTo>
                  <a:lnTo>
                    <a:pt x="2628899" y="9857"/>
                  </a:lnTo>
                  <a:lnTo>
                    <a:pt x="2628899" y="2843"/>
                  </a:lnTo>
                  <a:lnTo>
                    <a:pt x="2626056" y="0"/>
                  </a:lnTo>
                  <a:close/>
                </a:path>
                <a:path w="5740400" h="12700">
                  <a:moveTo>
                    <a:pt x="2537156" y="0"/>
                  </a:moveTo>
                  <a:lnTo>
                    <a:pt x="2492043" y="0"/>
                  </a:lnTo>
                  <a:lnTo>
                    <a:pt x="2489199" y="2843"/>
                  </a:lnTo>
                  <a:lnTo>
                    <a:pt x="2489199" y="9857"/>
                  </a:lnTo>
                  <a:lnTo>
                    <a:pt x="2492043" y="12700"/>
                  </a:lnTo>
                  <a:lnTo>
                    <a:pt x="2537156" y="12700"/>
                  </a:lnTo>
                  <a:lnTo>
                    <a:pt x="2539999" y="9857"/>
                  </a:lnTo>
                  <a:lnTo>
                    <a:pt x="2539999" y="2843"/>
                  </a:lnTo>
                  <a:lnTo>
                    <a:pt x="2537156" y="0"/>
                  </a:lnTo>
                  <a:close/>
                </a:path>
                <a:path w="5740400" h="12700">
                  <a:moveTo>
                    <a:pt x="2448256" y="0"/>
                  </a:moveTo>
                  <a:lnTo>
                    <a:pt x="2403143" y="0"/>
                  </a:lnTo>
                  <a:lnTo>
                    <a:pt x="2400299" y="2843"/>
                  </a:lnTo>
                  <a:lnTo>
                    <a:pt x="2400299" y="9857"/>
                  </a:lnTo>
                  <a:lnTo>
                    <a:pt x="2403143" y="12700"/>
                  </a:lnTo>
                  <a:lnTo>
                    <a:pt x="2448256" y="12700"/>
                  </a:lnTo>
                  <a:lnTo>
                    <a:pt x="2451099" y="9857"/>
                  </a:lnTo>
                  <a:lnTo>
                    <a:pt x="2451099" y="2843"/>
                  </a:lnTo>
                  <a:lnTo>
                    <a:pt x="2448256" y="0"/>
                  </a:lnTo>
                  <a:close/>
                </a:path>
                <a:path w="5740400" h="12700">
                  <a:moveTo>
                    <a:pt x="2359356" y="0"/>
                  </a:moveTo>
                  <a:lnTo>
                    <a:pt x="2314243" y="0"/>
                  </a:lnTo>
                  <a:lnTo>
                    <a:pt x="2311399" y="2843"/>
                  </a:lnTo>
                  <a:lnTo>
                    <a:pt x="2311399" y="9857"/>
                  </a:lnTo>
                  <a:lnTo>
                    <a:pt x="2314243" y="12700"/>
                  </a:lnTo>
                  <a:lnTo>
                    <a:pt x="2359356" y="12700"/>
                  </a:lnTo>
                  <a:lnTo>
                    <a:pt x="2362199" y="9857"/>
                  </a:lnTo>
                  <a:lnTo>
                    <a:pt x="2362199" y="2843"/>
                  </a:lnTo>
                  <a:lnTo>
                    <a:pt x="2359356" y="0"/>
                  </a:lnTo>
                  <a:close/>
                </a:path>
                <a:path w="5740400" h="12700">
                  <a:moveTo>
                    <a:pt x="2270456" y="0"/>
                  </a:moveTo>
                  <a:lnTo>
                    <a:pt x="2225343" y="0"/>
                  </a:lnTo>
                  <a:lnTo>
                    <a:pt x="2222499" y="2843"/>
                  </a:lnTo>
                  <a:lnTo>
                    <a:pt x="2222499" y="9857"/>
                  </a:lnTo>
                  <a:lnTo>
                    <a:pt x="2225343" y="12700"/>
                  </a:lnTo>
                  <a:lnTo>
                    <a:pt x="2270456" y="12700"/>
                  </a:lnTo>
                  <a:lnTo>
                    <a:pt x="2273299" y="9857"/>
                  </a:lnTo>
                  <a:lnTo>
                    <a:pt x="2273299" y="2843"/>
                  </a:lnTo>
                  <a:lnTo>
                    <a:pt x="2270456" y="0"/>
                  </a:lnTo>
                  <a:close/>
                </a:path>
                <a:path w="5740400" h="12700">
                  <a:moveTo>
                    <a:pt x="2181556" y="0"/>
                  </a:moveTo>
                  <a:lnTo>
                    <a:pt x="2136443" y="0"/>
                  </a:lnTo>
                  <a:lnTo>
                    <a:pt x="2133599" y="2843"/>
                  </a:lnTo>
                  <a:lnTo>
                    <a:pt x="2133599" y="9857"/>
                  </a:lnTo>
                  <a:lnTo>
                    <a:pt x="2136443" y="12700"/>
                  </a:lnTo>
                  <a:lnTo>
                    <a:pt x="2181556" y="12700"/>
                  </a:lnTo>
                  <a:lnTo>
                    <a:pt x="2184399" y="9857"/>
                  </a:lnTo>
                  <a:lnTo>
                    <a:pt x="2184399" y="2843"/>
                  </a:lnTo>
                  <a:lnTo>
                    <a:pt x="2181556" y="0"/>
                  </a:lnTo>
                  <a:close/>
                </a:path>
                <a:path w="5740400" h="12700">
                  <a:moveTo>
                    <a:pt x="2092657" y="0"/>
                  </a:moveTo>
                  <a:lnTo>
                    <a:pt x="2047543" y="0"/>
                  </a:lnTo>
                  <a:lnTo>
                    <a:pt x="2044699" y="2843"/>
                  </a:lnTo>
                  <a:lnTo>
                    <a:pt x="2044699" y="9857"/>
                  </a:lnTo>
                  <a:lnTo>
                    <a:pt x="2047543" y="12700"/>
                  </a:lnTo>
                  <a:lnTo>
                    <a:pt x="2092657" y="12700"/>
                  </a:lnTo>
                  <a:lnTo>
                    <a:pt x="2095499" y="9857"/>
                  </a:lnTo>
                  <a:lnTo>
                    <a:pt x="2095499" y="2843"/>
                  </a:lnTo>
                  <a:lnTo>
                    <a:pt x="2092657" y="0"/>
                  </a:lnTo>
                  <a:close/>
                </a:path>
                <a:path w="5740400" h="12700">
                  <a:moveTo>
                    <a:pt x="2003756" y="0"/>
                  </a:moveTo>
                  <a:lnTo>
                    <a:pt x="1958643" y="0"/>
                  </a:lnTo>
                  <a:lnTo>
                    <a:pt x="1955799" y="2843"/>
                  </a:lnTo>
                  <a:lnTo>
                    <a:pt x="1955799" y="9857"/>
                  </a:lnTo>
                  <a:lnTo>
                    <a:pt x="1958643" y="12700"/>
                  </a:lnTo>
                  <a:lnTo>
                    <a:pt x="2003756" y="12700"/>
                  </a:lnTo>
                  <a:lnTo>
                    <a:pt x="2006599" y="9857"/>
                  </a:lnTo>
                  <a:lnTo>
                    <a:pt x="2006599" y="2843"/>
                  </a:lnTo>
                  <a:lnTo>
                    <a:pt x="2003756" y="0"/>
                  </a:lnTo>
                  <a:close/>
                </a:path>
                <a:path w="5740400" h="12700">
                  <a:moveTo>
                    <a:pt x="1914856" y="0"/>
                  </a:moveTo>
                  <a:lnTo>
                    <a:pt x="1869743" y="0"/>
                  </a:lnTo>
                  <a:lnTo>
                    <a:pt x="1866899" y="2843"/>
                  </a:lnTo>
                  <a:lnTo>
                    <a:pt x="1866899" y="9857"/>
                  </a:lnTo>
                  <a:lnTo>
                    <a:pt x="1869743" y="12700"/>
                  </a:lnTo>
                  <a:lnTo>
                    <a:pt x="1914856" y="12700"/>
                  </a:lnTo>
                  <a:lnTo>
                    <a:pt x="1917699" y="9857"/>
                  </a:lnTo>
                  <a:lnTo>
                    <a:pt x="1917699" y="2843"/>
                  </a:lnTo>
                  <a:lnTo>
                    <a:pt x="1914856" y="0"/>
                  </a:lnTo>
                  <a:close/>
                </a:path>
                <a:path w="5740400" h="12700">
                  <a:moveTo>
                    <a:pt x="1825956" y="0"/>
                  </a:moveTo>
                  <a:lnTo>
                    <a:pt x="1780843" y="0"/>
                  </a:lnTo>
                  <a:lnTo>
                    <a:pt x="1777999" y="2843"/>
                  </a:lnTo>
                  <a:lnTo>
                    <a:pt x="1777999" y="9857"/>
                  </a:lnTo>
                  <a:lnTo>
                    <a:pt x="1780843" y="12700"/>
                  </a:lnTo>
                  <a:lnTo>
                    <a:pt x="1825956" y="12700"/>
                  </a:lnTo>
                  <a:lnTo>
                    <a:pt x="1828799" y="9857"/>
                  </a:lnTo>
                  <a:lnTo>
                    <a:pt x="1828799" y="2843"/>
                  </a:lnTo>
                  <a:lnTo>
                    <a:pt x="1825956" y="0"/>
                  </a:lnTo>
                  <a:close/>
                </a:path>
                <a:path w="5740400" h="12700">
                  <a:moveTo>
                    <a:pt x="1737056" y="0"/>
                  </a:moveTo>
                  <a:lnTo>
                    <a:pt x="1691943" y="0"/>
                  </a:lnTo>
                  <a:lnTo>
                    <a:pt x="1689099" y="2843"/>
                  </a:lnTo>
                  <a:lnTo>
                    <a:pt x="1689099" y="9857"/>
                  </a:lnTo>
                  <a:lnTo>
                    <a:pt x="1691943" y="12700"/>
                  </a:lnTo>
                  <a:lnTo>
                    <a:pt x="1737056" y="12700"/>
                  </a:lnTo>
                  <a:lnTo>
                    <a:pt x="1739899" y="9857"/>
                  </a:lnTo>
                  <a:lnTo>
                    <a:pt x="1739899" y="2843"/>
                  </a:lnTo>
                  <a:lnTo>
                    <a:pt x="1737056" y="0"/>
                  </a:lnTo>
                  <a:close/>
                </a:path>
                <a:path w="5740400" h="12700">
                  <a:moveTo>
                    <a:pt x="1648156" y="0"/>
                  </a:moveTo>
                  <a:lnTo>
                    <a:pt x="1603043" y="0"/>
                  </a:lnTo>
                  <a:lnTo>
                    <a:pt x="1600199" y="2843"/>
                  </a:lnTo>
                  <a:lnTo>
                    <a:pt x="1600199" y="9857"/>
                  </a:lnTo>
                  <a:lnTo>
                    <a:pt x="1603043" y="12700"/>
                  </a:lnTo>
                  <a:lnTo>
                    <a:pt x="1648156" y="12700"/>
                  </a:lnTo>
                  <a:lnTo>
                    <a:pt x="1650999" y="9857"/>
                  </a:lnTo>
                  <a:lnTo>
                    <a:pt x="1650999" y="2843"/>
                  </a:lnTo>
                  <a:lnTo>
                    <a:pt x="1648156" y="0"/>
                  </a:lnTo>
                  <a:close/>
                </a:path>
                <a:path w="5740400" h="12700">
                  <a:moveTo>
                    <a:pt x="1559256" y="0"/>
                  </a:moveTo>
                  <a:lnTo>
                    <a:pt x="1514143" y="0"/>
                  </a:lnTo>
                  <a:lnTo>
                    <a:pt x="1511299" y="2843"/>
                  </a:lnTo>
                  <a:lnTo>
                    <a:pt x="1511299" y="9857"/>
                  </a:lnTo>
                  <a:lnTo>
                    <a:pt x="1514143" y="12700"/>
                  </a:lnTo>
                  <a:lnTo>
                    <a:pt x="1559256" y="12700"/>
                  </a:lnTo>
                  <a:lnTo>
                    <a:pt x="1562099" y="9857"/>
                  </a:lnTo>
                  <a:lnTo>
                    <a:pt x="1562099" y="2843"/>
                  </a:lnTo>
                  <a:lnTo>
                    <a:pt x="1559256" y="0"/>
                  </a:lnTo>
                  <a:close/>
                </a:path>
                <a:path w="5740400" h="12700">
                  <a:moveTo>
                    <a:pt x="1470356" y="0"/>
                  </a:moveTo>
                  <a:lnTo>
                    <a:pt x="1425243" y="0"/>
                  </a:lnTo>
                  <a:lnTo>
                    <a:pt x="1422399" y="2843"/>
                  </a:lnTo>
                  <a:lnTo>
                    <a:pt x="1422400" y="9857"/>
                  </a:lnTo>
                  <a:lnTo>
                    <a:pt x="1425243" y="12700"/>
                  </a:lnTo>
                  <a:lnTo>
                    <a:pt x="1470356" y="12700"/>
                  </a:lnTo>
                  <a:lnTo>
                    <a:pt x="1473199" y="9857"/>
                  </a:lnTo>
                  <a:lnTo>
                    <a:pt x="1473199" y="2843"/>
                  </a:lnTo>
                  <a:lnTo>
                    <a:pt x="1470356" y="0"/>
                  </a:lnTo>
                  <a:close/>
                </a:path>
                <a:path w="5740400" h="12700">
                  <a:moveTo>
                    <a:pt x="1381456" y="0"/>
                  </a:moveTo>
                  <a:lnTo>
                    <a:pt x="1336343" y="0"/>
                  </a:lnTo>
                  <a:lnTo>
                    <a:pt x="1333499" y="2843"/>
                  </a:lnTo>
                  <a:lnTo>
                    <a:pt x="1333499" y="9857"/>
                  </a:lnTo>
                  <a:lnTo>
                    <a:pt x="1336343" y="12700"/>
                  </a:lnTo>
                  <a:lnTo>
                    <a:pt x="1381456" y="12700"/>
                  </a:lnTo>
                  <a:lnTo>
                    <a:pt x="1384299" y="9857"/>
                  </a:lnTo>
                  <a:lnTo>
                    <a:pt x="1384299" y="2843"/>
                  </a:lnTo>
                  <a:lnTo>
                    <a:pt x="1381456" y="0"/>
                  </a:lnTo>
                  <a:close/>
                </a:path>
                <a:path w="5740400" h="12700">
                  <a:moveTo>
                    <a:pt x="1292556" y="0"/>
                  </a:moveTo>
                  <a:lnTo>
                    <a:pt x="1247443" y="0"/>
                  </a:lnTo>
                  <a:lnTo>
                    <a:pt x="1244599" y="2843"/>
                  </a:lnTo>
                  <a:lnTo>
                    <a:pt x="1244599" y="9857"/>
                  </a:lnTo>
                  <a:lnTo>
                    <a:pt x="1247443" y="12700"/>
                  </a:lnTo>
                  <a:lnTo>
                    <a:pt x="1292556" y="12700"/>
                  </a:lnTo>
                  <a:lnTo>
                    <a:pt x="1295399" y="9857"/>
                  </a:lnTo>
                  <a:lnTo>
                    <a:pt x="1295399" y="2843"/>
                  </a:lnTo>
                  <a:lnTo>
                    <a:pt x="1292556" y="0"/>
                  </a:lnTo>
                  <a:close/>
                </a:path>
                <a:path w="5740400" h="12700">
                  <a:moveTo>
                    <a:pt x="1203656" y="0"/>
                  </a:moveTo>
                  <a:lnTo>
                    <a:pt x="1158543" y="0"/>
                  </a:lnTo>
                  <a:lnTo>
                    <a:pt x="1155699" y="2843"/>
                  </a:lnTo>
                  <a:lnTo>
                    <a:pt x="1155699" y="9857"/>
                  </a:lnTo>
                  <a:lnTo>
                    <a:pt x="1158543" y="12700"/>
                  </a:lnTo>
                  <a:lnTo>
                    <a:pt x="1203656" y="12700"/>
                  </a:lnTo>
                  <a:lnTo>
                    <a:pt x="1206499" y="9857"/>
                  </a:lnTo>
                  <a:lnTo>
                    <a:pt x="1206499" y="2843"/>
                  </a:lnTo>
                  <a:lnTo>
                    <a:pt x="1203656" y="0"/>
                  </a:lnTo>
                  <a:close/>
                </a:path>
                <a:path w="5740400" h="12700">
                  <a:moveTo>
                    <a:pt x="1114756" y="0"/>
                  </a:moveTo>
                  <a:lnTo>
                    <a:pt x="1069643" y="0"/>
                  </a:lnTo>
                  <a:lnTo>
                    <a:pt x="1066799" y="2843"/>
                  </a:lnTo>
                  <a:lnTo>
                    <a:pt x="1066799" y="9857"/>
                  </a:lnTo>
                  <a:lnTo>
                    <a:pt x="1069643" y="12700"/>
                  </a:lnTo>
                  <a:lnTo>
                    <a:pt x="1114756" y="12700"/>
                  </a:lnTo>
                  <a:lnTo>
                    <a:pt x="1117599" y="9857"/>
                  </a:lnTo>
                  <a:lnTo>
                    <a:pt x="1117599" y="2843"/>
                  </a:lnTo>
                  <a:lnTo>
                    <a:pt x="1114756" y="0"/>
                  </a:lnTo>
                  <a:close/>
                </a:path>
                <a:path w="5740400" h="12700">
                  <a:moveTo>
                    <a:pt x="1025856" y="0"/>
                  </a:moveTo>
                  <a:lnTo>
                    <a:pt x="980743" y="0"/>
                  </a:lnTo>
                  <a:lnTo>
                    <a:pt x="977899" y="2843"/>
                  </a:lnTo>
                  <a:lnTo>
                    <a:pt x="977899" y="9857"/>
                  </a:lnTo>
                  <a:lnTo>
                    <a:pt x="980743" y="12700"/>
                  </a:lnTo>
                  <a:lnTo>
                    <a:pt x="1025856" y="12700"/>
                  </a:lnTo>
                  <a:lnTo>
                    <a:pt x="1028699" y="9857"/>
                  </a:lnTo>
                  <a:lnTo>
                    <a:pt x="1028699" y="2843"/>
                  </a:lnTo>
                  <a:lnTo>
                    <a:pt x="1025856" y="0"/>
                  </a:lnTo>
                  <a:close/>
                </a:path>
                <a:path w="5740400" h="12700">
                  <a:moveTo>
                    <a:pt x="936956" y="0"/>
                  </a:moveTo>
                  <a:lnTo>
                    <a:pt x="891843" y="0"/>
                  </a:lnTo>
                  <a:lnTo>
                    <a:pt x="888999" y="2843"/>
                  </a:lnTo>
                  <a:lnTo>
                    <a:pt x="888999" y="9857"/>
                  </a:lnTo>
                  <a:lnTo>
                    <a:pt x="891843" y="12700"/>
                  </a:lnTo>
                  <a:lnTo>
                    <a:pt x="936956" y="12700"/>
                  </a:lnTo>
                  <a:lnTo>
                    <a:pt x="939799" y="9857"/>
                  </a:lnTo>
                  <a:lnTo>
                    <a:pt x="939799" y="2843"/>
                  </a:lnTo>
                  <a:lnTo>
                    <a:pt x="936956" y="0"/>
                  </a:lnTo>
                  <a:close/>
                </a:path>
                <a:path w="5740400" h="12700">
                  <a:moveTo>
                    <a:pt x="848056" y="0"/>
                  </a:moveTo>
                  <a:lnTo>
                    <a:pt x="802943" y="0"/>
                  </a:lnTo>
                  <a:lnTo>
                    <a:pt x="800099" y="2843"/>
                  </a:lnTo>
                  <a:lnTo>
                    <a:pt x="800099" y="9857"/>
                  </a:lnTo>
                  <a:lnTo>
                    <a:pt x="802943" y="12700"/>
                  </a:lnTo>
                  <a:lnTo>
                    <a:pt x="848056" y="12700"/>
                  </a:lnTo>
                  <a:lnTo>
                    <a:pt x="850899" y="9857"/>
                  </a:lnTo>
                  <a:lnTo>
                    <a:pt x="850899" y="2843"/>
                  </a:lnTo>
                  <a:lnTo>
                    <a:pt x="848056" y="0"/>
                  </a:lnTo>
                  <a:close/>
                </a:path>
                <a:path w="5740400" h="12700">
                  <a:moveTo>
                    <a:pt x="759156" y="0"/>
                  </a:moveTo>
                  <a:lnTo>
                    <a:pt x="714043" y="0"/>
                  </a:lnTo>
                  <a:lnTo>
                    <a:pt x="711199" y="2843"/>
                  </a:lnTo>
                  <a:lnTo>
                    <a:pt x="711200" y="9857"/>
                  </a:lnTo>
                  <a:lnTo>
                    <a:pt x="714043" y="12700"/>
                  </a:lnTo>
                  <a:lnTo>
                    <a:pt x="759156" y="12700"/>
                  </a:lnTo>
                  <a:lnTo>
                    <a:pt x="761999" y="9857"/>
                  </a:lnTo>
                  <a:lnTo>
                    <a:pt x="761999" y="2843"/>
                  </a:lnTo>
                  <a:lnTo>
                    <a:pt x="759156" y="0"/>
                  </a:lnTo>
                  <a:close/>
                </a:path>
                <a:path w="5740400" h="12700">
                  <a:moveTo>
                    <a:pt x="670256" y="0"/>
                  </a:moveTo>
                  <a:lnTo>
                    <a:pt x="625142" y="0"/>
                  </a:lnTo>
                  <a:lnTo>
                    <a:pt x="622299" y="2843"/>
                  </a:lnTo>
                  <a:lnTo>
                    <a:pt x="622299" y="9857"/>
                  </a:lnTo>
                  <a:lnTo>
                    <a:pt x="625142" y="12700"/>
                  </a:lnTo>
                  <a:lnTo>
                    <a:pt x="670256" y="12700"/>
                  </a:lnTo>
                  <a:lnTo>
                    <a:pt x="673099" y="9857"/>
                  </a:lnTo>
                  <a:lnTo>
                    <a:pt x="673099" y="2843"/>
                  </a:lnTo>
                  <a:lnTo>
                    <a:pt x="670256" y="0"/>
                  </a:lnTo>
                  <a:close/>
                </a:path>
                <a:path w="5740400" h="12700">
                  <a:moveTo>
                    <a:pt x="581356" y="0"/>
                  </a:moveTo>
                  <a:lnTo>
                    <a:pt x="536242" y="0"/>
                  </a:lnTo>
                  <a:lnTo>
                    <a:pt x="533399" y="2843"/>
                  </a:lnTo>
                  <a:lnTo>
                    <a:pt x="533399" y="9857"/>
                  </a:lnTo>
                  <a:lnTo>
                    <a:pt x="536242" y="12700"/>
                  </a:lnTo>
                  <a:lnTo>
                    <a:pt x="581356" y="12700"/>
                  </a:lnTo>
                  <a:lnTo>
                    <a:pt x="584200" y="9857"/>
                  </a:lnTo>
                  <a:lnTo>
                    <a:pt x="584200" y="2843"/>
                  </a:lnTo>
                  <a:lnTo>
                    <a:pt x="581356" y="0"/>
                  </a:lnTo>
                  <a:close/>
                </a:path>
                <a:path w="5740400" h="12700">
                  <a:moveTo>
                    <a:pt x="492456" y="0"/>
                  </a:moveTo>
                  <a:lnTo>
                    <a:pt x="447342" y="0"/>
                  </a:lnTo>
                  <a:lnTo>
                    <a:pt x="444499" y="2843"/>
                  </a:lnTo>
                  <a:lnTo>
                    <a:pt x="444499" y="9857"/>
                  </a:lnTo>
                  <a:lnTo>
                    <a:pt x="447342" y="12700"/>
                  </a:lnTo>
                  <a:lnTo>
                    <a:pt x="492456" y="12700"/>
                  </a:lnTo>
                  <a:lnTo>
                    <a:pt x="495299" y="9857"/>
                  </a:lnTo>
                  <a:lnTo>
                    <a:pt x="495299" y="2843"/>
                  </a:lnTo>
                  <a:lnTo>
                    <a:pt x="492456" y="0"/>
                  </a:lnTo>
                  <a:close/>
                </a:path>
                <a:path w="5740400" h="12700">
                  <a:moveTo>
                    <a:pt x="403556" y="0"/>
                  </a:moveTo>
                  <a:lnTo>
                    <a:pt x="358442" y="0"/>
                  </a:lnTo>
                  <a:lnTo>
                    <a:pt x="355599" y="2843"/>
                  </a:lnTo>
                  <a:lnTo>
                    <a:pt x="355599" y="9857"/>
                  </a:lnTo>
                  <a:lnTo>
                    <a:pt x="358442" y="12700"/>
                  </a:lnTo>
                  <a:lnTo>
                    <a:pt x="403556" y="12700"/>
                  </a:lnTo>
                  <a:lnTo>
                    <a:pt x="406400" y="9857"/>
                  </a:lnTo>
                  <a:lnTo>
                    <a:pt x="406400" y="2843"/>
                  </a:lnTo>
                  <a:lnTo>
                    <a:pt x="403556" y="0"/>
                  </a:lnTo>
                  <a:close/>
                </a:path>
                <a:path w="5740400" h="12700">
                  <a:moveTo>
                    <a:pt x="314656" y="0"/>
                  </a:moveTo>
                  <a:lnTo>
                    <a:pt x="269542" y="0"/>
                  </a:lnTo>
                  <a:lnTo>
                    <a:pt x="266699" y="2843"/>
                  </a:lnTo>
                  <a:lnTo>
                    <a:pt x="266699" y="9857"/>
                  </a:lnTo>
                  <a:lnTo>
                    <a:pt x="269542" y="12700"/>
                  </a:lnTo>
                  <a:lnTo>
                    <a:pt x="314656" y="12700"/>
                  </a:lnTo>
                  <a:lnTo>
                    <a:pt x="317499" y="9857"/>
                  </a:lnTo>
                  <a:lnTo>
                    <a:pt x="317499" y="2843"/>
                  </a:lnTo>
                  <a:lnTo>
                    <a:pt x="314656" y="0"/>
                  </a:lnTo>
                  <a:close/>
                </a:path>
                <a:path w="5740400" h="12700">
                  <a:moveTo>
                    <a:pt x="225756" y="0"/>
                  </a:moveTo>
                  <a:lnTo>
                    <a:pt x="180642" y="0"/>
                  </a:lnTo>
                  <a:lnTo>
                    <a:pt x="177799" y="2843"/>
                  </a:lnTo>
                  <a:lnTo>
                    <a:pt x="177799" y="9857"/>
                  </a:lnTo>
                  <a:lnTo>
                    <a:pt x="180642" y="12700"/>
                  </a:lnTo>
                  <a:lnTo>
                    <a:pt x="225756" y="12700"/>
                  </a:lnTo>
                  <a:lnTo>
                    <a:pt x="228599" y="9857"/>
                  </a:lnTo>
                  <a:lnTo>
                    <a:pt x="228599" y="2843"/>
                  </a:lnTo>
                  <a:lnTo>
                    <a:pt x="225756" y="0"/>
                  </a:lnTo>
                  <a:close/>
                </a:path>
                <a:path w="5740400" h="12700">
                  <a:moveTo>
                    <a:pt x="136856" y="0"/>
                  </a:moveTo>
                  <a:lnTo>
                    <a:pt x="91742" y="0"/>
                  </a:lnTo>
                  <a:lnTo>
                    <a:pt x="88899" y="2843"/>
                  </a:lnTo>
                  <a:lnTo>
                    <a:pt x="88899" y="9857"/>
                  </a:lnTo>
                  <a:lnTo>
                    <a:pt x="91742" y="12700"/>
                  </a:lnTo>
                  <a:lnTo>
                    <a:pt x="136856" y="12700"/>
                  </a:lnTo>
                  <a:lnTo>
                    <a:pt x="139699" y="9857"/>
                  </a:lnTo>
                  <a:lnTo>
                    <a:pt x="139699" y="2843"/>
                  </a:lnTo>
                  <a:lnTo>
                    <a:pt x="136856" y="0"/>
                  </a:lnTo>
                  <a:close/>
                </a:path>
                <a:path w="5740400" h="12700">
                  <a:moveTo>
                    <a:pt x="47956" y="0"/>
                  </a:moveTo>
                  <a:lnTo>
                    <a:pt x="2842" y="0"/>
                  </a:lnTo>
                  <a:lnTo>
                    <a:pt x="0" y="2843"/>
                  </a:lnTo>
                  <a:lnTo>
                    <a:pt x="0" y="9857"/>
                  </a:lnTo>
                  <a:lnTo>
                    <a:pt x="2842" y="12700"/>
                  </a:lnTo>
                  <a:lnTo>
                    <a:pt x="47956" y="12700"/>
                  </a:lnTo>
                  <a:lnTo>
                    <a:pt x="50799" y="9857"/>
                  </a:lnTo>
                  <a:lnTo>
                    <a:pt x="50799" y="2843"/>
                  </a:lnTo>
                  <a:lnTo>
                    <a:pt x="47956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98345" y="5207606"/>
              <a:ext cx="366878" cy="366878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617206" y="3828493"/>
            <a:ext cx="5740400" cy="453390"/>
            <a:chOff x="617206" y="3828493"/>
            <a:chExt cx="5740400" cy="453390"/>
          </a:xfrm>
        </p:grpSpPr>
        <p:sp>
          <p:nvSpPr>
            <p:cNvPr id="53" name="object 53" descr=""/>
            <p:cNvSpPr/>
            <p:nvPr/>
          </p:nvSpPr>
          <p:spPr>
            <a:xfrm>
              <a:off x="617206" y="4269079"/>
              <a:ext cx="5740400" cy="12700"/>
            </a:xfrm>
            <a:custGeom>
              <a:avLst/>
              <a:gdLst/>
              <a:ahLst/>
              <a:cxnLst/>
              <a:rect l="l" t="t" r="r" b="b"/>
              <a:pathLst>
                <a:path w="5740400" h="12700">
                  <a:moveTo>
                    <a:pt x="5737556" y="1"/>
                  </a:moveTo>
                  <a:lnTo>
                    <a:pt x="5692443" y="1"/>
                  </a:lnTo>
                  <a:lnTo>
                    <a:pt x="5689599" y="2844"/>
                  </a:lnTo>
                  <a:lnTo>
                    <a:pt x="5689599" y="9859"/>
                  </a:lnTo>
                  <a:lnTo>
                    <a:pt x="5692443" y="12701"/>
                  </a:lnTo>
                  <a:lnTo>
                    <a:pt x="5737556" y="12701"/>
                  </a:lnTo>
                  <a:lnTo>
                    <a:pt x="5740399" y="9859"/>
                  </a:lnTo>
                  <a:lnTo>
                    <a:pt x="5740399" y="2844"/>
                  </a:lnTo>
                  <a:lnTo>
                    <a:pt x="5737556" y="1"/>
                  </a:lnTo>
                  <a:close/>
                </a:path>
                <a:path w="5740400" h="12700">
                  <a:moveTo>
                    <a:pt x="5648656" y="1"/>
                  </a:moveTo>
                  <a:lnTo>
                    <a:pt x="5603543" y="1"/>
                  </a:lnTo>
                  <a:lnTo>
                    <a:pt x="5600699" y="2844"/>
                  </a:lnTo>
                  <a:lnTo>
                    <a:pt x="5600699" y="9859"/>
                  </a:lnTo>
                  <a:lnTo>
                    <a:pt x="5603543" y="12701"/>
                  </a:lnTo>
                  <a:lnTo>
                    <a:pt x="5648656" y="12701"/>
                  </a:lnTo>
                  <a:lnTo>
                    <a:pt x="5651499" y="9859"/>
                  </a:lnTo>
                  <a:lnTo>
                    <a:pt x="5651499" y="2844"/>
                  </a:lnTo>
                  <a:lnTo>
                    <a:pt x="5648656" y="1"/>
                  </a:lnTo>
                  <a:close/>
                </a:path>
                <a:path w="5740400" h="12700">
                  <a:moveTo>
                    <a:pt x="5559756" y="1"/>
                  </a:moveTo>
                  <a:lnTo>
                    <a:pt x="5514643" y="1"/>
                  </a:lnTo>
                  <a:lnTo>
                    <a:pt x="5511799" y="2844"/>
                  </a:lnTo>
                  <a:lnTo>
                    <a:pt x="5511799" y="9859"/>
                  </a:lnTo>
                  <a:lnTo>
                    <a:pt x="5514643" y="12701"/>
                  </a:lnTo>
                  <a:lnTo>
                    <a:pt x="5559756" y="12701"/>
                  </a:lnTo>
                  <a:lnTo>
                    <a:pt x="5562599" y="9859"/>
                  </a:lnTo>
                  <a:lnTo>
                    <a:pt x="5562599" y="2844"/>
                  </a:lnTo>
                  <a:lnTo>
                    <a:pt x="5559756" y="1"/>
                  </a:lnTo>
                  <a:close/>
                </a:path>
                <a:path w="5740400" h="12700">
                  <a:moveTo>
                    <a:pt x="5470856" y="1"/>
                  </a:moveTo>
                  <a:lnTo>
                    <a:pt x="5425743" y="1"/>
                  </a:lnTo>
                  <a:lnTo>
                    <a:pt x="5422899" y="2844"/>
                  </a:lnTo>
                  <a:lnTo>
                    <a:pt x="5422899" y="9859"/>
                  </a:lnTo>
                  <a:lnTo>
                    <a:pt x="5425743" y="12701"/>
                  </a:lnTo>
                  <a:lnTo>
                    <a:pt x="5470856" y="12701"/>
                  </a:lnTo>
                  <a:lnTo>
                    <a:pt x="5473699" y="9859"/>
                  </a:lnTo>
                  <a:lnTo>
                    <a:pt x="5473699" y="2844"/>
                  </a:lnTo>
                  <a:lnTo>
                    <a:pt x="5470856" y="1"/>
                  </a:lnTo>
                  <a:close/>
                </a:path>
                <a:path w="5740400" h="12700">
                  <a:moveTo>
                    <a:pt x="5381956" y="1"/>
                  </a:moveTo>
                  <a:lnTo>
                    <a:pt x="5336843" y="1"/>
                  </a:lnTo>
                  <a:lnTo>
                    <a:pt x="5333999" y="2844"/>
                  </a:lnTo>
                  <a:lnTo>
                    <a:pt x="5333999" y="9859"/>
                  </a:lnTo>
                  <a:lnTo>
                    <a:pt x="5336843" y="12701"/>
                  </a:lnTo>
                  <a:lnTo>
                    <a:pt x="5381956" y="12701"/>
                  </a:lnTo>
                  <a:lnTo>
                    <a:pt x="5384799" y="9859"/>
                  </a:lnTo>
                  <a:lnTo>
                    <a:pt x="5384799" y="2844"/>
                  </a:lnTo>
                  <a:lnTo>
                    <a:pt x="5381956" y="1"/>
                  </a:lnTo>
                  <a:close/>
                </a:path>
                <a:path w="5740400" h="12700">
                  <a:moveTo>
                    <a:pt x="5293056" y="1"/>
                  </a:moveTo>
                  <a:lnTo>
                    <a:pt x="5247943" y="1"/>
                  </a:lnTo>
                  <a:lnTo>
                    <a:pt x="5245099" y="2844"/>
                  </a:lnTo>
                  <a:lnTo>
                    <a:pt x="5245099" y="9859"/>
                  </a:lnTo>
                  <a:lnTo>
                    <a:pt x="5247943" y="12701"/>
                  </a:lnTo>
                  <a:lnTo>
                    <a:pt x="5293056" y="12701"/>
                  </a:lnTo>
                  <a:lnTo>
                    <a:pt x="5295899" y="9859"/>
                  </a:lnTo>
                  <a:lnTo>
                    <a:pt x="5295899" y="2844"/>
                  </a:lnTo>
                  <a:lnTo>
                    <a:pt x="5293056" y="1"/>
                  </a:lnTo>
                  <a:close/>
                </a:path>
                <a:path w="5740400" h="12700">
                  <a:moveTo>
                    <a:pt x="5204156" y="1"/>
                  </a:moveTo>
                  <a:lnTo>
                    <a:pt x="5159043" y="1"/>
                  </a:lnTo>
                  <a:lnTo>
                    <a:pt x="5156199" y="2844"/>
                  </a:lnTo>
                  <a:lnTo>
                    <a:pt x="5156199" y="9859"/>
                  </a:lnTo>
                  <a:lnTo>
                    <a:pt x="5159043" y="12701"/>
                  </a:lnTo>
                  <a:lnTo>
                    <a:pt x="5204156" y="12701"/>
                  </a:lnTo>
                  <a:lnTo>
                    <a:pt x="5206999" y="9859"/>
                  </a:lnTo>
                  <a:lnTo>
                    <a:pt x="5206999" y="2844"/>
                  </a:lnTo>
                  <a:lnTo>
                    <a:pt x="5204156" y="1"/>
                  </a:lnTo>
                  <a:close/>
                </a:path>
                <a:path w="5740400" h="12700">
                  <a:moveTo>
                    <a:pt x="5115256" y="1"/>
                  </a:moveTo>
                  <a:lnTo>
                    <a:pt x="5070143" y="1"/>
                  </a:lnTo>
                  <a:lnTo>
                    <a:pt x="5067299" y="2844"/>
                  </a:lnTo>
                  <a:lnTo>
                    <a:pt x="5067299" y="9859"/>
                  </a:lnTo>
                  <a:lnTo>
                    <a:pt x="5070143" y="12701"/>
                  </a:lnTo>
                  <a:lnTo>
                    <a:pt x="5115256" y="12701"/>
                  </a:lnTo>
                  <a:lnTo>
                    <a:pt x="5118099" y="9859"/>
                  </a:lnTo>
                  <a:lnTo>
                    <a:pt x="5118099" y="2844"/>
                  </a:lnTo>
                  <a:lnTo>
                    <a:pt x="5115256" y="1"/>
                  </a:lnTo>
                  <a:close/>
                </a:path>
                <a:path w="5740400" h="12700">
                  <a:moveTo>
                    <a:pt x="5026356" y="1"/>
                  </a:moveTo>
                  <a:lnTo>
                    <a:pt x="4981243" y="1"/>
                  </a:lnTo>
                  <a:lnTo>
                    <a:pt x="4978399" y="2844"/>
                  </a:lnTo>
                  <a:lnTo>
                    <a:pt x="4978399" y="9859"/>
                  </a:lnTo>
                  <a:lnTo>
                    <a:pt x="4981243" y="12701"/>
                  </a:lnTo>
                  <a:lnTo>
                    <a:pt x="5026356" y="12701"/>
                  </a:lnTo>
                  <a:lnTo>
                    <a:pt x="5029199" y="9859"/>
                  </a:lnTo>
                  <a:lnTo>
                    <a:pt x="5029199" y="2844"/>
                  </a:lnTo>
                  <a:lnTo>
                    <a:pt x="5026356" y="1"/>
                  </a:lnTo>
                  <a:close/>
                </a:path>
                <a:path w="5740400" h="12700">
                  <a:moveTo>
                    <a:pt x="4937456" y="1"/>
                  </a:moveTo>
                  <a:lnTo>
                    <a:pt x="4892343" y="1"/>
                  </a:lnTo>
                  <a:lnTo>
                    <a:pt x="4889499" y="2844"/>
                  </a:lnTo>
                  <a:lnTo>
                    <a:pt x="4889501" y="9859"/>
                  </a:lnTo>
                  <a:lnTo>
                    <a:pt x="4892343" y="12701"/>
                  </a:lnTo>
                  <a:lnTo>
                    <a:pt x="4937456" y="12701"/>
                  </a:lnTo>
                  <a:lnTo>
                    <a:pt x="4940299" y="9859"/>
                  </a:lnTo>
                  <a:lnTo>
                    <a:pt x="4940299" y="2844"/>
                  </a:lnTo>
                  <a:lnTo>
                    <a:pt x="4937456" y="1"/>
                  </a:lnTo>
                  <a:close/>
                </a:path>
                <a:path w="5740400" h="12700">
                  <a:moveTo>
                    <a:pt x="4848556" y="1"/>
                  </a:moveTo>
                  <a:lnTo>
                    <a:pt x="4803443" y="1"/>
                  </a:lnTo>
                  <a:lnTo>
                    <a:pt x="4800599" y="2844"/>
                  </a:lnTo>
                  <a:lnTo>
                    <a:pt x="4800599" y="9857"/>
                  </a:lnTo>
                  <a:lnTo>
                    <a:pt x="4803443" y="12701"/>
                  </a:lnTo>
                  <a:lnTo>
                    <a:pt x="4848556" y="12701"/>
                  </a:lnTo>
                  <a:lnTo>
                    <a:pt x="4851399" y="9857"/>
                  </a:lnTo>
                  <a:lnTo>
                    <a:pt x="4851399" y="2844"/>
                  </a:lnTo>
                  <a:lnTo>
                    <a:pt x="4848556" y="1"/>
                  </a:lnTo>
                  <a:close/>
                </a:path>
                <a:path w="5740400" h="12700">
                  <a:moveTo>
                    <a:pt x="4759656" y="1"/>
                  </a:moveTo>
                  <a:lnTo>
                    <a:pt x="4714543" y="1"/>
                  </a:lnTo>
                  <a:lnTo>
                    <a:pt x="4711699" y="2844"/>
                  </a:lnTo>
                  <a:lnTo>
                    <a:pt x="4711699" y="9857"/>
                  </a:lnTo>
                  <a:lnTo>
                    <a:pt x="4714543" y="12701"/>
                  </a:lnTo>
                  <a:lnTo>
                    <a:pt x="4759656" y="12701"/>
                  </a:lnTo>
                  <a:lnTo>
                    <a:pt x="4762499" y="9857"/>
                  </a:lnTo>
                  <a:lnTo>
                    <a:pt x="4762499" y="2844"/>
                  </a:lnTo>
                  <a:lnTo>
                    <a:pt x="4759656" y="1"/>
                  </a:lnTo>
                  <a:close/>
                </a:path>
                <a:path w="5740400" h="12700">
                  <a:moveTo>
                    <a:pt x="4670756" y="1"/>
                  </a:moveTo>
                  <a:lnTo>
                    <a:pt x="4625643" y="1"/>
                  </a:lnTo>
                  <a:lnTo>
                    <a:pt x="4622799" y="2844"/>
                  </a:lnTo>
                  <a:lnTo>
                    <a:pt x="4622799" y="9857"/>
                  </a:lnTo>
                  <a:lnTo>
                    <a:pt x="4625643" y="12701"/>
                  </a:lnTo>
                  <a:lnTo>
                    <a:pt x="4670756" y="12701"/>
                  </a:lnTo>
                  <a:lnTo>
                    <a:pt x="4673599" y="9857"/>
                  </a:lnTo>
                  <a:lnTo>
                    <a:pt x="4673599" y="2844"/>
                  </a:lnTo>
                  <a:lnTo>
                    <a:pt x="4670756" y="1"/>
                  </a:lnTo>
                  <a:close/>
                </a:path>
                <a:path w="5740400" h="12700">
                  <a:moveTo>
                    <a:pt x="4581856" y="1"/>
                  </a:moveTo>
                  <a:lnTo>
                    <a:pt x="4536743" y="1"/>
                  </a:lnTo>
                  <a:lnTo>
                    <a:pt x="4533899" y="2844"/>
                  </a:lnTo>
                  <a:lnTo>
                    <a:pt x="4533899" y="9857"/>
                  </a:lnTo>
                  <a:lnTo>
                    <a:pt x="4536743" y="12701"/>
                  </a:lnTo>
                  <a:lnTo>
                    <a:pt x="4581856" y="12701"/>
                  </a:lnTo>
                  <a:lnTo>
                    <a:pt x="4584699" y="9857"/>
                  </a:lnTo>
                  <a:lnTo>
                    <a:pt x="4584699" y="2844"/>
                  </a:lnTo>
                  <a:lnTo>
                    <a:pt x="4581856" y="1"/>
                  </a:lnTo>
                  <a:close/>
                </a:path>
                <a:path w="5740400" h="12700">
                  <a:moveTo>
                    <a:pt x="4492956" y="1"/>
                  </a:moveTo>
                  <a:lnTo>
                    <a:pt x="4447843" y="1"/>
                  </a:lnTo>
                  <a:lnTo>
                    <a:pt x="4444999" y="2844"/>
                  </a:lnTo>
                  <a:lnTo>
                    <a:pt x="4444999" y="9857"/>
                  </a:lnTo>
                  <a:lnTo>
                    <a:pt x="4447843" y="12701"/>
                  </a:lnTo>
                  <a:lnTo>
                    <a:pt x="4492956" y="12701"/>
                  </a:lnTo>
                  <a:lnTo>
                    <a:pt x="4495799" y="9857"/>
                  </a:lnTo>
                  <a:lnTo>
                    <a:pt x="4495799" y="2844"/>
                  </a:lnTo>
                  <a:lnTo>
                    <a:pt x="4492956" y="1"/>
                  </a:lnTo>
                  <a:close/>
                </a:path>
                <a:path w="5740400" h="12700">
                  <a:moveTo>
                    <a:pt x="4404056" y="1"/>
                  </a:moveTo>
                  <a:lnTo>
                    <a:pt x="4358943" y="1"/>
                  </a:lnTo>
                  <a:lnTo>
                    <a:pt x="4356099" y="2844"/>
                  </a:lnTo>
                  <a:lnTo>
                    <a:pt x="4356099" y="9857"/>
                  </a:lnTo>
                  <a:lnTo>
                    <a:pt x="4358943" y="12701"/>
                  </a:lnTo>
                  <a:lnTo>
                    <a:pt x="4404056" y="12701"/>
                  </a:lnTo>
                  <a:lnTo>
                    <a:pt x="4406899" y="9857"/>
                  </a:lnTo>
                  <a:lnTo>
                    <a:pt x="4406899" y="2844"/>
                  </a:lnTo>
                  <a:lnTo>
                    <a:pt x="4404056" y="1"/>
                  </a:lnTo>
                  <a:close/>
                </a:path>
                <a:path w="5740400" h="12700">
                  <a:moveTo>
                    <a:pt x="4315156" y="1"/>
                  </a:moveTo>
                  <a:lnTo>
                    <a:pt x="4270043" y="1"/>
                  </a:lnTo>
                  <a:lnTo>
                    <a:pt x="4267199" y="2844"/>
                  </a:lnTo>
                  <a:lnTo>
                    <a:pt x="4267199" y="9857"/>
                  </a:lnTo>
                  <a:lnTo>
                    <a:pt x="4270043" y="12701"/>
                  </a:lnTo>
                  <a:lnTo>
                    <a:pt x="4315156" y="12701"/>
                  </a:lnTo>
                  <a:lnTo>
                    <a:pt x="4317999" y="9857"/>
                  </a:lnTo>
                  <a:lnTo>
                    <a:pt x="4317999" y="2844"/>
                  </a:lnTo>
                  <a:lnTo>
                    <a:pt x="4315156" y="1"/>
                  </a:lnTo>
                  <a:close/>
                </a:path>
                <a:path w="5740400" h="12700">
                  <a:moveTo>
                    <a:pt x="4226256" y="1"/>
                  </a:moveTo>
                  <a:lnTo>
                    <a:pt x="4181143" y="1"/>
                  </a:lnTo>
                  <a:lnTo>
                    <a:pt x="4178299" y="2844"/>
                  </a:lnTo>
                  <a:lnTo>
                    <a:pt x="4178299" y="9857"/>
                  </a:lnTo>
                  <a:lnTo>
                    <a:pt x="4181143" y="12701"/>
                  </a:lnTo>
                  <a:lnTo>
                    <a:pt x="4226256" y="12701"/>
                  </a:lnTo>
                  <a:lnTo>
                    <a:pt x="4229099" y="9857"/>
                  </a:lnTo>
                  <a:lnTo>
                    <a:pt x="4229099" y="2844"/>
                  </a:lnTo>
                  <a:lnTo>
                    <a:pt x="4226256" y="1"/>
                  </a:lnTo>
                  <a:close/>
                </a:path>
                <a:path w="5740400" h="12700">
                  <a:moveTo>
                    <a:pt x="4137356" y="1"/>
                  </a:moveTo>
                  <a:lnTo>
                    <a:pt x="4092243" y="1"/>
                  </a:lnTo>
                  <a:lnTo>
                    <a:pt x="4089399" y="2844"/>
                  </a:lnTo>
                  <a:lnTo>
                    <a:pt x="4089399" y="9857"/>
                  </a:lnTo>
                  <a:lnTo>
                    <a:pt x="4092243" y="12701"/>
                  </a:lnTo>
                  <a:lnTo>
                    <a:pt x="4137356" y="12701"/>
                  </a:lnTo>
                  <a:lnTo>
                    <a:pt x="4140199" y="9857"/>
                  </a:lnTo>
                  <a:lnTo>
                    <a:pt x="4140199" y="2844"/>
                  </a:lnTo>
                  <a:lnTo>
                    <a:pt x="4137356" y="1"/>
                  </a:lnTo>
                  <a:close/>
                </a:path>
                <a:path w="5740400" h="12700">
                  <a:moveTo>
                    <a:pt x="4048456" y="1"/>
                  </a:moveTo>
                  <a:lnTo>
                    <a:pt x="4003343" y="1"/>
                  </a:lnTo>
                  <a:lnTo>
                    <a:pt x="4000499" y="2844"/>
                  </a:lnTo>
                  <a:lnTo>
                    <a:pt x="4000499" y="9857"/>
                  </a:lnTo>
                  <a:lnTo>
                    <a:pt x="4003343" y="12701"/>
                  </a:lnTo>
                  <a:lnTo>
                    <a:pt x="4048456" y="12701"/>
                  </a:lnTo>
                  <a:lnTo>
                    <a:pt x="4051299" y="9857"/>
                  </a:lnTo>
                  <a:lnTo>
                    <a:pt x="4051299" y="2844"/>
                  </a:lnTo>
                  <a:lnTo>
                    <a:pt x="4048456" y="1"/>
                  </a:lnTo>
                  <a:close/>
                </a:path>
                <a:path w="5740400" h="12700">
                  <a:moveTo>
                    <a:pt x="3959556" y="1"/>
                  </a:moveTo>
                  <a:lnTo>
                    <a:pt x="3914443" y="1"/>
                  </a:lnTo>
                  <a:lnTo>
                    <a:pt x="3911599" y="2844"/>
                  </a:lnTo>
                  <a:lnTo>
                    <a:pt x="3911599" y="9857"/>
                  </a:lnTo>
                  <a:lnTo>
                    <a:pt x="3914443" y="12701"/>
                  </a:lnTo>
                  <a:lnTo>
                    <a:pt x="3959556" y="12701"/>
                  </a:lnTo>
                  <a:lnTo>
                    <a:pt x="3962399" y="9857"/>
                  </a:lnTo>
                  <a:lnTo>
                    <a:pt x="3962399" y="2844"/>
                  </a:lnTo>
                  <a:lnTo>
                    <a:pt x="3959556" y="1"/>
                  </a:lnTo>
                  <a:close/>
                </a:path>
                <a:path w="5740400" h="12700">
                  <a:moveTo>
                    <a:pt x="3870656" y="1"/>
                  </a:moveTo>
                  <a:lnTo>
                    <a:pt x="3825543" y="1"/>
                  </a:lnTo>
                  <a:lnTo>
                    <a:pt x="3822699" y="2844"/>
                  </a:lnTo>
                  <a:lnTo>
                    <a:pt x="3822699" y="9857"/>
                  </a:lnTo>
                  <a:lnTo>
                    <a:pt x="3825543" y="12701"/>
                  </a:lnTo>
                  <a:lnTo>
                    <a:pt x="3870656" y="12701"/>
                  </a:lnTo>
                  <a:lnTo>
                    <a:pt x="3873499" y="9857"/>
                  </a:lnTo>
                  <a:lnTo>
                    <a:pt x="3873499" y="2844"/>
                  </a:lnTo>
                  <a:lnTo>
                    <a:pt x="3870656" y="1"/>
                  </a:lnTo>
                  <a:close/>
                </a:path>
                <a:path w="5740400" h="12700">
                  <a:moveTo>
                    <a:pt x="3781756" y="1"/>
                  </a:moveTo>
                  <a:lnTo>
                    <a:pt x="3736643" y="1"/>
                  </a:lnTo>
                  <a:lnTo>
                    <a:pt x="3733799" y="2844"/>
                  </a:lnTo>
                  <a:lnTo>
                    <a:pt x="3733799" y="9857"/>
                  </a:lnTo>
                  <a:lnTo>
                    <a:pt x="3736643" y="12701"/>
                  </a:lnTo>
                  <a:lnTo>
                    <a:pt x="3781756" y="12701"/>
                  </a:lnTo>
                  <a:lnTo>
                    <a:pt x="3784599" y="9857"/>
                  </a:lnTo>
                  <a:lnTo>
                    <a:pt x="3784599" y="2844"/>
                  </a:lnTo>
                  <a:lnTo>
                    <a:pt x="3781756" y="1"/>
                  </a:lnTo>
                  <a:close/>
                </a:path>
                <a:path w="5740400" h="12700">
                  <a:moveTo>
                    <a:pt x="3692856" y="1"/>
                  </a:moveTo>
                  <a:lnTo>
                    <a:pt x="3647743" y="1"/>
                  </a:lnTo>
                  <a:lnTo>
                    <a:pt x="3644899" y="2843"/>
                  </a:lnTo>
                  <a:lnTo>
                    <a:pt x="3644899" y="9857"/>
                  </a:lnTo>
                  <a:lnTo>
                    <a:pt x="3647743" y="12701"/>
                  </a:lnTo>
                  <a:lnTo>
                    <a:pt x="3692856" y="12701"/>
                  </a:lnTo>
                  <a:lnTo>
                    <a:pt x="3695699" y="9857"/>
                  </a:lnTo>
                  <a:lnTo>
                    <a:pt x="3695699" y="2843"/>
                  </a:lnTo>
                  <a:lnTo>
                    <a:pt x="3692856" y="1"/>
                  </a:lnTo>
                  <a:close/>
                </a:path>
                <a:path w="5740400" h="12700">
                  <a:moveTo>
                    <a:pt x="3603956" y="1"/>
                  </a:moveTo>
                  <a:lnTo>
                    <a:pt x="3558843" y="1"/>
                  </a:lnTo>
                  <a:lnTo>
                    <a:pt x="3555999" y="2843"/>
                  </a:lnTo>
                  <a:lnTo>
                    <a:pt x="3555999" y="9857"/>
                  </a:lnTo>
                  <a:lnTo>
                    <a:pt x="3558843" y="12701"/>
                  </a:lnTo>
                  <a:lnTo>
                    <a:pt x="3603956" y="12701"/>
                  </a:lnTo>
                  <a:lnTo>
                    <a:pt x="3606799" y="9857"/>
                  </a:lnTo>
                  <a:lnTo>
                    <a:pt x="3606799" y="2843"/>
                  </a:lnTo>
                  <a:lnTo>
                    <a:pt x="3603956" y="1"/>
                  </a:lnTo>
                  <a:close/>
                </a:path>
                <a:path w="5740400" h="12700">
                  <a:moveTo>
                    <a:pt x="3515056" y="1"/>
                  </a:moveTo>
                  <a:lnTo>
                    <a:pt x="3469943" y="1"/>
                  </a:lnTo>
                  <a:lnTo>
                    <a:pt x="3467099" y="2843"/>
                  </a:lnTo>
                  <a:lnTo>
                    <a:pt x="3467099" y="9857"/>
                  </a:lnTo>
                  <a:lnTo>
                    <a:pt x="3469943" y="12701"/>
                  </a:lnTo>
                  <a:lnTo>
                    <a:pt x="3515056" y="12701"/>
                  </a:lnTo>
                  <a:lnTo>
                    <a:pt x="3517899" y="9857"/>
                  </a:lnTo>
                  <a:lnTo>
                    <a:pt x="3517899" y="2843"/>
                  </a:lnTo>
                  <a:lnTo>
                    <a:pt x="3515056" y="1"/>
                  </a:lnTo>
                  <a:close/>
                </a:path>
                <a:path w="5740400" h="12700">
                  <a:moveTo>
                    <a:pt x="3426156" y="1"/>
                  </a:moveTo>
                  <a:lnTo>
                    <a:pt x="3381043" y="1"/>
                  </a:lnTo>
                  <a:lnTo>
                    <a:pt x="3378199" y="2843"/>
                  </a:lnTo>
                  <a:lnTo>
                    <a:pt x="3378199" y="9857"/>
                  </a:lnTo>
                  <a:lnTo>
                    <a:pt x="3381043" y="12701"/>
                  </a:lnTo>
                  <a:lnTo>
                    <a:pt x="3426156" y="12701"/>
                  </a:lnTo>
                  <a:lnTo>
                    <a:pt x="3428999" y="9857"/>
                  </a:lnTo>
                  <a:lnTo>
                    <a:pt x="3428999" y="2843"/>
                  </a:lnTo>
                  <a:lnTo>
                    <a:pt x="3426156" y="1"/>
                  </a:lnTo>
                  <a:close/>
                </a:path>
                <a:path w="5740400" h="12700">
                  <a:moveTo>
                    <a:pt x="3337256" y="1"/>
                  </a:moveTo>
                  <a:lnTo>
                    <a:pt x="3292143" y="1"/>
                  </a:lnTo>
                  <a:lnTo>
                    <a:pt x="3289299" y="2843"/>
                  </a:lnTo>
                  <a:lnTo>
                    <a:pt x="3289299" y="9857"/>
                  </a:lnTo>
                  <a:lnTo>
                    <a:pt x="3292143" y="12701"/>
                  </a:lnTo>
                  <a:lnTo>
                    <a:pt x="3337256" y="12701"/>
                  </a:lnTo>
                  <a:lnTo>
                    <a:pt x="3340099" y="9857"/>
                  </a:lnTo>
                  <a:lnTo>
                    <a:pt x="3340099" y="2843"/>
                  </a:lnTo>
                  <a:lnTo>
                    <a:pt x="3337256" y="1"/>
                  </a:lnTo>
                  <a:close/>
                </a:path>
                <a:path w="5740400" h="12700">
                  <a:moveTo>
                    <a:pt x="3248356" y="1"/>
                  </a:moveTo>
                  <a:lnTo>
                    <a:pt x="3203243" y="1"/>
                  </a:lnTo>
                  <a:lnTo>
                    <a:pt x="3200399" y="2843"/>
                  </a:lnTo>
                  <a:lnTo>
                    <a:pt x="3200399" y="9857"/>
                  </a:lnTo>
                  <a:lnTo>
                    <a:pt x="3203243" y="12701"/>
                  </a:lnTo>
                  <a:lnTo>
                    <a:pt x="3248356" y="12701"/>
                  </a:lnTo>
                  <a:lnTo>
                    <a:pt x="3251199" y="9857"/>
                  </a:lnTo>
                  <a:lnTo>
                    <a:pt x="3251199" y="2843"/>
                  </a:lnTo>
                  <a:lnTo>
                    <a:pt x="3248356" y="1"/>
                  </a:lnTo>
                  <a:close/>
                </a:path>
                <a:path w="5740400" h="12700">
                  <a:moveTo>
                    <a:pt x="3159456" y="1"/>
                  </a:moveTo>
                  <a:lnTo>
                    <a:pt x="3114343" y="1"/>
                  </a:lnTo>
                  <a:lnTo>
                    <a:pt x="3111499" y="2843"/>
                  </a:lnTo>
                  <a:lnTo>
                    <a:pt x="3111499" y="9857"/>
                  </a:lnTo>
                  <a:lnTo>
                    <a:pt x="3114343" y="12701"/>
                  </a:lnTo>
                  <a:lnTo>
                    <a:pt x="3159456" y="12701"/>
                  </a:lnTo>
                  <a:lnTo>
                    <a:pt x="3162299" y="9857"/>
                  </a:lnTo>
                  <a:lnTo>
                    <a:pt x="3162299" y="2843"/>
                  </a:lnTo>
                  <a:lnTo>
                    <a:pt x="3159456" y="1"/>
                  </a:lnTo>
                  <a:close/>
                </a:path>
                <a:path w="5740400" h="12700">
                  <a:moveTo>
                    <a:pt x="3070556" y="1"/>
                  </a:moveTo>
                  <a:lnTo>
                    <a:pt x="3025443" y="1"/>
                  </a:lnTo>
                  <a:lnTo>
                    <a:pt x="3022599" y="2843"/>
                  </a:lnTo>
                  <a:lnTo>
                    <a:pt x="3022599" y="9857"/>
                  </a:lnTo>
                  <a:lnTo>
                    <a:pt x="3025443" y="12701"/>
                  </a:lnTo>
                  <a:lnTo>
                    <a:pt x="3070556" y="12701"/>
                  </a:lnTo>
                  <a:lnTo>
                    <a:pt x="3073399" y="9857"/>
                  </a:lnTo>
                  <a:lnTo>
                    <a:pt x="3073399" y="2843"/>
                  </a:lnTo>
                  <a:lnTo>
                    <a:pt x="3070556" y="1"/>
                  </a:lnTo>
                  <a:close/>
                </a:path>
                <a:path w="5740400" h="12700">
                  <a:moveTo>
                    <a:pt x="2981656" y="1"/>
                  </a:moveTo>
                  <a:lnTo>
                    <a:pt x="2936543" y="1"/>
                  </a:lnTo>
                  <a:lnTo>
                    <a:pt x="2933699" y="2843"/>
                  </a:lnTo>
                  <a:lnTo>
                    <a:pt x="2933699" y="9857"/>
                  </a:lnTo>
                  <a:lnTo>
                    <a:pt x="2936543" y="12701"/>
                  </a:lnTo>
                  <a:lnTo>
                    <a:pt x="2981656" y="12701"/>
                  </a:lnTo>
                  <a:lnTo>
                    <a:pt x="2984499" y="9857"/>
                  </a:lnTo>
                  <a:lnTo>
                    <a:pt x="2984499" y="2843"/>
                  </a:lnTo>
                  <a:lnTo>
                    <a:pt x="2981656" y="1"/>
                  </a:lnTo>
                  <a:close/>
                </a:path>
                <a:path w="5740400" h="12700">
                  <a:moveTo>
                    <a:pt x="2892756" y="1"/>
                  </a:moveTo>
                  <a:lnTo>
                    <a:pt x="2847643" y="1"/>
                  </a:lnTo>
                  <a:lnTo>
                    <a:pt x="2844799" y="2843"/>
                  </a:lnTo>
                  <a:lnTo>
                    <a:pt x="2844799" y="9857"/>
                  </a:lnTo>
                  <a:lnTo>
                    <a:pt x="2847643" y="12701"/>
                  </a:lnTo>
                  <a:lnTo>
                    <a:pt x="2892756" y="12701"/>
                  </a:lnTo>
                  <a:lnTo>
                    <a:pt x="2895599" y="9857"/>
                  </a:lnTo>
                  <a:lnTo>
                    <a:pt x="2895599" y="2843"/>
                  </a:lnTo>
                  <a:lnTo>
                    <a:pt x="2892756" y="1"/>
                  </a:lnTo>
                  <a:close/>
                </a:path>
                <a:path w="5740400" h="12700">
                  <a:moveTo>
                    <a:pt x="2803856" y="1"/>
                  </a:moveTo>
                  <a:lnTo>
                    <a:pt x="2758743" y="1"/>
                  </a:lnTo>
                  <a:lnTo>
                    <a:pt x="2755899" y="2843"/>
                  </a:lnTo>
                  <a:lnTo>
                    <a:pt x="2755899" y="9857"/>
                  </a:lnTo>
                  <a:lnTo>
                    <a:pt x="2758743" y="12701"/>
                  </a:lnTo>
                  <a:lnTo>
                    <a:pt x="2803856" y="12701"/>
                  </a:lnTo>
                  <a:lnTo>
                    <a:pt x="2806699" y="9857"/>
                  </a:lnTo>
                  <a:lnTo>
                    <a:pt x="2806699" y="2843"/>
                  </a:lnTo>
                  <a:lnTo>
                    <a:pt x="2803856" y="1"/>
                  </a:lnTo>
                  <a:close/>
                </a:path>
                <a:path w="5740400" h="12700">
                  <a:moveTo>
                    <a:pt x="2714956" y="1"/>
                  </a:moveTo>
                  <a:lnTo>
                    <a:pt x="2669843" y="1"/>
                  </a:lnTo>
                  <a:lnTo>
                    <a:pt x="2666999" y="2843"/>
                  </a:lnTo>
                  <a:lnTo>
                    <a:pt x="2666999" y="9857"/>
                  </a:lnTo>
                  <a:lnTo>
                    <a:pt x="2669843" y="12701"/>
                  </a:lnTo>
                  <a:lnTo>
                    <a:pt x="2714956" y="12701"/>
                  </a:lnTo>
                  <a:lnTo>
                    <a:pt x="2717799" y="9857"/>
                  </a:lnTo>
                  <a:lnTo>
                    <a:pt x="2717799" y="2843"/>
                  </a:lnTo>
                  <a:lnTo>
                    <a:pt x="2714956" y="1"/>
                  </a:lnTo>
                  <a:close/>
                </a:path>
                <a:path w="5740400" h="12700">
                  <a:moveTo>
                    <a:pt x="2626056" y="1"/>
                  </a:moveTo>
                  <a:lnTo>
                    <a:pt x="2580943" y="1"/>
                  </a:lnTo>
                  <a:lnTo>
                    <a:pt x="2578099" y="2843"/>
                  </a:lnTo>
                  <a:lnTo>
                    <a:pt x="2578099" y="9857"/>
                  </a:lnTo>
                  <a:lnTo>
                    <a:pt x="2580943" y="12701"/>
                  </a:lnTo>
                  <a:lnTo>
                    <a:pt x="2626056" y="12701"/>
                  </a:lnTo>
                  <a:lnTo>
                    <a:pt x="2628899" y="9857"/>
                  </a:lnTo>
                  <a:lnTo>
                    <a:pt x="2628899" y="2843"/>
                  </a:lnTo>
                  <a:lnTo>
                    <a:pt x="2626056" y="1"/>
                  </a:lnTo>
                  <a:close/>
                </a:path>
                <a:path w="5740400" h="12700">
                  <a:moveTo>
                    <a:pt x="2537156" y="1"/>
                  </a:moveTo>
                  <a:lnTo>
                    <a:pt x="2492043" y="1"/>
                  </a:lnTo>
                  <a:lnTo>
                    <a:pt x="2489199" y="2843"/>
                  </a:lnTo>
                  <a:lnTo>
                    <a:pt x="2489199" y="9857"/>
                  </a:lnTo>
                  <a:lnTo>
                    <a:pt x="2492043" y="12701"/>
                  </a:lnTo>
                  <a:lnTo>
                    <a:pt x="2537156" y="12701"/>
                  </a:lnTo>
                  <a:lnTo>
                    <a:pt x="2539999" y="9857"/>
                  </a:lnTo>
                  <a:lnTo>
                    <a:pt x="2539999" y="2843"/>
                  </a:lnTo>
                  <a:lnTo>
                    <a:pt x="2537156" y="1"/>
                  </a:lnTo>
                  <a:close/>
                </a:path>
                <a:path w="5740400" h="12700">
                  <a:moveTo>
                    <a:pt x="2448256" y="1"/>
                  </a:moveTo>
                  <a:lnTo>
                    <a:pt x="2403143" y="1"/>
                  </a:lnTo>
                  <a:lnTo>
                    <a:pt x="2400299" y="2843"/>
                  </a:lnTo>
                  <a:lnTo>
                    <a:pt x="2400299" y="9857"/>
                  </a:lnTo>
                  <a:lnTo>
                    <a:pt x="2403143" y="12701"/>
                  </a:lnTo>
                  <a:lnTo>
                    <a:pt x="2448256" y="12701"/>
                  </a:lnTo>
                  <a:lnTo>
                    <a:pt x="2451099" y="9857"/>
                  </a:lnTo>
                  <a:lnTo>
                    <a:pt x="2451099" y="2843"/>
                  </a:lnTo>
                  <a:lnTo>
                    <a:pt x="2448256" y="1"/>
                  </a:lnTo>
                  <a:close/>
                </a:path>
                <a:path w="5740400" h="12700">
                  <a:moveTo>
                    <a:pt x="2359356" y="1"/>
                  </a:moveTo>
                  <a:lnTo>
                    <a:pt x="2314243" y="1"/>
                  </a:lnTo>
                  <a:lnTo>
                    <a:pt x="2311399" y="2843"/>
                  </a:lnTo>
                  <a:lnTo>
                    <a:pt x="2311399" y="9857"/>
                  </a:lnTo>
                  <a:lnTo>
                    <a:pt x="2314243" y="12701"/>
                  </a:lnTo>
                  <a:lnTo>
                    <a:pt x="2359356" y="12701"/>
                  </a:lnTo>
                  <a:lnTo>
                    <a:pt x="2362199" y="9857"/>
                  </a:lnTo>
                  <a:lnTo>
                    <a:pt x="2362199" y="2843"/>
                  </a:lnTo>
                  <a:lnTo>
                    <a:pt x="2359356" y="1"/>
                  </a:lnTo>
                  <a:close/>
                </a:path>
                <a:path w="5740400" h="12700">
                  <a:moveTo>
                    <a:pt x="2270456" y="1"/>
                  </a:moveTo>
                  <a:lnTo>
                    <a:pt x="2225343" y="1"/>
                  </a:lnTo>
                  <a:lnTo>
                    <a:pt x="2222499" y="2843"/>
                  </a:lnTo>
                  <a:lnTo>
                    <a:pt x="2222499" y="9857"/>
                  </a:lnTo>
                  <a:lnTo>
                    <a:pt x="2225343" y="12701"/>
                  </a:lnTo>
                  <a:lnTo>
                    <a:pt x="2270456" y="12701"/>
                  </a:lnTo>
                  <a:lnTo>
                    <a:pt x="2273299" y="9857"/>
                  </a:lnTo>
                  <a:lnTo>
                    <a:pt x="2273299" y="2843"/>
                  </a:lnTo>
                  <a:lnTo>
                    <a:pt x="2270456" y="1"/>
                  </a:lnTo>
                  <a:close/>
                </a:path>
                <a:path w="5740400" h="12700">
                  <a:moveTo>
                    <a:pt x="2181556" y="1"/>
                  </a:moveTo>
                  <a:lnTo>
                    <a:pt x="2136443" y="1"/>
                  </a:lnTo>
                  <a:lnTo>
                    <a:pt x="2133599" y="2843"/>
                  </a:lnTo>
                  <a:lnTo>
                    <a:pt x="2133599" y="9857"/>
                  </a:lnTo>
                  <a:lnTo>
                    <a:pt x="2136443" y="12701"/>
                  </a:lnTo>
                  <a:lnTo>
                    <a:pt x="2181556" y="12701"/>
                  </a:lnTo>
                  <a:lnTo>
                    <a:pt x="2184399" y="9857"/>
                  </a:lnTo>
                  <a:lnTo>
                    <a:pt x="2184399" y="2843"/>
                  </a:lnTo>
                  <a:lnTo>
                    <a:pt x="2181556" y="1"/>
                  </a:lnTo>
                  <a:close/>
                </a:path>
                <a:path w="5740400" h="12700">
                  <a:moveTo>
                    <a:pt x="2092657" y="1"/>
                  </a:moveTo>
                  <a:lnTo>
                    <a:pt x="2047543" y="1"/>
                  </a:lnTo>
                  <a:lnTo>
                    <a:pt x="2044699" y="2843"/>
                  </a:lnTo>
                  <a:lnTo>
                    <a:pt x="2044699" y="9857"/>
                  </a:lnTo>
                  <a:lnTo>
                    <a:pt x="2047543" y="12701"/>
                  </a:lnTo>
                  <a:lnTo>
                    <a:pt x="2092657" y="12701"/>
                  </a:lnTo>
                  <a:lnTo>
                    <a:pt x="2095499" y="9857"/>
                  </a:lnTo>
                  <a:lnTo>
                    <a:pt x="2095499" y="2843"/>
                  </a:lnTo>
                  <a:lnTo>
                    <a:pt x="2092657" y="1"/>
                  </a:lnTo>
                  <a:close/>
                </a:path>
                <a:path w="5740400" h="12700">
                  <a:moveTo>
                    <a:pt x="2003756" y="1"/>
                  </a:moveTo>
                  <a:lnTo>
                    <a:pt x="1958643" y="1"/>
                  </a:lnTo>
                  <a:lnTo>
                    <a:pt x="1955799" y="2843"/>
                  </a:lnTo>
                  <a:lnTo>
                    <a:pt x="1955799" y="9857"/>
                  </a:lnTo>
                  <a:lnTo>
                    <a:pt x="1958643" y="12701"/>
                  </a:lnTo>
                  <a:lnTo>
                    <a:pt x="2003756" y="12701"/>
                  </a:lnTo>
                  <a:lnTo>
                    <a:pt x="2006599" y="9857"/>
                  </a:lnTo>
                  <a:lnTo>
                    <a:pt x="2006599" y="2843"/>
                  </a:lnTo>
                  <a:lnTo>
                    <a:pt x="2003756" y="1"/>
                  </a:lnTo>
                  <a:close/>
                </a:path>
                <a:path w="5740400" h="12700">
                  <a:moveTo>
                    <a:pt x="1914856" y="1"/>
                  </a:moveTo>
                  <a:lnTo>
                    <a:pt x="1869743" y="1"/>
                  </a:lnTo>
                  <a:lnTo>
                    <a:pt x="1866899" y="2843"/>
                  </a:lnTo>
                  <a:lnTo>
                    <a:pt x="1866899" y="9857"/>
                  </a:lnTo>
                  <a:lnTo>
                    <a:pt x="1869743" y="12701"/>
                  </a:lnTo>
                  <a:lnTo>
                    <a:pt x="1914856" y="12701"/>
                  </a:lnTo>
                  <a:lnTo>
                    <a:pt x="1917699" y="9857"/>
                  </a:lnTo>
                  <a:lnTo>
                    <a:pt x="1917699" y="2843"/>
                  </a:lnTo>
                  <a:lnTo>
                    <a:pt x="1914856" y="1"/>
                  </a:lnTo>
                  <a:close/>
                </a:path>
                <a:path w="5740400" h="12700">
                  <a:moveTo>
                    <a:pt x="1825956" y="1"/>
                  </a:moveTo>
                  <a:lnTo>
                    <a:pt x="1780843" y="1"/>
                  </a:lnTo>
                  <a:lnTo>
                    <a:pt x="1777999" y="2843"/>
                  </a:lnTo>
                  <a:lnTo>
                    <a:pt x="1777999" y="9857"/>
                  </a:lnTo>
                  <a:lnTo>
                    <a:pt x="1780843" y="12701"/>
                  </a:lnTo>
                  <a:lnTo>
                    <a:pt x="1825956" y="12701"/>
                  </a:lnTo>
                  <a:lnTo>
                    <a:pt x="1828799" y="9857"/>
                  </a:lnTo>
                  <a:lnTo>
                    <a:pt x="1828799" y="2843"/>
                  </a:lnTo>
                  <a:lnTo>
                    <a:pt x="1825956" y="1"/>
                  </a:lnTo>
                  <a:close/>
                </a:path>
                <a:path w="5740400" h="12700">
                  <a:moveTo>
                    <a:pt x="1737056" y="1"/>
                  </a:moveTo>
                  <a:lnTo>
                    <a:pt x="1691943" y="1"/>
                  </a:lnTo>
                  <a:lnTo>
                    <a:pt x="1689099" y="2843"/>
                  </a:lnTo>
                  <a:lnTo>
                    <a:pt x="1689099" y="9857"/>
                  </a:lnTo>
                  <a:lnTo>
                    <a:pt x="1691943" y="12701"/>
                  </a:lnTo>
                  <a:lnTo>
                    <a:pt x="1737056" y="12701"/>
                  </a:lnTo>
                  <a:lnTo>
                    <a:pt x="1739899" y="9857"/>
                  </a:lnTo>
                  <a:lnTo>
                    <a:pt x="1739899" y="2843"/>
                  </a:lnTo>
                  <a:lnTo>
                    <a:pt x="1737056" y="1"/>
                  </a:lnTo>
                  <a:close/>
                </a:path>
                <a:path w="5740400" h="12700">
                  <a:moveTo>
                    <a:pt x="1648156" y="1"/>
                  </a:moveTo>
                  <a:lnTo>
                    <a:pt x="1603043" y="1"/>
                  </a:lnTo>
                  <a:lnTo>
                    <a:pt x="1600199" y="2843"/>
                  </a:lnTo>
                  <a:lnTo>
                    <a:pt x="1600199" y="9857"/>
                  </a:lnTo>
                  <a:lnTo>
                    <a:pt x="1603043" y="12701"/>
                  </a:lnTo>
                  <a:lnTo>
                    <a:pt x="1648156" y="12701"/>
                  </a:lnTo>
                  <a:lnTo>
                    <a:pt x="1650999" y="9857"/>
                  </a:lnTo>
                  <a:lnTo>
                    <a:pt x="1650999" y="2843"/>
                  </a:lnTo>
                  <a:lnTo>
                    <a:pt x="1648156" y="1"/>
                  </a:lnTo>
                  <a:close/>
                </a:path>
                <a:path w="5740400" h="12700">
                  <a:moveTo>
                    <a:pt x="1559256" y="1"/>
                  </a:moveTo>
                  <a:lnTo>
                    <a:pt x="1514143" y="1"/>
                  </a:lnTo>
                  <a:lnTo>
                    <a:pt x="1511299" y="2843"/>
                  </a:lnTo>
                  <a:lnTo>
                    <a:pt x="1511299" y="9857"/>
                  </a:lnTo>
                  <a:lnTo>
                    <a:pt x="1514143" y="12701"/>
                  </a:lnTo>
                  <a:lnTo>
                    <a:pt x="1559256" y="12701"/>
                  </a:lnTo>
                  <a:lnTo>
                    <a:pt x="1562099" y="9857"/>
                  </a:lnTo>
                  <a:lnTo>
                    <a:pt x="1562099" y="2843"/>
                  </a:lnTo>
                  <a:lnTo>
                    <a:pt x="1559256" y="1"/>
                  </a:lnTo>
                  <a:close/>
                </a:path>
                <a:path w="5740400" h="12700">
                  <a:moveTo>
                    <a:pt x="1470356" y="1"/>
                  </a:moveTo>
                  <a:lnTo>
                    <a:pt x="1425243" y="1"/>
                  </a:lnTo>
                  <a:lnTo>
                    <a:pt x="1422399" y="2843"/>
                  </a:lnTo>
                  <a:lnTo>
                    <a:pt x="1422399" y="9857"/>
                  </a:lnTo>
                  <a:lnTo>
                    <a:pt x="1425243" y="12701"/>
                  </a:lnTo>
                  <a:lnTo>
                    <a:pt x="1470356" y="12701"/>
                  </a:lnTo>
                  <a:lnTo>
                    <a:pt x="1473199" y="9857"/>
                  </a:lnTo>
                  <a:lnTo>
                    <a:pt x="1473199" y="2843"/>
                  </a:lnTo>
                  <a:lnTo>
                    <a:pt x="1470356" y="1"/>
                  </a:lnTo>
                  <a:close/>
                </a:path>
                <a:path w="5740400" h="12700">
                  <a:moveTo>
                    <a:pt x="1381456" y="1"/>
                  </a:moveTo>
                  <a:lnTo>
                    <a:pt x="1336343" y="1"/>
                  </a:lnTo>
                  <a:lnTo>
                    <a:pt x="1333499" y="2843"/>
                  </a:lnTo>
                  <a:lnTo>
                    <a:pt x="1333499" y="9857"/>
                  </a:lnTo>
                  <a:lnTo>
                    <a:pt x="1336343" y="12701"/>
                  </a:lnTo>
                  <a:lnTo>
                    <a:pt x="1381456" y="12701"/>
                  </a:lnTo>
                  <a:lnTo>
                    <a:pt x="1384299" y="9857"/>
                  </a:lnTo>
                  <a:lnTo>
                    <a:pt x="1384299" y="2843"/>
                  </a:lnTo>
                  <a:lnTo>
                    <a:pt x="1381456" y="1"/>
                  </a:lnTo>
                  <a:close/>
                </a:path>
                <a:path w="5740400" h="12700">
                  <a:moveTo>
                    <a:pt x="1292556" y="1"/>
                  </a:moveTo>
                  <a:lnTo>
                    <a:pt x="1247443" y="1"/>
                  </a:lnTo>
                  <a:lnTo>
                    <a:pt x="1244599" y="2843"/>
                  </a:lnTo>
                  <a:lnTo>
                    <a:pt x="1244599" y="9857"/>
                  </a:lnTo>
                  <a:lnTo>
                    <a:pt x="1247443" y="12701"/>
                  </a:lnTo>
                  <a:lnTo>
                    <a:pt x="1292556" y="12701"/>
                  </a:lnTo>
                  <a:lnTo>
                    <a:pt x="1295399" y="9857"/>
                  </a:lnTo>
                  <a:lnTo>
                    <a:pt x="1295399" y="2843"/>
                  </a:lnTo>
                  <a:lnTo>
                    <a:pt x="1292556" y="1"/>
                  </a:lnTo>
                  <a:close/>
                </a:path>
                <a:path w="5740400" h="12700">
                  <a:moveTo>
                    <a:pt x="1203656" y="1"/>
                  </a:moveTo>
                  <a:lnTo>
                    <a:pt x="1158543" y="1"/>
                  </a:lnTo>
                  <a:lnTo>
                    <a:pt x="1155699" y="2843"/>
                  </a:lnTo>
                  <a:lnTo>
                    <a:pt x="1155699" y="9857"/>
                  </a:lnTo>
                  <a:lnTo>
                    <a:pt x="1158543" y="12701"/>
                  </a:lnTo>
                  <a:lnTo>
                    <a:pt x="1203656" y="12701"/>
                  </a:lnTo>
                  <a:lnTo>
                    <a:pt x="1206499" y="9857"/>
                  </a:lnTo>
                  <a:lnTo>
                    <a:pt x="1206499" y="2843"/>
                  </a:lnTo>
                  <a:lnTo>
                    <a:pt x="1203656" y="1"/>
                  </a:lnTo>
                  <a:close/>
                </a:path>
                <a:path w="5740400" h="12700">
                  <a:moveTo>
                    <a:pt x="1114756" y="1"/>
                  </a:moveTo>
                  <a:lnTo>
                    <a:pt x="1069643" y="1"/>
                  </a:lnTo>
                  <a:lnTo>
                    <a:pt x="1066799" y="2843"/>
                  </a:lnTo>
                  <a:lnTo>
                    <a:pt x="1066799" y="9857"/>
                  </a:lnTo>
                  <a:lnTo>
                    <a:pt x="1069643" y="12701"/>
                  </a:lnTo>
                  <a:lnTo>
                    <a:pt x="1114756" y="12701"/>
                  </a:lnTo>
                  <a:lnTo>
                    <a:pt x="1117599" y="9857"/>
                  </a:lnTo>
                  <a:lnTo>
                    <a:pt x="1117599" y="2843"/>
                  </a:lnTo>
                  <a:lnTo>
                    <a:pt x="1114756" y="1"/>
                  </a:lnTo>
                  <a:close/>
                </a:path>
                <a:path w="5740400" h="12700">
                  <a:moveTo>
                    <a:pt x="1025856" y="1"/>
                  </a:moveTo>
                  <a:lnTo>
                    <a:pt x="980743" y="1"/>
                  </a:lnTo>
                  <a:lnTo>
                    <a:pt x="977899" y="2843"/>
                  </a:lnTo>
                  <a:lnTo>
                    <a:pt x="977899" y="9857"/>
                  </a:lnTo>
                  <a:lnTo>
                    <a:pt x="980743" y="12701"/>
                  </a:lnTo>
                  <a:lnTo>
                    <a:pt x="1025856" y="12701"/>
                  </a:lnTo>
                  <a:lnTo>
                    <a:pt x="1028699" y="9857"/>
                  </a:lnTo>
                  <a:lnTo>
                    <a:pt x="1028699" y="2843"/>
                  </a:lnTo>
                  <a:lnTo>
                    <a:pt x="1025856" y="1"/>
                  </a:lnTo>
                  <a:close/>
                </a:path>
                <a:path w="5740400" h="12700">
                  <a:moveTo>
                    <a:pt x="936956" y="1"/>
                  </a:moveTo>
                  <a:lnTo>
                    <a:pt x="891843" y="1"/>
                  </a:lnTo>
                  <a:lnTo>
                    <a:pt x="888999" y="2843"/>
                  </a:lnTo>
                  <a:lnTo>
                    <a:pt x="888999" y="9857"/>
                  </a:lnTo>
                  <a:lnTo>
                    <a:pt x="891843" y="12701"/>
                  </a:lnTo>
                  <a:lnTo>
                    <a:pt x="936956" y="12701"/>
                  </a:lnTo>
                  <a:lnTo>
                    <a:pt x="939799" y="9857"/>
                  </a:lnTo>
                  <a:lnTo>
                    <a:pt x="939799" y="2843"/>
                  </a:lnTo>
                  <a:lnTo>
                    <a:pt x="936956" y="1"/>
                  </a:lnTo>
                  <a:close/>
                </a:path>
                <a:path w="5740400" h="12700">
                  <a:moveTo>
                    <a:pt x="848056" y="1"/>
                  </a:moveTo>
                  <a:lnTo>
                    <a:pt x="802943" y="1"/>
                  </a:lnTo>
                  <a:lnTo>
                    <a:pt x="800099" y="2843"/>
                  </a:lnTo>
                  <a:lnTo>
                    <a:pt x="800099" y="9857"/>
                  </a:lnTo>
                  <a:lnTo>
                    <a:pt x="802943" y="12701"/>
                  </a:lnTo>
                  <a:lnTo>
                    <a:pt x="848056" y="12701"/>
                  </a:lnTo>
                  <a:lnTo>
                    <a:pt x="850899" y="9857"/>
                  </a:lnTo>
                  <a:lnTo>
                    <a:pt x="850899" y="2843"/>
                  </a:lnTo>
                  <a:lnTo>
                    <a:pt x="848056" y="1"/>
                  </a:lnTo>
                  <a:close/>
                </a:path>
                <a:path w="5740400" h="12700">
                  <a:moveTo>
                    <a:pt x="759156" y="1"/>
                  </a:moveTo>
                  <a:lnTo>
                    <a:pt x="714043" y="1"/>
                  </a:lnTo>
                  <a:lnTo>
                    <a:pt x="711199" y="2843"/>
                  </a:lnTo>
                  <a:lnTo>
                    <a:pt x="711199" y="9857"/>
                  </a:lnTo>
                  <a:lnTo>
                    <a:pt x="714043" y="12701"/>
                  </a:lnTo>
                  <a:lnTo>
                    <a:pt x="759156" y="12701"/>
                  </a:lnTo>
                  <a:lnTo>
                    <a:pt x="761999" y="9857"/>
                  </a:lnTo>
                  <a:lnTo>
                    <a:pt x="761999" y="2843"/>
                  </a:lnTo>
                  <a:lnTo>
                    <a:pt x="759156" y="1"/>
                  </a:lnTo>
                  <a:close/>
                </a:path>
                <a:path w="5740400" h="12700">
                  <a:moveTo>
                    <a:pt x="670256" y="0"/>
                  </a:moveTo>
                  <a:lnTo>
                    <a:pt x="625142" y="0"/>
                  </a:lnTo>
                  <a:lnTo>
                    <a:pt x="622299" y="2843"/>
                  </a:lnTo>
                  <a:lnTo>
                    <a:pt x="622299" y="9857"/>
                  </a:lnTo>
                  <a:lnTo>
                    <a:pt x="625142" y="12699"/>
                  </a:lnTo>
                  <a:lnTo>
                    <a:pt x="670256" y="12699"/>
                  </a:lnTo>
                  <a:lnTo>
                    <a:pt x="673099" y="9857"/>
                  </a:lnTo>
                  <a:lnTo>
                    <a:pt x="673099" y="2843"/>
                  </a:lnTo>
                  <a:lnTo>
                    <a:pt x="670256" y="0"/>
                  </a:lnTo>
                  <a:close/>
                </a:path>
                <a:path w="5740400" h="12700">
                  <a:moveTo>
                    <a:pt x="581356" y="0"/>
                  </a:moveTo>
                  <a:lnTo>
                    <a:pt x="536242" y="0"/>
                  </a:lnTo>
                  <a:lnTo>
                    <a:pt x="533399" y="2843"/>
                  </a:lnTo>
                  <a:lnTo>
                    <a:pt x="533399" y="9857"/>
                  </a:lnTo>
                  <a:lnTo>
                    <a:pt x="536242" y="12699"/>
                  </a:lnTo>
                  <a:lnTo>
                    <a:pt x="581356" y="12699"/>
                  </a:lnTo>
                  <a:lnTo>
                    <a:pt x="584200" y="9857"/>
                  </a:lnTo>
                  <a:lnTo>
                    <a:pt x="584200" y="2843"/>
                  </a:lnTo>
                  <a:lnTo>
                    <a:pt x="581356" y="0"/>
                  </a:lnTo>
                  <a:close/>
                </a:path>
                <a:path w="5740400" h="12700">
                  <a:moveTo>
                    <a:pt x="492456" y="0"/>
                  </a:moveTo>
                  <a:lnTo>
                    <a:pt x="447342" y="0"/>
                  </a:lnTo>
                  <a:lnTo>
                    <a:pt x="444499" y="2843"/>
                  </a:lnTo>
                  <a:lnTo>
                    <a:pt x="444499" y="9857"/>
                  </a:lnTo>
                  <a:lnTo>
                    <a:pt x="447342" y="12699"/>
                  </a:lnTo>
                  <a:lnTo>
                    <a:pt x="492456" y="12699"/>
                  </a:lnTo>
                  <a:lnTo>
                    <a:pt x="495299" y="9857"/>
                  </a:lnTo>
                  <a:lnTo>
                    <a:pt x="495299" y="2843"/>
                  </a:lnTo>
                  <a:lnTo>
                    <a:pt x="492456" y="0"/>
                  </a:lnTo>
                  <a:close/>
                </a:path>
                <a:path w="5740400" h="12700">
                  <a:moveTo>
                    <a:pt x="403556" y="0"/>
                  </a:moveTo>
                  <a:lnTo>
                    <a:pt x="358442" y="0"/>
                  </a:lnTo>
                  <a:lnTo>
                    <a:pt x="355599" y="2843"/>
                  </a:lnTo>
                  <a:lnTo>
                    <a:pt x="355599" y="9857"/>
                  </a:lnTo>
                  <a:lnTo>
                    <a:pt x="358442" y="12699"/>
                  </a:lnTo>
                  <a:lnTo>
                    <a:pt x="403556" y="12699"/>
                  </a:lnTo>
                  <a:lnTo>
                    <a:pt x="406400" y="9857"/>
                  </a:lnTo>
                  <a:lnTo>
                    <a:pt x="406400" y="2843"/>
                  </a:lnTo>
                  <a:lnTo>
                    <a:pt x="403556" y="0"/>
                  </a:lnTo>
                  <a:close/>
                </a:path>
                <a:path w="5740400" h="12700">
                  <a:moveTo>
                    <a:pt x="314656" y="0"/>
                  </a:moveTo>
                  <a:lnTo>
                    <a:pt x="269542" y="0"/>
                  </a:lnTo>
                  <a:lnTo>
                    <a:pt x="266699" y="2843"/>
                  </a:lnTo>
                  <a:lnTo>
                    <a:pt x="266699" y="9857"/>
                  </a:lnTo>
                  <a:lnTo>
                    <a:pt x="269542" y="12699"/>
                  </a:lnTo>
                  <a:lnTo>
                    <a:pt x="314656" y="12699"/>
                  </a:lnTo>
                  <a:lnTo>
                    <a:pt x="317499" y="9857"/>
                  </a:lnTo>
                  <a:lnTo>
                    <a:pt x="317499" y="2843"/>
                  </a:lnTo>
                  <a:lnTo>
                    <a:pt x="314656" y="0"/>
                  </a:lnTo>
                  <a:close/>
                </a:path>
                <a:path w="5740400" h="12700">
                  <a:moveTo>
                    <a:pt x="225756" y="0"/>
                  </a:moveTo>
                  <a:lnTo>
                    <a:pt x="180642" y="0"/>
                  </a:lnTo>
                  <a:lnTo>
                    <a:pt x="177799" y="2843"/>
                  </a:lnTo>
                  <a:lnTo>
                    <a:pt x="177799" y="9857"/>
                  </a:lnTo>
                  <a:lnTo>
                    <a:pt x="180642" y="12699"/>
                  </a:lnTo>
                  <a:lnTo>
                    <a:pt x="225756" y="12699"/>
                  </a:lnTo>
                  <a:lnTo>
                    <a:pt x="228599" y="9857"/>
                  </a:lnTo>
                  <a:lnTo>
                    <a:pt x="228599" y="2843"/>
                  </a:lnTo>
                  <a:lnTo>
                    <a:pt x="225756" y="0"/>
                  </a:lnTo>
                  <a:close/>
                </a:path>
                <a:path w="5740400" h="12700">
                  <a:moveTo>
                    <a:pt x="136856" y="0"/>
                  </a:moveTo>
                  <a:lnTo>
                    <a:pt x="91742" y="0"/>
                  </a:lnTo>
                  <a:lnTo>
                    <a:pt x="88899" y="2843"/>
                  </a:lnTo>
                  <a:lnTo>
                    <a:pt x="88899" y="9857"/>
                  </a:lnTo>
                  <a:lnTo>
                    <a:pt x="91742" y="12699"/>
                  </a:lnTo>
                  <a:lnTo>
                    <a:pt x="136856" y="12699"/>
                  </a:lnTo>
                  <a:lnTo>
                    <a:pt x="139699" y="9857"/>
                  </a:lnTo>
                  <a:lnTo>
                    <a:pt x="139699" y="2843"/>
                  </a:lnTo>
                  <a:lnTo>
                    <a:pt x="136856" y="0"/>
                  </a:lnTo>
                  <a:close/>
                </a:path>
                <a:path w="5740400" h="12700">
                  <a:moveTo>
                    <a:pt x="47956" y="0"/>
                  </a:moveTo>
                  <a:lnTo>
                    <a:pt x="2842" y="0"/>
                  </a:lnTo>
                  <a:lnTo>
                    <a:pt x="0" y="2843"/>
                  </a:lnTo>
                  <a:lnTo>
                    <a:pt x="0" y="9857"/>
                  </a:lnTo>
                  <a:lnTo>
                    <a:pt x="2842" y="12699"/>
                  </a:lnTo>
                  <a:lnTo>
                    <a:pt x="47956" y="12699"/>
                  </a:lnTo>
                  <a:lnTo>
                    <a:pt x="50799" y="9857"/>
                  </a:lnTo>
                  <a:lnTo>
                    <a:pt x="50799" y="2843"/>
                  </a:lnTo>
                  <a:lnTo>
                    <a:pt x="47956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8345" y="3828493"/>
              <a:ext cx="366878" cy="366878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3238" y="3854705"/>
              <a:ext cx="314458" cy="314458"/>
            </a:xfrm>
            <a:prstGeom prst="rect">
              <a:avLst/>
            </a:prstGeom>
          </p:spPr>
        </p:pic>
      </p:grpSp>
      <p:sp>
        <p:nvSpPr>
          <p:cNvPr id="56" name="object 56" descr=""/>
          <p:cNvSpPr txBox="1"/>
          <p:nvPr/>
        </p:nvSpPr>
        <p:spPr>
          <a:xfrm>
            <a:off x="6980797" y="1827949"/>
            <a:ext cx="44672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9BA74"/>
                </a:solidFill>
                <a:latin typeface="Trebuchet MS"/>
                <a:cs typeface="Trebuchet MS"/>
              </a:rPr>
              <a:t>¤Dominance</a:t>
            </a:r>
            <a:r>
              <a:rPr dirty="0" sz="2000" spc="-5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29BA74"/>
                </a:solidFill>
                <a:latin typeface="Trebuchet MS"/>
                <a:cs typeface="Trebuchet MS"/>
              </a:rPr>
              <a:t>of</a:t>
            </a:r>
            <a:r>
              <a:rPr dirty="0" sz="2000" spc="-5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29BA74"/>
                </a:solidFill>
                <a:latin typeface="Trebuchet MS"/>
                <a:cs typeface="Trebuchet MS"/>
              </a:rPr>
              <a:t>mobile</a:t>
            </a:r>
            <a:r>
              <a:rPr dirty="0" sz="2000" spc="-5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29BA74"/>
                </a:solidFill>
                <a:latin typeface="Trebuchet MS"/>
                <a:cs typeface="Trebuchet MS"/>
              </a:rPr>
              <a:t>time</a:t>
            </a:r>
            <a:r>
              <a:rPr dirty="0" sz="2000" spc="-5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29BA74"/>
                </a:solidFill>
                <a:latin typeface="Trebuchet MS"/>
                <a:cs typeface="Trebuchet MS"/>
              </a:rPr>
              <a:t>by</a:t>
            </a:r>
            <a:r>
              <a:rPr dirty="0" sz="2000" spc="-8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29BA74"/>
                </a:solidFill>
                <a:latin typeface="Trebuchet MS"/>
                <a:cs typeface="Trebuchet MS"/>
              </a:rPr>
              <a:t>Tencent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618494" y="3126271"/>
            <a:ext cx="1261110" cy="480695"/>
            <a:chOff x="618494" y="3126271"/>
            <a:chExt cx="1261110" cy="480695"/>
          </a:xfrm>
        </p:grpSpPr>
        <p:sp>
          <p:nvSpPr>
            <p:cNvPr id="58" name="object 58" descr=""/>
            <p:cNvSpPr/>
            <p:nvPr/>
          </p:nvSpPr>
          <p:spPr>
            <a:xfrm>
              <a:off x="624844" y="3132621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5">
                  <a:moveTo>
                    <a:pt x="1074469" y="0"/>
                  </a:moveTo>
                  <a:lnTo>
                    <a:pt x="0" y="0"/>
                  </a:lnTo>
                  <a:lnTo>
                    <a:pt x="0" y="468000"/>
                  </a:lnTo>
                  <a:lnTo>
                    <a:pt x="1248204" y="468000"/>
                  </a:lnTo>
                  <a:lnTo>
                    <a:pt x="1248204" y="173737"/>
                  </a:lnTo>
                  <a:lnTo>
                    <a:pt x="1241998" y="127551"/>
                  </a:lnTo>
                  <a:lnTo>
                    <a:pt x="1224484" y="86048"/>
                  </a:lnTo>
                  <a:lnTo>
                    <a:pt x="1197318" y="50886"/>
                  </a:lnTo>
                  <a:lnTo>
                    <a:pt x="1162156" y="23720"/>
                  </a:lnTo>
                  <a:lnTo>
                    <a:pt x="1120655" y="6206"/>
                  </a:lnTo>
                  <a:lnTo>
                    <a:pt x="107446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24844" y="3132621"/>
              <a:ext cx="1248410" cy="467995"/>
            </a:xfrm>
            <a:custGeom>
              <a:avLst/>
              <a:gdLst/>
              <a:ahLst/>
              <a:cxnLst/>
              <a:rect l="l" t="t" r="r" b="b"/>
              <a:pathLst>
                <a:path w="1248410" h="467995">
                  <a:moveTo>
                    <a:pt x="0" y="0"/>
                  </a:moveTo>
                  <a:lnTo>
                    <a:pt x="1074469" y="0"/>
                  </a:lnTo>
                  <a:lnTo>
                    <a:pt x="1120655" y="6206"/>
                  </a:lnTo>
                  <a:lnTo>
                    <a:pt x="1162157" y="23720"/>
                  </a:lnTo>
                  <a:lnTo>
                    <a:pt x="1197319" y="50886"/>
                  </a:lnTo>
                  <a:lnTo>
                    <a:pt x="1224485" y="86048"/>
                  </a:lnTo>
                  <a:lnTo>
                    <a:pt x="1241999" y="127550"/>
                  </a:lnTo>
                  <a:lnTo>
                    <a:pt x="1248205" y="173736"/>
                  </a:lnTo>
                  <a:lnTo>
                    <a:pt x="1248205" y="468000"/>
                  </a:lnTo>
                  <a:lnTo>
                    <a:pt x="0" y="46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947817" y="3232001"/>
            <a:ext cx="5880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E-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com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617206" y="3182354"/>
            <a:ext cx="5740400" cy="424815"/>
            <a:chOff x="617206" y="3182354"/>
            <a:chExt cx="5740400" cy="424815"/>
          </a:xfrm>
        </p:grpSpPr>
        <p:sp>
          <p:nvSpPr>
            <p:cNvPr id="62" name="object 62" descr=""/>
            <p:cNvSpPr/>
            <p:nvPr/>
          </p:nvSpPr>
          <p:spPr>
            <a:xfrm>
              <a:off x="617206" y="3594272"/>
              <a:ext cx="5740400" cy="12700"/>
            </a:xfrm>
            <a:custGeom>
              <a:avLst/>
              <a:gdLst/>
              <a:ahLst/>
              <a:cxnLst/>
              <a:rect l="l" t="t" r="r" b="b"/>
              <a:pathLst>
                <a:path w="5740400" h="12700">
                  <a:moveTo>
                    <a:pt x="5737556" y="0"/>
                  </a:moveTo>
                  <a:lnTo>
                    <a:pt x="5692443" y="0"/>
                  </a:lnTo>
                  <a:lnTo>
                    <a:pt x="5689599" y="2843"/>
                  </a:lnTo>
                  <a:lnTo>
                    <a:pt x="5689599" y="9857"/>
                  </a:lnTo>
                  <a:lnTo>
                    <a:pt x="5692443" y="12700"/>
                  </a:lnTo>
                  <a:lnTo>
                    <a:pt x="5737556" y="12700"/>
                  </a:lnTo>
                  <a:lnTo>
                    <a:pt x="5740399" y="9857"/>
                  </a:lnTo>
                  <a:lnTo>
                    <a:pt x="5740399" y="2843"/>
                  </a:lnTo>
                  <a:lnTo>
                    <a:pt x="5737556" y="0"/>
                  </a:lnTo>
                  <a:close/>
                </a:path>
                <a:path w="5740400" h="12700">
                  <a:moveTo>
                    <a:pt x="5648656" y="0"/>
                  </a:moveTo>
                  <a:lnTo>
                    <a:pt x="5603543" y="0"/>
                  </a:lnTo>
                  <a:lnTo>
                    <a:pt x="5600699" y="2843"/>
                  </a:lnTo>
                  <a:lnTo>
                    <a:pt x="5600699" y="9857"/>
                  </a:lnTo>
                  <a:lnTo>
                    <a:pt x="5603543" y="12700"/>
                  </a:lnTo>
                  <a:lnTo>
                    <a:pt x="5648656" y="12700"/>
                  </a:lnTo>
                  <a:lnTo>
                    <a:pt x="5651499" y="9857"/>
                  </a:lnTo>
                  <a:lnTo>
                    <a:pt x="5651499" y="2843"/>
                  </a:lnTo>
                  <a:lnTo>
                    <a:pt x="5648656" y="0"/>
                  </a:lnTo>
                  <a:close/>
                </a:path>
                <a:path w="5740400" h="12700">
                  <a:moveTo>
                    <a:pt x="5559756" y="0"/>
                  </a:moveTo>
                  <a:lnTo>
                    <a:pt x="5514643" y="0"/>
                  </a:lnTo>
                  <a:lnTo>
                    <a:pt x="5511799" y="2843"/>
                  </a:lnTo>
                  <a:lnTo>
                    <a:pt x="5511799" y="9857"/>
                  </a:lnTo>
                  <a:lnTo>
                    <a:pt x="5514643" y="12700"/>
                  </a:lnTo>
                  <a:lnTo>
                    <a:pt x="5559756" y="12700"/>
                  </a:lnTo>
                  <a:lnTo>
                    <a:pt x="5562599" y="9857"/>
                  </a:lnTo>
                  <a:lnTo>
                    <a:pt x="5562599" y="2843"/>
                  </a:lnTo>
                  <a:lnTo>
                    <a:pt x="5559756" y="0"/>
                  </a:lnTo>
                  <a:close/>
                </a:path>
                <a:path w="5740400" h="12700">
                  <a:moveTo>
                    <a:pt x="5470856" y="0"/>
                  </a:moveTo>
                  <a:lnTo>
                    <a:pt x="5425743" y="0"/>
                  </a:lnTo>
                  <a:lnTo>
                    <a:pt x="5422899" y="2843"/>
                  </a:lnTo>
                  <a:lnTo>
                    <a:pt x="5422899" y="9857"/>
                  </a:lnTo>
                  <a:lnTo>
                    <a:pt x="5425743" y="12700"/>
                  </a:lnTo>
                  <a:lnTo>
                    <a:pt x="5470856" y="12700"/>
                  </a:lnTo>
                  <a:lnTo>
                    <a:pt x="5473699" y="9857"/>
                  </a:lnTo>
                  <a:lnTo>
                    <a:pt x="5473699" y="2843"/>
                  </a:lnTo>
                  <a:lnTo>
                    <a:pt x="5470856" y="0"/>
                  </a:lnTo>
                  <a:close/>
                </a:path>
                <a:path w="5740400" h="12700">
                  <a:moveTo>
                    <a:pt x="5381956" y="0"/>
                  </a:moveTo>
                  <a:lnTo>
                    <a:pt x="5336843" y="0"/>
                  </a:lnTo>
                  <a:lnTo>
                    <a:pt x="5333999" y="2843"/>
                  </a:lnTo>
                  <a:lnTo>
                    <a:pt x="5333999" y="9857"/>
                  </a:lnTo>
                  <a:lnTo>
                    <a:pt x="5336843" y="12700"/>
                  </a:lnTo>
                  <a:lnTo>
                    <a:pt x="5381956" y="12700"/>
                  </a:lnTo>
                  <a:lnTo>
                    <a:pt x="5384799" y="9857"/>
                  </a:lnTo>
                  <a:lnTo>
                    <a:pt x="5384799" y="2843"/>
                  </a:lnTo>
                  <a:lnTo>
                    <a:pt x="5381956" y="0"/>
                  </a:lnTo>
                  <a:close/>
                </a:path>
                <a:path w="5740400" h="12700">
                  <a:moveTo>
                    <a:pt x="5293056" y="0"/>
                  </a:moveTo>
                  <a:lnTo>
                    <a:pt x="5247943" y="0"/>
                  </a:lnTo>
                  <a:lnTo>
                    <a:pt x="5245099" y="2843"/>
                  </a:lnTo>
                  <a:lnTo>
                    <a:pt x="5245099" y="9857"/>
                  </a:lnTo>
                  <a:lnTo>
                    <a:pt x="5247943" y="12700"/>
                  </a:lnTo>
                  <a:lnTo>
                    <a:pt x="5293056" y="12700"/>
                  </a:lnTo>
                  <a:lnTo>
                    <a:pt x="5295899" y="9857"/>
                  </a:lnTo>
                  <a:lnTo>
                    <a:pt x="5295899" y="2843"/>
                  </a:lnTo>
                  <a:lnTo>
                    <a:pt x="5293056" y="0"/>
                  </a:lnTo>
                  <a:close/>
                </a:path>
                <a:path w="5740400" h="12700">
                  <a:moveTo>
                    <a:pt x="5204156" y="0"/>
                  </a:moveTo>
                  <a:lnTo>
                    <a:pt x="5159043" y="0"/>
                  </a:lnTo>
                  <a:lnTo>
                    <a:pt x="5156199" y="2843"/>
                  </a:lnTo>
                  <a:lnTo>
                    <a:pt x="5156199" y="9857"/>
                  </a:lnTo>
                  <a:lnTo>
                    <a:pt x="5159043" y="12700"/>
                  </a:lnTo>
                  <a:lnTo>
                    <a:pt x="5204156" y="12700"/>
                  </a:lnTo>
                  <a:lnTo>
                    <a:pt x="5206999" y="9857"/>
                  </a:lnTo>
                  <a:lnTo>
                    <a:pt x="5206999" y="2843"/>
                  </a:lnTo>
                  <a:lnTo>
                    <a:pt x="5204156" y="0"/>
                  </a:lnTo>
                  <a:close/>
                </a:path>
                <a:path w="5740400" h="12700">
                  <a:moveTo>
                    <a:pt x="5115256" y="0"/>
                  </a:moveTo>
                  <a:lnTo>
                    <a:pt x="5070143" y="0"/>
                  </a:lnTo>
                  <a:lnTo>
                    <a:pt x="5067299" y="2843"/>
                  </a:lnTo>
                  <a:lnTo>
                    <a:pt x="5067299" y="9857"/>
                  </a:lnTo>
                  <a:lnTo>
                    <a:pt x="5070143" y="12700"/>
                  </a:lnTo>
                  <a:lnTo>
                    <a:pt x="5115256" y="12700"/>
                  </a:lnTo>
                  <a:lnTo>
                    <a:pt x="5118099" y="9857"/>
                  </a:lnTo>
                  <a:lnTo>
                    <a:pt x="5118099" y="2843"/>
                  </a:lnTo>
                  <a:lnTo>
                    <a:pt x="5115256" y="0"/>
                  </a:lnTo>
                  <a:close/>
                </a:path>
                <a:path w="5740400" h="12700">
                  <a:moveTo>
                    <a:pt x="5026356" y="0"/>
                  </a:moveTo>
                  <a:lnTo>
                    <a:pt x="4981243" y="0"/>
                  </a:lnTo>
                  <a:lnTo>
                    <a:pt x="4978399" y="2843"/>
                  </a:lnTo>
                  <a:lnTo>
                    <a:pt x="4978399" y="9857"/>
                  </a:lnTo>
                  <a:lnTo>
                    <a:pt x="4981243" y="12700"/>
                  </a:lnTo>
                  <a:lnTo>
                    <a:pt x="5026356" y="12700"/>
                  </a:lnTo>
                  <a:lnTo>
                    <a:pt x="5029199" y="9857"/>
                  </a:lnTo>
                  <a:lnTo>
                    <a:pt x="5029199" y="2843"/>
                  </a:lnTo>
                  <a:lnTo>
                    <a:pt x="5026356" y="0"/>
                  </a:lnTo>
                  <a:close/>
                </a:path>
                <a:path w="5740400" h="12700">
                  <a:moveTo>
                    <a:pt x="4937456" y="0"/>
                  </a:moveTo>
                  <a:lnTo>
                    <a:pt x="4892343" y="0"/>
                  </a:lnTo>
                  <a:lnTo>
                    <a:pt x="4889499" y="2843"/>
                  </a:lnTo>
                  <a:lnTo>
                    <a:pt x="4889499" y="9857"/>
                  </a:lnTo>
                  <a:lnTo>
                    <a:pt x="4892343" y="12700"/>
                  </a:lnTo>
                  <a:lnTo>
                    <a:pt x="4937456" y="12700"/>
                  </a:lnTo>
                  <a:lnTo>
                    <a:pt x="4940299" y="9857"/>
                  </a:lnTo>
                  <a:lnTo>
                    <a:pt x="4940299" y="2843"/>
                  </a:lnTo>
                  <a:lnTo>
                    <a:pt x="4937456" y="0"/>
                  </a:lnTo>
                  <a:close/>
                </a:path>
                <a:path w="5740400" h="12700">
                  <a:moveTo>
                    <a:pt x="4848556" y="0"/>
                  </a:moveTo>
                  <a:lnTo>
                    <a:pt x="4803443" y="0"/>
                  </a:lnTo>
                  <a:lnTo>
                    <a:pt x="4800599" y="2843"/>
                  </a:lnTo>
                  <a:lnTo>
                    <a:pt x="4800599" y="9857"/>
                  </a:lnTo>
                  <a:lnTo>
                    <a:pt x="4803443" y="12700"/>
                  </a:lnTo>
                  <a:lnTo>
                    <a:pt x="4848556" y="12700"/>
                  </a:lnTo>
                  <a:lnTo>
                    <a:pt x="4851399" y="9857"/>
                  </a:lnTo>
                  <a:lnTo>
                    <a:pt x="4851399" y="2843"/>
                  </a:lnTo>
                  <a:lnTo>
                    <a:pt x="4848556" y="0"/>
                  </a:lnTo>
                  <a:close/>
                </a:path>
                <a:path w="5740400" h="12700">
                  <a:moveTo>
                    <a:pt x="4759656" y="0"/>
                  </a:moveTo>
                  <a:lnTo>
                    <a:pt x="4714543" y="0"/>
                  </a:lnTo>
                  <a:lnTo>
                    <a:pt x="4711699" y="2843"/>
                  </a:lnTo>
                  <a:lnTo>
                    <a:pt x="4711699" y="9857"/>
                  </a:lnTo>
                  <a:lnTo>
                    <a:pt x="4714543" y="12700"/>
                  </a:lnTo>
                  <a:lnTo>
                    <a:pt x="4759656" y="12700"/>
                  </a:lnTo>
                  <a:lnTo>
                    <a:pt x="4762499" y="9857"/>
                  </a:lnTo>
                  <a:lnTo>
                    <a:pt x="4762499" y="2843"/>
                  </a:lnTo>
                  <a:lnTo>
                    <a:pt x="4759656" y="0"/>
                  </a:lnTo>
                  <a:close/>
                </a:path>
                <a:path w="5740400" h="12700">
                  <a:moveTo>
                    <a:pt x="4670756" y="0"/>
                  </a:moveTo>
                  <a:lnTo>
                    <a:pt x="4625643" y="0"/>
                  </a:lnTo>
                  <a:lnTo>
                    <a:pt x="4622799" y="2843"/>
                  </a:lnTo>
                  <a:lnTo>
                    <a:pt x="4622799" y="9857"/>
                  </a:lnTo>
                  <a:lnTo>
                    <a:pt x="4625643" y="12700"/>
                  </a:lnTo>
                  <a:lnTo>
                    <a:pt x="4670756" y="12700"/>
                  </a:lnTo>
                  <a:lnTo>
                    <a:pt x="4673599" y="9857"/>
                  </a:lnTo>
                  <a:lnTo>
                    <a:pt x="4673599" y="2843"/>
                  </a:lnTo>
                  <a:lnTo>
                    <a:pt x="4670756" y="0"/>
                  </a:lnTo>
                  <a:close/>
                </a:path>
                <a:path w="5740400" h="12700">
                  <a:moveTo>
                    <a:pt x="4581856" y="0"/>
                  </a:moveTo>
                  <a:lnTo>
                    <a:pt x="4536743" y="0"/>
                  </a:lnTo>
                  <a:lnTo>
                    <a:pt x="4533899" y="2843"/>
                  </a:lnTo>
                  <a:lnTo>
                    <a:pt x="4533899" y="9857"/>
                  </a:lnTo>
                  <a:lnTo>
                    <a:pt x="4536743" y="12700"/>
                  </a:lnTo>
                  <a:lnTo>
                    <a:pt x="4581856" y="12700"/>
                  </a:lnTo>
                  <a:lnTo>
                    <a:pt x="4584699" y="9857"/>
                  </a:lnTo>
                  <a:lnTo>
                    <a:pt x="4584699" y="2843"/>
                  </a:lnTo>
                  <a:lnTo>
                    <a:pt x="4581856" y="0"/>
                  </a:lnTo>
                  <a:close/>
                </a:path>
                <a:path w="5740400" h="12700">
                  <a:moveTo>
                    <a:pt x="4492956" y="0"/>
                  </a:moveTo>
                  <a:lnTo>
                    <a:pt x="4447843" y="0"/>
                  </a:lnTo>
                  <a:lnTo>
                    <a:pt x="4444999" y="2843"/>
                  </a:lnTo>
                  <a:lnTo>
                    <a:pt x="4444999" y="9857"/>
                  </a:lnTo>
                  <a:lnTo>
                    <a:pt x="4447843" y="12700"/>
                  </a:lnTo>
                  <a:lnTo>
                    <a:pt x="4492956" y="12700"/>
                  </a:lnTo>
                  <a:lnTo>
                    <a:pt x="4495799" y="9857"/>
                  </a:lnTo>
                  <a:lnTo>
                    <a:pt x="4495799" y="2843"/>
                  </a:lnTo>
                  <a:lnTo>
                    <a:pt x="4492956" y="0"/>
                  </a:lnTo>
                  <a:close/>
                </a:path>
                <a:path w="5740400" h="12700">
                  <a:moveTo>
                    <a:pt x="4404056" y="0"/>
                  </a:moveTo>
                  <a:lnTo>
                    <a:pt x="4358943" y="0"/>
                  </a:lnTo>
                  <a:lnTo>
                    <a:pt x="4356099" y="2843"/>
                  </a:lnTo>
                  <a:lnTo>
                    <a:pt x="4356099" y="9857"/>
                  </a:lnTo>
                  <a:lnTo>
                    <a:pt x="4358943" y="12700"/>
                  </a:lnTo>
                  <a:lnTo>
                    <a:pt x="4404056" y="12700"/>
                  </a:lnTo>
                  <a:lnTo>
                    <a:pt x="4406899" y="9857"/>
                  </a:lnTo>
                  <a:lnTo>
                    <a:pt x="4406899" y="2843"/>
                  </a:lnTo>
                  <a:lnTo>
                    <a:pt x="4404056" y="0"/>
                  </a:lnTo>
                  <a:close/>
                </a:path>
                <a:path w="5740400" h="12700">
                  <a:moveTo>
                    <a:pt x="4315156" y="0"/>
                  </a:moveTo>
                  <a:lnTo>
                    <a:pt x="4270043" y="0"/>
                  </a:lnTo>
                  <a:lnTo>
                    <a:pt x="4267199" y="2843"/>
                  </a:lnTo>
                  <a:lnTo>
                    <a:pt x="4267199" y="9857"/>
                  </a:lnTo>
                  <a:lnTo>
                    <a:pt x="4270043" y="12700"/>
                  </a:lnTo>
                  <a:lnTo>
                    <a:pt x="4315156" y="12700"/>
                  </a:lnTo>
                  <a:lnTo>
                    <a:pt x="4317999" y="9857"/>
                  </a:lnTo>
                  <a:lnTo>
                    <a:pt x="4317999" y="2843"/>
                  </a:lnTo>
                  <a:lnTo>
                    <a:pt x="4315156" y="0"/>
                  </a:lnTo>
                  <a:close/>
                </a:path>
                <a:path w="5740400" h="12700">
                  <a:moveTo>
                    <a:pt x="4226256" y="0"/>
                  </a:moveTo>
                  <a:lnTo>
                    <a:pt x="4181143" y="0"/>
                  </a:lnTo>
                  <a:lnTo>
                    <a:pt x="4178299" y="2843"/>
                  </a:lnTo>
                  <a:lnTo>
                    <a:pt x="4178299" y="9856"/>
                  </a:lnTo>
                  <a:lnTo>
                    <a:pt x="4181143" y="12700"/>
                  </a:lnTo>
                  <a:lnTo>
                    <a:pt x="4226256" y="12700"/>
                  </a:lnTo>
                  <a:lnTo>
                    <a:pt x="4229099" y="9856"/>
                  </a:lnTo>
                  <a:lnTo>
                    <a:pt x="4229099" y="2843"/>
                  </a:lnTo>
                  <a:lnTo>
                    <a:pt x="4226256" y="0"/>
                  </a:lnTo>
                  <a:close/>
                </a:path>
                <a:path w="5740400" h="12700">
                  <a:moveTo>
                    <a:pt x="4137356" y="0"/>
                  </a:moveTo>
                  <a:lnTo>
                    <a:pt x="4092243" y="0"/>
                  </a:lnTo>
                  <a:lnTo>
                    <a:pt x="4089399" y="2843"/>
                  </a:lnTo>
                  <a:lnTo>
                    <a:pt x="4089399" y="9856"/>
                  </a:lnTo>
                  <a:lnTo>
                    <a:pt x="4092243" y="12700"/>
                  </a:lnTo>
                  <a:lnTo>
                    <a:pt x="4137356" y="12700"/>
                  </a:lnTo>
                  <a:lnTo>
                    <a:pt x="4140199" y="9856"/>
                  </a:lnTo>
                  <a:lnTo>
                    <a:pt x="4140199" y="2843"/>
                  </a:lnTo>
                  <a:lnTo>
                    <a:pt x="4137356" y="0"/>
                  </a:lnTo>
                  <a:close/>
                </a:path>
                <a:path w="5740400" h="12700">
                  <a:moveTo>
                    <a:pt x="4048456" y="0"/>
                  </a:moveTo>
                  <a:lnTo>
                    <a:pt x="4003343" y="0"/>
                  </a:lnTo>
                  <a:lnTo>
                    <a:pt x="4000499" y="2843"/>
                  </a:lnTo>
                  <a:lnTo>
                    <a:pt x="4000499" y="9856"/>
                  </a:lnTo>
                  <a:lnTo>
                    <a:pt x="4003343" y="12700"/>
                  </a:lnTo>
                  <a:lnTo>
                    <a:pt x="4048456" y="12700"/>
                  </a:lnTo>
                  <a:lnTo>
                    <a:pt x="4051299" y="9856"/>
                  </a:lnTo>
                  <a:lnTo>
                    <a:pt x="4051299" y="2843"/>
                  </a:lnTo>
                  <a:lnTo>
                    <a:pt x="4048456" y="0"/>
                  </a:lnTo>
                  <a:close/>
                </a:path>
                <a:path w="5740400" h="12700">
                  <a:moveTo>
                    <a:pt x="3959556" y="0"/>
                  </a:moveTo>
                  <a:lnTo>
                    <a:pt x="3914443" y="0"/>
                  </a:lnTo>
                  <a:lnTo>
                    <a:pt x="3911599" y="2843"/>
                  </a:lnTo>
                  <a:lnTo>
                    <a:pt x="3911599" y="9856"/>
                  </a:lnTo>
                  <a:lnTo>
                    <a:pt x="3914443" y="12700"/>
                  </a:lnTo>
                  <a:lnTo>
                    <a:pt x="3959556" y="12700"/>
                  </a:lnTo>
                  <a:lnTo>
                    <a:pt x="3962399" y="9856"/>
                  </a:lnTo>
                  <a:lnTo>
                    <a:pt x="3962399" y="2843"/>
                  </a:lnTo>
                  <a:lnTo>
                    <a:pt x="3959556" y="0"/>
                  </a:lnTo>
                  <a:close/>
                </a:path>
                <a:path w="5740400" h="12700">
                  <a:moveTo>
                    <a:pt x="3870656" y="0"/>
                  </a:moveTo>
                  <a:lnTo>
                    <a:pt x="3825543" y="0"/>
                  </a:lnTo>
                  <a:lnTo>
                    <a:pt x="3822699" y="2843"/>
                  </a:lnTo>
                  <a:lnTo>
                    <a:pt x="3822699" y="9856"/>
                  </a:lnTo>
                  <a:lnTo>
                    <a:pt x="3825543" y="12700"/>
                  </a:lnTo>
                  <a:lnTo>
                    <a:pt x="3870656" y="12700"/>
                  </a:lnTo>
                  <a:lnTo>
                    <a:pt x="3873499" y="9856"/>
                  </a:lnTo>
                  <a:lnTo>
                    <a:pt x="3873499" y="2843"/>
                  </a:lnTo>
                  <a:lnTo>
                    <a:pt x="3870656" y="0"/>
                  </a:lnTo>
                  <a:close/>
                </a:path>
                <a:path w="5740400" h="12700">
                  <a:moveTo>
                    <a:pt x="3781756" y="0"/>
                  </a:moveTo>
                  <a:lnTo>
                    <a:pt x="3736643" y="0"/>
                  </a:lnTo>
                  <a:lnTo>
                    <a:pt x="3733799" y="2843"/>
                  </a:lnTo>
                  <a:lnTo>
                    <a:pt x="3733799" y="9856"/>
                  </a:lnTo>
                  <a:lnTo>
                    <a:pt x="3736643" y="12700"/>
                  </a:lnTo>
                  <a:lnTo>
                    <a:pt x="3781756" y="12700"/>
                  </a:lnTo>
                  <a:lnTo>
                    <a:pt x="3784599" y="9856"/>
                  </a:lnTo>
                  <a:lnTo>
                    <a:pt x="3784599" y="2843"/>
                  </a:lnTo>
                  <a:lnTo>
                    <a:pt x="3781756" y="0"/>
                  </a:lnTo>
                  <a:close/>
                </a:path>
                <a:path w="5740400" h="12700">
                  <a:moveTo>
                    <a:pt x="3692856" y="0"/>
                  </a:moveTo>
                  <a:lnTo>
                    <a:pt x="3647743" y="0"/>
                  </a:lnTo>
                  <a:lnTo>
                    <a:pt x="3644899" y="2843"/>
                  </a:lnTo>
                  <a:lnTo>
                    <a:pt x="3644899" y="9856"/>
                  </a:lnTo>
                  <a:lnTo>
                    <a:pt x="3647743" y="12700"/>
                  </a:lnTo>
                  <a:lnTo>
                    <a:pt x="3692856" y="12700"/>
                  </a:lnTo>
                  <a:lnTo>
                    <a:pt x="3695699" y="9856"/>
                  </a:lnTo>
                  <a:lnTo>
                    <a:pt x="3695699" y="2843"/>
                  </a:lnTo>
                  <a:lnTo>
                    <a:pt x="3692856" y="0"/>
                  </a:lnTo>
                  <a:close/>
                </a:path>
                <a:path w="5740400" h="12700">
                  <a:moveTo>
                    <a:pt x="3603956" y="0"/>
                  </a:moveTo>
                  <a:lnTo>
                    <a:pt x="3558843" y="0"/>
                  </a:lnTo>
                  <a:lnTo>
                    <a:pt x="3555999" y="2843"/>
                  </a:lnTo>
                  <a:lnTo>
                    <a:pt x="3555999" y="9856"/>
                  </a:lnTo>
                  <a:lnTo>
                    <a:pt x="3558843" y="12700"/>
                  </a:lnTo>
                  <a:lnTo>
                    <a:pt x="3603956" y="12700"/>
                  </a:lnTo>
                  <a:lnTo>
                    <a:pt x="3606799" y="9856"/>
                  </a:lnTo>
                  <a:lnTo>
                    <a:pt x="3606799" y="2843"/>
                  </a:lnTo>
                  <a:lnTo>
                    <a:pt x="3603956" y="0"/>
                  </a:lnTo>
                  <a:close/>
                </a:path>
                <a:path w="5740400" h="12700">
                  <a:moveTo>
                    <a:pt x="3515056" y="0"/>
                  </a:moveTo>
                  <a:lnTo>
                    <a:pt x="3469943" y="0"/>
                  </a:lnTo>
                  <a:lnTo>
                    <a:pt x="3467099" y="2843"/>
                  </a:lnTo>
                  <a:lnTo>
                    <a:pt x="3467099" y="9856"/>
                  </a:lnTo>
                  <a:lnTo>
                    <a:pt x="3469943" y="12700"/>
                  </a:lnTo>
                  <a:lnTo>
                    <a:pt x="3515056" y="12700"/>
                  </a:lnTo>
                  <a:lnTo>
                    <a:pt x="3517899" y="9856"/>
                  </a:lnTo>
                  <a:lnTo>
                    <a:pt x="3517899" y="2843"/>
                  </a:lnTo>
                  <a:lnTo>
                    <a:pt x="3515056" y="0"/>
                  </a:lnTo>
                  <a:close/>
                </a:path>
                <a:path w="5740400" h="12700">
                  <a:moveTo>
                    <a:pt x="3426156" y="0"/>
                  </a:moveTo>
                  <a:lnTo>
                    <a:pt x="3381043" y="0"/>
                  </a:lnTo>
                  <a:lnTo>
                    <a:pt x="3378199" y="2843"/>
                  </a:lnTo>
                  <a:lnTo>
                    <a:pt x="3378199" y="9856"/>
                  </a:lnTo>
                  <a:lnTo>
                    <a:pt x="3381043" y="12700"/>
                  </a:lnTo>
                  <a:lnTo>
                    <a:pt x="3426156" y="12700"/>
                  </a:lnTo>
                  <a:lnTo>
                    <a:pt x="3428999" y="9856"/>
                  </a:lnTo>
                  <a:lnTo>
                    <a:pt x="3428999" y="2843"/>
                  </a:lnTo>
                  <a:lnTo>
                    <a:pt x="3426156" y="0"/>
                  </a:lnTo>
                  <a:close/>
                </a:path>
                <a:path w="5740400" h="12700">
                  <a:moveTo>
                    <a:pt x="3337256" y="0"/>
                  </a:moveTo>
                  <a:lnTo>
                    <a:pt x="3292143" y="0"/>
                  </a:lnTo>
                  <a:lnTo>
                    <a:pt x="3289299" y="2843"/>
                  </a:lnTo>
                  <a:lnTo>
                    <a:pt x="3289299" y="9856"/>
                  </a:lnTo>
                  <a:lnTo>
                    <a:pt x="3292143" y="12700"/>
                  </a:lnTo>
                  <a:lnTo>
                    <a:pt x="3337256" y="12700"/>
                  </a:lnTo>
                  <a:lnTo>
                    <a:pt x="3340099" y="9856"/>
                  </a:lnTo>
                  <a:lnTo>
                    <a:pt x="3340099" y="2843"/>
                  </a:lnTo>
                  <a:lnTo>
                    <a:pt x="3337256" y="0"/>
                  </a:lnTo>
                  <a:close/>
                </a:path>
                <a:path w="5740400" h="12700">
                  <a:moveTo>
                    <a:pt x="3248356" y="0"/>
                  </a:moveTo>
                  <a:lnTo>
                    <a:pt x="3203243" y="0"/>
                  </a:lnTo>
                  <a:lnTo>
                    <a:pt x="3200399" y="2843"/>
                  </a:lnTo>
                  <a:lnTo>
                    <a:pt x="3200399" y="9856"/>
                  </a:lnTo>
                  <a:lnTo>
                    <a:pt x="3203243" y="12700"/>
                  </a:lnTo>
                  <a:lnTo>
                    <a:pt x="3248356" y="12700"/>
                  </a:lnTo>
                  <a:lnTo>
                    <a:pt x="3251199" y="9856"/>
                  </a:lnTo>
                  <a:lnTo>
                    <a:pt x="3251199" y="2843"/>
                  </a:lnTo>
                  <a:lnTo>
                    <a:pt x="3248356" y="0"/>
                  </a:lnTo>
                  <a:close/>
                </a:path>
                <a:path w="5740400" h="12700">
                  <a:moveTo>
                    <a:pt x="3159456" y="0"/>
                  </a:moveTo>
                  <a:lnTo>
                    <a:pt x="3114343" y="0"/>
                  </a:lnTo>
                  <a:lnTo>
                    <a:pt x="3111499" y="2843"/>
                  </a:lnTo>
                  <a:lnTo>
                    <a:pt x="3111499" y="9856"/>
                  </a:lnTo>
                  <a:lnTo>
                    <a:pt x="3114343" y="12700"/>
                  </a:lnTo>
                  <a:lnTo>
                    <a:pt x="3159456" y="12700"/>
                  </a:lnTo>
                  <a:lnTo>
                    <a:pt x="3162299" y="9856"/>
                  </a:lnTo>
                  <a:lnTo>
                    <a:pt x="3162299" y="2843"/>
                  </a:lnTo>
                  <a:lnTo>
                    <a:pt x="3159456" y="0"/>
                  </a:lnTo>
                  <a:close/>
                </a:path>
                <a:path w="5740400" h="12700">
                  <a:moveTo>
                    <a:pt x="3070556" y="0"/>
                  </a:moveTo>
                  <a:lnTo>
                    <a:pt x="3025443" y="0"/>
                  </a:lnTo>
                  <a:lnTo>
                    <a:pt x="3022599" y="2842"/>
                  </a:lnTo>
                  <a:lnTo>
                    <a:pt x="3022599" y="9856"/>
                  </a:lnTo>
                  <a:lnTo>
                    <a:pt x="3025443" y="12700"/>
                  </a:lnTo>
                  <a:lnTo>
                    <a:pt x="3070556" y="12700"/>
                  </a:lnTo>
                  <a:lnTo>
                    <a:pt x="3073399" y="9856"/>
                  </a:lnTo>
                  <a:lnTo>
                    <a:pt x="3073399" y="2842"/>
                  </a:lnTo>
                  <a:lnTo>
                    <a:pt x="3070556" y="0"/>
                  </a:lnTo>
                  <a:close/>
                </a:path>
                <a:path w="5740400" h="12700">
                  <a:moveTo>
                    <a:pt x="2981656" y="0"/>
                  </a:moveTo>
                  <a:lnTo>
                    <a:pt x="2936543" y="0"/>
                  </a:lnTo>
                  <a:lnTo>
                    <a:pt x="2933699" y="2842"/>
                  </a:lnTo>
                  <a:lnTo>
                    <a:pt x="2933699" y="9856"/>
                  </a:lnTo>
                  <a:lnTo>
                    <a:pt x="2936543" y="12700"/>
                  </a:lnTo>
                  <a:lnTo>
                    <a:pt x="2981656" y="12700"/>
                  </a:lnTo>
                  <a:lnTo>
                    <a:pt x="2984499" y="9856"/>
                  </a:lnTo>
                  <a:lnTo>
                    <a:pt x="2984499" y="2842"/>
                  </a:lnTo>
                  <a:lnTo>
                    <a:pt x="2981656" y="0"/>
                  </a:lnTo>
                  <a:close/>
                </a:path>
                <a:path w="5740400" h="12700">
                  <a:moveTo>
                    <a:pt x="2892756" y="0"/>
                  </a:moveTo>
                  <a:lnTo>
                    <a:pt x="2847643" y="0"/>
                  </a:lnTo>
                  <a:lnTo>
                    <a:pt x="2844799" y="2842"/>
                  </a:lnTo>
                  <a:lnTo>
                    <a:pt x="2844799" y="9856"/>
                  </a:lnTo>
                  <a:lnTo>
                    <a:pt x="2847643" y="12700"/>
                  </a:lnTo>
                  <a:lnTo>
                    <a:pt x="2892756" y="12700"/>
                  </a:lnTo>
                  <a:lnTo>
                    <a:pt x="2895599" y="9856"/>
                  </a:lnTo>
                  <a:lnTo>
                    <a:pt x="2895599" y="2842"/>
                  </a:lnTo>
                  <a:lnTo>
                    <a:pt x="2892756" y="0"/>
                  </a:lnTo>
                  <a:close/>
                </a:path>
                <a:path w="5740400" h="12700">
                  <a:moveTo>
                    <a:pt x="2803856" y="0"/>
                  </a:moveTo>
                  <a:lnTo>
                    <a:pt x="2758743" y="0"/>
                  </a:lnTo>
                  <a:lnTo>
                    <a:pt x="2755899" y="2842"/>
                  </a:lnTo>
                  <a:lnTo>
                    <a:pt x="2755899" y="9856"/>
                  </a:lnTo>
                  <a:lnTo>
                    <a:pt x="2758743" y="12700"/>
                  </a:lnTo>
                  <a:lnTo>
                    <a:pt x="2803856" y="12700"/>
                  </a:lnTo>
                  <a:lnTo>
                    <a:pt x="2806699" y="9856"/>
                  </a:lnTo>
                  <a:lnTo>
                    <a:pt x="2806699" y="2842"/>
                  </a:lnTo>
                  <a:lnTo>
                    <a:pt x="2803856" y="0"/>
                  </a:lnTo>
                  <a:close/>
                </a:path>
                <a:path w="5740400" h="12700">
                  <a:moveTo>
                    <a:pt x="2714956" y="0"/>
                  </a:moveTo>
                  <a:lnTo>
                    <a:pt x="2669843" y="0"/>
                  </a:lnTo>
                  <a:lnTo>
                    <a:pt x="2666999" y="2842"/>
                  </a:lnTo>
                  <a:lnTo>
                    <a:pt x="2666999" y="9856"/>
                  </a:lnTo>
                  <a:lnTo>
                    <a:pt x="2669843" y="12700"/>
                  </a:lnTo>
                  <a:lnTo>
                    <a:pt x="2714956" y="12700"/>
                  </a:lnTo>
                  <a:lnTo>
                    <a:pt x="2717799" y="9856"/>
                  </a:lnTo>
                  <a:lnTo>
                    <a:pt x="2717799" y="2842"/>
                  </a:lnTo>
                  <a:lnTo>
                    <a:pt x="2714956" y="0"/>
                  </a:lnTo>
                  <a:close/>
                </a:path>
                <a:path w="5740400" h="12700">
                  <a:moveTo>
                    <a:pt x="2626056" y="0"/>
                  </a:moveTo>
                  <a:lnTo>
                    <a:pt x="2580943" y="0"/>
                  </a:lnTo>
                  <a:lnTo>
                    <a:pt x="2578099" y="2842"/>
                  </a:lnTo>
                  <a:lnTo>
                    <a:pt x="2578099" y="9856"/>
                  </a:lnTo>
                  <a:lnTo>
                    <a:pt x="2580943" y="12700"/>
                  </a:lnTo>
                  <a:lnTo>
                    <a:pt x="2626056" y="12700"/>
                  </a:lnTo>
                  <a:lnTo>
                    <a:pt x="2628899" y="9856"/>
                  </a:lnTo>
                  <a:lnTo>
                    <a:pt x="2628899" y="2842"/>
                  </a:lnTo>
                  <a:lnTo>
                    <a:pt x="2626056" y="0"/>
                  </a:lnTo>
                  <a:close/>
                </a:path>
                <a:path w="5740400" h="12700">
                  <a:moveTo>
                    <a:pt x="2537156" y="0"/>
                  </a:moveTo>
                  <a:lnTo>
                    <a:pt x="2492043" y="0"/>
                  </a:lnTo>
                  <a:lnTo>
                    <a:pt x="2489199" y="2842"/>
                  </a:lnTo>
                  <a:lnTo>
                    <a:pt x="2489199" y="9856"/>
                  </a:lnTo>
                  <a:lnTo>
                    <a:pt x="2492043" y="12700"/>
                  </a:lnTo>
                  <a:lnTo>
                    <a:pt x="2537156" y="12700"/>
                  </a:lnTo>
                  <a:lnTo>
                    <a:pt x="2539999" y="9856"/>
                  </a:lnTo>
                  <a:lnTo>
                    <a:pt x="2539999" y="2842"/>
                  </a:lnTo>
                  <a:lnTo>
                    <a:pt x="2537156" y="0"/>
                  </a:lnTo>
                  <a:close/>
                </a:path>
                <a:path w="5740400" h="12700">
                  <a:moveTo>
                    <a:pt x="2448256" y="0"/>
                  </a:moveTo>
                  <a:lnTo>
                    <a:pt x="2403143" y="0"/>
                  </a:lnTo>
                  <a:lnTo>
                    <a:pt x="2400299" y="2842"/>
                  </a:lnTo>
                  <a:lnTo>
                    <a:pt x="2400299" y="9856"/>
                  </a:lnTo>
                  <a:lnTo>
                    <a:pt x="2403143" y="12700"/>
                  </a:lnTo>
                  <a:lnTo>
                    <a:pt x="2448256" y="12700"/>
                  </a:lnTo>
                  <a:lnTo>
                    <a:pt x="2451099" y="9856"/>
                  </a:lnTo>
                  <a:lnTo>
                    <a:pt x="2451099" y="2842"/>
                  </a:lnTo>
                  <a:lnTo>
                    <a:pt x="2448256" y="0"/>
                  </a:lnTo>
                  <a:close/>
                </a:path>
                <a:path w="5740400" h="12700">
                  <a:moveTo>
                    <a:pt x="2359356" y="0"/>
                  </a:moveTo>
                  <a:lnTo>
                    <a:pt x="2314243" y="0"/>
                  </a:lnTo>
                  <a:lnTo>
                    <a:pt x="2311399" y="2842"/>
                  </a:lnTo>
                  <a:lnTo>
                    <a:pt x="2311399" y="9856"/>
                  </a:lnTo>
                  <a:lnTo>
                    <a:pt x="2314243" y="12700"/>
                  </a:lnTo>
                  <a:lnTo>
                    <a:pt x="2359356" y="12700"/>
                  </a:lnTo>
                  <a:lnTo>
                    <a:pt x="2362199" y="9856"/>
                  </a:lnTo>
                  <a:lnTo>
                    <a:pt x="2362199" y="2842"/>
                  </a:lnTo>
                  <a:lnTo>
                    <a:pt x="2359356" y="0"/>
                  </a:lnTo>
                  <a:close/>
                </a:path>
                <a:path w="5740400" h="12700">
                  <a:moveTo>
                    <a:pt x="2270456" y="0"/>
                  </a:moveTo>
                  <a:lnTo>
                    <a:pt x="2225343" y="0"/>
                  </a:lnTo>
                  <a:lnTo>
                    <a:pt x="2222499" y="2842"/>
                  </a:lnTo>
                  <a:lnTo>
                    <a:pt x="2222499" y="9856"/>
                  </a:lnTo>
                  <a:lnTo>
                    <a:pt x="2225343" y="12700"/>
                  </a:lnTo>
                  <a:lnTo>
                    <a:pt x="2270456" y="12700"/>
                  </a:lnTo>
                  <a:lnTo>
                    <a:pt x="2273299" y="9856"/>
                  </a:lnTo>
                  <a:lnTo>
                    <a:pt x="2273299" y="2842"/>
                  </a:lnTo>
                  <a:lnTo>
                    <a:pt x="2270456" y="0"/>
                  </a:lnTo>
                  <a:close/>
                </a:path>
                <a:path w="5740400" h="12700">
                  <a:moveTo>
                    <a:pt x="2181556" y="0"/>
                  </a:moveTo>
                  <a:lnTo>
                    <a:pt x="2136443" y="0"/>
                  </a:lnTo>
                  <a:lnTo>
                    <a:pt x="2133599" y="2842"/>
                  </a:lnTo>
                  <a:lnTo>
                    <a:pt x="2133599" y="9856"/>
                  </a:lnTo>
                  <a:lnTo>
                    <a:pt x="2136443" y="12700"/>
                  </a:lnTo>
                  <a:lnTo>
                    <a:pt x="2181556" y="12700"/>
                  </a:lnTo>
                  <a:lnTo>
                    <a:pt x="2184399" y="9856"/>
                  </a:lnTo>
                  <a:lnTo>
                    <a:pt x="2184399" y="2842"/>
                  </a:lnTo>
                  <a:lnTo>
                    <a:pt x="2181556" y="0"/>
                  </a:lnTo>
                  <a:close/>
                </a:path>
                <a:path w="5740400" h="12700">
                  <a:moveTo>
                    <a:pt x="2092657" y="0"/>
                  </a:moveTo>
                  <a:lnTo>
                    <a:pt x="2047543" y="0"/>
                  </a:lnTo>
                  <a:lnTo>
                    <a:pt x="2044699" y="2842"/>
                  </a:lnTo>
                  <a:lnTo>
                    <a:pt x="2044699" y="9856"/>
                  </a:lnTo>
                  <a:lnTo>
                    <a:pt x="2047543" y="12700"/>
                  </a:lnTo>
                  <a:lnTo>
                    <a:pt x="2092657" y="12700"/>
                  </a:lnTo>
                  <a:lnTo>
                    <a:pt x="2095499" y="9856"/>
                  </a:lnTo>
                  <a:lnTo>
                    <a:pt x="2095499" y="2842"/>
                  </a:lnTo>
                  <a:lnTo>
                    <a:pt x="2092657" y="0"/>
                  </a:lnTo>
                  <a:close/>
                </a:path>
                <a:path w="5740400" h="12700">
                  <a:moveTo>
                    <a:pt x="2003756" y="0"/>
                  </a:moveTo>
                  <a:lnTo>
                    <a:pt x="1958643" y="0"/>
                  </a:lnTo>
                  <a:lnTo>
                    <a:pt x="1955799" y="2842"/>
                  </a:lnTo>
                  <a:lnTo>
                    <a:pt x="1955799" y="9856"/>
                  </a:lnTo>
                  <a:lnTo>
                    <a:pt x="1958643" y="12700"/>
                  </a:lnTo>
                  <a:lnTo>
                    <a:pt x="2003756" y="12700"/>
                  </a:lnTo>
                  <a:lnTo>
                    <a:pt x="2006599" y="9856"/>
                  </a:lnTo>
                  <a:lnTo>
                    <a:pt x="2006599" y="2842"/>
                  </a:lnTo>
                  <a:lnTo>
                    <a:pt x="2003756" y="0"/>
                  </a:lnTo>
                  <a:close/>
                </a:path>
                <a:path w="5740400" h="12700">
                  <a:moveTo>
                    <a:pt x="1914856" y="0"/>
                  </a:moveTo>
                  <a:lnTo>
                    <a:pt x="1869743" y="0"/>
                  </a:lnTo>
                  <a:lnTo>
                    <a:pt x="1866899" y="2842"/>
                  </a:lnTo>
                  <a:lnTo>
                    <a:pt x="1866899" y="9856"/>
                  </a:lnTo>
                  <a:lnTo>
                    <a:pt x="1869743" y="12700"/>
                  </a:lnTo>
                  <a:lnTo>
                    <a:pt x="1914856" y="12700"/>
                  </a:lnTo>
                  <a:lnTo>
                    <a:pt x="1917699" y="9856"/>
                  </a:lnTo>
                  <a:lnTo>
                    <a:pt x="1917699" y="2842"/>
                  </a:lnTo>
                  <a:lnTo>
                    <a:pt x="1914856" y="0"/>
                  </a:lnTo>
                  <a:close/>
                </a:path>
                <a:path w="5740400" h="12700">
                  <a:moveTo>
                    <a:pt x="1825956" y="0"/>
                  </a:moveTo>
                  <a:lnTo>
                    <a:pt x="1780843" y="0"/>
                  </a:lnTo>
                  <a:lnTo>
                    <a:pt x="1777999" y="2842"/>
                  </a:lnTo>
                  <a:lnTo>
                    <a:pt x="1777999" y="9856"/>
                  </a:lnTo>
                  <a:lnTo>
                    <a:pt x="1780843" y="12700"/>
                  </a:lnTo>
                  <a:lnTo>
                    <a:pt x="1825956" y="12700"/>
                  </a:lnTo>
                  <a:lnTo>
                    <a:pt x="1828799" y="9856"/>
                  </a:lnTo>
                  <a:lnTo>
                    <a:pt x="1828799" y="2842"/>
                  </a:lnTo>
                  <a:lnTo>
                    <a:pt x="1825956" y="0"/>
                  </a:lnTo>
                  <a:close/>
                </a:path>
                <a:path w="5740400" h="12700">
                  <a:moveTo>
                    <a:pt x="1737056" y="0"/>
                  </a:moveTo>
                  <a:lnTo>
                    <a:pt x="1691943" y="0"/>
                  </a:lnTo>
                  <a:lnTo>
                    <a:pt x="1689099" y="2842"/>
                  </a:lnTo>
                  <a:lnTo>
                    <a:pt x="1689099" y="9856"/>
                  </a:lnTo>
                  <a:lnTo>
                    <a:pt x="1691943" y="12700"/>
                  </a:lnTo>
                  <a:lnTo>
                    <a:pt x="1737056" y="12700"/>
                  </a:lnTo>
                  <a:lnTo>
                    <a:pt x="1739899" y="9856"/>
                  </a:lnTo>
                  <a:lnTo>
                    <a:pt x="1739899" y="2842"/>
                  </a:lnTo>
                  <a:lnTo>
                    <a:pt x="1737056" y="0"/>
                  </a:lnTo>
                  <a:close/>
                </a:path>
                <a:path w="5740400" h="12700">
                  <a:moveTo>
                    <a:pt x="1648156" y="0"/>
                  </a:moveTo>
                  <a:lnTo>
                    <a:pt x="1603043" y="0"/>
                  </a:lnTo>
                  <a:lnTo>
                    <a:pt x="1600199" y="2842"/>
                  </a:lnTo>
                  <a:lnTo>
                    <a:pt x="1600199" y="9856"/>
                  </a:lnTo>
                  <a:lnTo>
                    <a:pt x="1603043" y="12700"/>
                  </a:lnTo>
                  <a:lnTo>
                    <a:pt x="1648156" y="12700"/>
                  </a:lnTo>
                  <a:lnTo>
                    <a:pt x="1650999" y="9856"/>
                  </a:lnTo>
                  <a:lnTo>
                    <a:pt x="1650999" y="2842"/>
                  </a:lnTo>
                  <a:lnTo>
                    <a:pt x="1648156" y="0"/>
                  </a:lnTo>
                  <a:close/>
                </a:path>
                <a:path w="5740400" h="12700">
                  <a:moveTo>
                    <a:pt x="1559256" y="0"/>
                  </a:moveTo>
                  <a:lnTo>
                    <a:pt x="1514143" y="0"/>
                  </a:lnTo>
                  <a:lnTo>
                    <a:pt x="1511299" y="2842"/>
                  </a:lnTo>
                  <a:lnTo>
                    <a:pt x="1511299" y="9856"/>
                  </a:lnTo>
                  <a:lnTo>
                    <a:pt x="1514143" y="12700"/>
                  </a:lnTo>
                  <a:lnTo>
                    <a:pt x="1559256" y="12700"/>
                  </a:lnTo>
                  <a:lnTo>
                    <a:pt x="1562099" y="9856"/>
                  </a:lnTo>
                  <a:lnTo>
                    <a:pt x="1562099" y="2842"/>
                  </a:lnTo>
                  <a:lnTo>
                    <a:pt x="1559256" y="0"/>
                  </a:lnTo>
                  <a:close/>
                </a:path>
                <a:path w="5740400" h="12700">
                  <a:moveTo>
                    <a:pt x="1470356" y="0"/>
                  </a:moveTo>
                  <a:lnTo>
                    <a:pt x="1425243" y="0"/>
                  </a:lnTo>
                  <a:lnTo>
                    <a:pt x="1422399" y="2842"/>
                  </a:lnTo>
                  <a:lnTo>
                    <a:pt x="1422399" y="9856"/>
                  </a:lnTo>
                  <a:lnTo>
                    <a:pt x="1425243" y="12700"/>
                  </a:lnTo>
                  <a:lnTo>
                    <a:pt x="1470356" y="12700"/>
                  </a:lnTo>
                  <a:lnTo>
                    <a:pt x="1473199" y="9856"/>
                  </a:lnTo>
                  <a:lnTo>
                    <a:pt x="1473199" y="2842"/>
                  </a:lnTo>
                  <a:lnTo>
                    <a:pt x="1470356" y="0"/>
                  </a:lnTo>
                  <a:close/>
                </a:path>
                <a:path w="5740400" h="12700">
                  <a:moveTo>
                    <a:pt x="1381456" y="0"/>
                  </a:moveTo>
                  <a:lnTo>
                    <a:pt x="1336343" y="0"/>
                  </a:lnTo>
                  <a:lnTo>
                    <a:pt x="1333499" y="2842"/>
                  </a:lnTo>
                  <a:lnTo>
                    <a:pt x="1333499" y="9856"/>
                  </a:lnTo>
                  <a:lnTo>
                    <a:pt x="1336343" y="12700"/>
                  </a:lnTo>
                  <a:lnTo>
                    <a:pt x="1381456" y="12700"/>
                  </a:lnTo>
                  <a:lnTo>
                    <a:pt x="1384299" y="9856"/>
                  </a:lnTo>
                  <a:lnTo>
                    <a:pt x="1384299" y="2842"/>
                  </a:lnTo>
                  <a:lnTo>
                    <a:pt x="1381456" y="0"/>
                  </a:lnTo>
                  <a:close/>
                </a:path>
                <a:path w="5740400" h="12700">
                  <a:moveTo>
                    <a:pt x="1292556" y="0"/>
                  </a:moveTo>
                  <a:lnTo>
                    <a:pt x="1247443" y="0"/>
                  </a:lnTo>
                  <a:lnTo>
                    <a:pt x="1244599" y="2842"/>
                  </a:lnTo>
                  <a:lnTo>
                    <a:pt x="1244599" y="9856"/>
                  </a:lnTo>
                  <a:lnTo>
                    <a:pt x="1247443" y="12700"/>
                  </a:lnTo>
                  <a:lnTo>
                    <a:pt x="1292556" y="12700"/>
                  </a:lnTo>
                  <a:lnTo>
                    <a:pt x="1295399" y="9856"/>
                  </a:lnTo>
                  <a:lnTo>
                    <a:pt x="1295399" y="2842"/>
                  </a:lnTo>
                  <a:lnTo>
                    <a:pt x="1292556" y="0"/>
                  </a:lnTo>
                  <a:close/>
                </a:path>
                <a:path w="5740400" h="12700">
                  <a:moveTo>
                    <a:pt x="1203656" y="0"/>
                  </a:moveTo>
                  <a:lnTo>
                    <a:pt x="1158543" y="0"/>
                  </a:lnTo>
                  <a:lnTo>
                    <a:pt x="1155699" y="2842"/>
                  </a:lnTo>
                  <a:lnTo>
                    <a:pt x="1155699" y="9856"/>
                  </a:lnTo>
                  <a:lnTo>
                    <a:pt x="1158543" y="12700"/>
                  </a:lnTo>
                  <a:lnTo>
                    <a:pt x="1203656" y="12700"/>
                  </a:lnTo>
                  <a:lnTo>
                    <a:pt x="1206499" y="9856"/>
                  </a:lnTo>
                  <a:lnTo>
                    <a:pt x="1206499" y="2842"/>
                  </a:lnTo>
                  <a:lnTo>
                    <a:pt x="1203656" y="0"/>
                  </a:lnTo>
                  <a:close/>
                </a:path>
                <a:path w="5740400" h="12700">
                  <a:moveTo>
                    <a:pt x="1114756" y="0"/>
                  </a:moveTo>
                  <a:lnTo>
                    <a:pt x="1069643" y="0"/>
                  </a:lnTo>
                  <a:lnTo>
                    <a:pt x="1066799" y="2842"/>
                  </a:lnTo>
                  <a:lnTo>
                    <a:pt x="1066799" y="9856"/>
                  </a:lnTo>
                  <a:lnTo>
                    <a:pt x="1069643" y="12700"/>
                  </a:lnTo>
                  <a:lnTo>
                    <a:pt x="1114756" y="12700"/>
                  </a:lnTo>
                  <a:lnTo>
                    <a:pt x="1117599" y="9856"/>
                  </a:lnTo>
                  <a:lnTo>
                    <a:pt x="1117599" y="2842"/>
                  </a:lnTo>
                  <a:lnTo>
                    <a:pt x="1114756" y="0"/>
                  </a:lnTo>
                  <a:close/>
                </a:path>
                <a:path w="5740400" h="12700">
                  <a:moveTo>
                    <a:pt x="1025856" y="0"/>
                  </a:moveTo>
                  <a:lnTo>
                    <a:pt x="980743" y="0"/>
                  </a:lnTo>
                  <a:lnTo>
                    <a:pt x="977899" y="2842"/>
                  </a:lnTo>
                  <a:lnTo>
                    <a:pt x="977899" y="9856"/>
                  </a:lnTo>
                  <a:lnTo>
                    <a:pt x="980743" y="12700"/>
                  </a:lnTo>
                  <a:lnTo>
                    <a:pt x="1025856" y="12700"/>
                  </a:lnTo>
                  <a:lnTo>
                    <a:pt x="1028699" y="9856"/>
                  </a:lnTo>
                  <a:lnTo>
                    <a:pt x="1028699" y="2842"/>
                  </a:lnTo>
                  <a:lnTo>
                    <a:pt x="1025856" y="0"/>
                  </a:lnTo>
                  <a:close/>
                </a:path>
                <a:path w="5740400" h="12700">
                  <a:moveTo>
                    <a:pt x="936956" y="0"/>
                  </a:moveTo>
                  <a:lnTo>
                    <a:pt x="891843" y="0"/>
                  </a:lnTo>
                  <a:lnTo>
                    <a:pt x="888999" y="2842"/>
                  </a:lnTo>
                  <a:lnTo>
                    <a:pt x="888999" y="9856"/>
                  </a:lnTo>
                  <a:lnTo>
                    <a:pt x="891843" y="12700"/>
                  </a:lnTo>
                  <a:lnTo>
                    <a:pt x="936956" y="12700"/>
                  </a:lnTo>
                  <a:lnTo>
                    <a:pt x="939799" y="9856"/>
                  </a:lnTo>
                  <a:lnTo>
                    <a:pt x="939799" y="2842"/>
                  </a:lnTo>
                  <a:lnTo>
                    <a:pt x="936956" y="0"/>
                  </a:lnTo>
                  <a:close/>
                </a:path>
                <a:path w="5740400" h="12700">
                  <a:moveTo>
                    <a:pt x="848056" y="0"/>
                  </a:moveTo>
                  <a:lnTo>
                    <a:pt x="802943" y="0"/>
                  </a:lnTo>
                  <a:lnTo>
                    <a:pt x="800099" y="2842"/>
                  </a:lnTo>
                  <a:lnTo>
                    <a:pt x="800099" y="9856"/>
                  </a:lnTo>
                  <a:lnTo>
                    <a:pt x="802943" y="12700"/>
                  </a:lnTo>
                  <a:lnTo>
                    <a:pt x="848056" y="12700"/>
                  </a:lnTo>
                  <a:lnTo>
                    <a:pt x="850899" y="9856"/>
                  </a:lnTo>
                  <a:lnTo>
                    <a:pt x="850899" y="2842"/>
                  </a:lnTo>
                  <a:lnTo>
                    <a:pt x="848056" y="0"/>
                  </a:lnTo>
                  <a:close/>
                </a:path>
                <a:path w="5740400" h="12700">
                  <a:moveTo>
                    <a:pt x="759156" y="0"/>
                  </a:moveTo>
                  <a:lnTo>
                    <a:pt x="714043" y="0"/>
                  </a:lnTo>
                  <a:lnTo>
                    <a:pt x="711199" y="2842"/>
                  </a:lnTo>
                  <a:lnTo>
                    <a:pt x="711199" y="9856"/>
                  </a:lnTo>
                  <a:lnTo>
                    <a:pt x="714043" y="12700"/>
                  </a:lnTo>
                  <a:lnTo>
                    <a:pt x="759156" y="12700"/>
                  </a:lnTo>
                  <a:lnTo>
                    <a:pt x="761999" y="9856"/>
                  </a:lnTo>
                  <a:lnTo>
                    <a:pt x="761999" y="2842"/>
                  </a:lnTo>
                  <a:lnTo>
                    <a:pt x="759156" y="0"/>
                  </a:lnTo>
                  <a:close/>
                </a:path>
                <a:path w="5740400" h="12700">
                  <a:moveTo>
                    <a:pt x="670256" y="0"/>
                  </a:moveTo>
                  <a:lnTo>
                    <a:pt x="625142" y="0"/>
                  </a:lnTo>
                  <a:lnTo>
                    <a:pt x="622299" y="2842"/>
                  </a:lnTo>
                  <a:lnTo>
                    <a:pt x="622299" y="9856"/>
                  </a:lnTo>
                  <a:lnTo>
                    <a:pt x="625142" y="12700"/>
                  </a:lnTo>
                  <a:lnTo>
                    <a:pt x="670256" y="12700"/>
                  </a:lnTo>
                  <a:lnTo>
                    <a:pt x="673099" y="9856"/>
                  </a:lnTo>
                  <a:lnTo>
                    <a:pt x="673099" y="2842"/>
                  </a:lnTo>
                  <a:lnTo>
                    <a:pt x="670256" y="0"/>
                  </a:lnTo>
                  <a:close/>
                </a:path>
                <a:path w="5740400" h="12700">
                  <a:moveTo>
                    <a:pt x="581356" y="0"/>
                  </a:moveTo>
                  <a:lnTo>
                    <a:pt x="536242" y="0"/>
                  </a:lnTo>
                  <a:lnTo>
                    <a:pt x="533399" y="2842"/>
                  </a:lnTo>
                  <a:lnTo>
                    <a:pt x="533399" y="9856"/>
                  </a:lnTo>
                  <a:lnTo>
                    <a:pt x="536242" y="12700"/>
                  </a:lnTo>
                  <a:lnTo>
                    <a:pt x="581356" y="12700"/>
                  </a:lnTo>
                  <a:lnTo>
                    <a:pt x="584200" y="9856"/>
                  </a:lnTo>
                  <a:lnTo>
                    <a:pt x="584200" y="2842"/>
                  </a:lnTo>
                  <a:lnTo>
                    <a:pt x="581356" y="0"/>
                  </a:lnTo>
                  <a:close/>
                </a:path>
                <a:path w="5740400" h="12700">
                  <a:moveTo>
                    <a:pt x="492456" y="0"/>
                  </a:moveTo>
                  <a:lnTo>
                    <a:pt x="447342" y="0"/>
                  </a:lnTo>
                  <a:lnTo>
                    <a:pt x="444499" y="2842"/>
                  </a:lnTo>
                  <a:lnTo>
                    <a:pt x="444499" y="9856"/>
                  </a:lnTo>
                  <a:lnTo>
                    <a:pt x="447342" y="12700"/>
                  </a:lnTo>
                  <a:lnTo>
                    <a:pt x="492456" y="12700"/>
                  </a:lnTo>
                  <a:lnTo>
                    <a:pt x="495299" y="9856"/>
                  </a:lnTo>
                  <a:lnTo>
                    <a:pt x="495299" y="2842"/>
                  </a:lnTo>
                  <a:lnTo>
                    <a:pt x="492456" y="0"/>
                  </a:lnTo>
                  <a:close/>
                </a:path>
                <a:path w="5740400" h="12700">
                  <a:moveTo>
                    <a:pt x="403556" y="0"/>
                  </a:moveTo>
                  <a:lnTo>
                    <a:pt x="358442" y="0"/>
                  </a:lnTo>
                  <a:lnTo>
                    <a:pt x="355599" y="2842"/>
                  </a:lnTo>
                  <a:lnTo>
                    <a:pt x="355599" y="9856"/>
                  </a:lnTo>
                  <a:lnTo>
                    <a:pt x="358442" y="12700"/>
                  </a:lnTo>
                  <a:lnTo>
                    <a:pt x="403556" y="12700"/>
                  </a:lnTo>
                  <a:lnTo>
                    <a:pt x="406400" y="9856"/>
                  </a:lnTo>
                  <a:lnTo>
                    <a:pt x="406400" y="2842"/>
                  </a:lnTo>
                  <a:lnTo>
                    <a:pt x="403556" y="0"/>
                  </a:lnTo>
                  <a:close/>
                </a:path>
                <a:path w="5740400" h="12700">
                  <a:moveTo>
                    <a:pt x="314656" y="0"/>
                  </a:moveTo>
                  <a:lnTo>
                    <a:pt x="269542" y="0"/>
                  </a:lnTo>
                  <a:lnTo>
                    <a:pt x="266699" y="2842"/>
                  </a:lnTo>
                  <a:lnTo>
                    <a:pt x="266699" y="9856"/>
                  </a:lnTo>
                  <a:lnTo>
                    <a:pt x="269542" y="12700"/>
                  </a:lnTo>
                  <a:lnTo>
                    <a:pt x="314656" y="12700"/>
                  </a:lnTo>
                  <a:lnTo>
                    <a:pt x="317499" y="9856"/>
                  </a:lnTo>
                  <a:lnTo>
                    <a:pt x="317499" y="2842"/>
                  </a:lnTo>
                  <a:lnTo>
                    <a:pt x="314656" y="0"/>
                  </a:lnTo>
                  <a:close/>
                </a:path>
                <a:path w="5740400" h="12700">
                  <a:moveTo>
                    <a:pt x="225756" y="0"/>
                  </a:moveTo>
                  <a:lnTo>
                    <a:pt x="180642" y="0"/>
                  </a:lnTo>
                  <a:lnTo>
                    <a:pt x="177799" y="2842"/>
                  </a:lnTo>
                  <a:lnTo>
                    <a:pt x="177799" y="9856"/>
                  </a:lnTo>
                  <a:lnTo>
                    <a:pt x="180642" y="12700"/>
                  </a:lnTo>
                  <a:lnTo>
                    <a:pt x="225756" y="12700"/>
                  </a:lnTo>
                  <a:lnTo>
                    <a:pt x="228599" y="9856"/>
                  </a:lnTo>
                  <a:lnTo>
                    <a:pt x="228599" y="2842"/>
                  </a:lnTo>
                  <a:lnTo>
                    <a:pt x="225756" y="0"/>
                  </a:lnTo>
                  <a:close/>
                </a:path>
                <a:path w="5740400" h="12700">
                  <a:moveTo>
                    <a:pt x="136856" y="0"/>
                  </a:moveTo>
                  <a:lnTo>
                    <a:pt x="91742" y="0"/>
                  </a:lnTo>
                  <a:lnTo>
                    <a:pt x="88899" y="2842"/>
                  </a:lnTo>
                  <a:lnTo>
                    <a:pt x="88899" y="9856"/>
                  </a:lnTo>
                  <a:lnTo>
                    <a:pt x="91742" y="12700"/>
                  </a:lnTo>
                  <a:lnTo>
                    <a:pt x="136856" y="12700"/>
                  </a:lnTo>
                  <a:lnTo>
                    <a:pt x="139699" y="9856"/>
                  </a:lnTo>
                  <a:lnTo>
                    <a:pt x="139699" y="2842"/>
                  </a:lnTo>
                  <a:lnTo>
                    <a:pt x="136856" y="0"/>
                  </a:lnTo>
                  <a:close/>
                </a:path>
                <a:path w="5740400" h="12700">
                  <a:moveTo>
                    <a:pt x="47956" y="0"/>
                  </a:moveTo>
                  <a:lnTo>
                    <a:pt x="2841" y="0"/>
                  </a:lnTo>
                  <a:lnTo>
                    <a:pt x="0" y="2842"/>
                  </a:lnTo>
                  <a:lnTo>
                    <a:pt x="0" y="9856"/>
                  </a:lnTo>
                  <a:lnTo>
                    <a:pt x="2844" y="12700"/>
                  </a:lnTo>
                  <a:lnTo>
                    <a:pt x="47956" y="12700"/>
                  </a:lnTo>
                  <a:lnTo>
                    <a:pt x="50799" y="9856"/>
                  </a:lnTo>
                  <a:lnTo>
                    <a:pt x="50799" y="2842"/>
                  </a:lnTo>
                  <a:lnTo>
                    <a:pt x="47956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94251" y="3182354"/>
              <a:ext cx="357823" cy="309901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4207924" y="2888645"/>
            <a:ext cx="671830" cy="660400"/>
          </a:xfrm>
          <a:prstGeom prst="rect">
            <a:avLst/>
          </a:prstGeom>
        </p:spPr>
        <p:txBody>
          <a:bodyPr wrap="square" lIns="0" tIns="1168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¤Tmall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-30">
                <a:solidFill>
                  <a:srgbClr val="575757"/>
                </a:solidFill>
                <a:latin typeface="Trebuchet MS"/>
                <a:cs typeface="Trebuchet MS"/>
              </a:rPr>
              <a:t>¤Taobao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4206816" y="5272708"/>
            <a:ext cx="5740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solidFill>
                  <a:srgbClr val="575757"/>
                </a:solidFill>
                <a:latin typeface="Trebuchet MS"/>
                <a:cs typeface="Trebuchet MS"/>
              </a:rPr>
              <a:t>¤Youku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17298" y="6388251"/>
            <a:ext cx="24288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Source: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China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Internet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Trends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7F7F7F"/>
                </a:solidFill>
                <a:latin typeface="Trebuchet MS"/>
                <a:cs typeface="Trebuchet MS"/>
              </a:rPr>
              <a:t>Report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2502513" y="2467837"/>
            <a:ext cx="721360" cy="1090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¤WeChat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39"/>
              </a:lnSpc>
            </a:pP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¤QQ</a:t>
            </a:r>
            <a:endParaRPr sz="1400">
              <a:latin typeface="Trebuchet MS"/>
              <a:cs typeface="Trebuchet MS"/>
            </a:endParaRPr>
          </a:p>
          <a:p>
            <a:pPr marL="12700" marR="36830">
              <a:lnSpc>
                <a:spcPct val="98200"/>
              </a:lnSpc>
              <a:spcBef>
                <a:spcPts val="15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¤Mini- program Store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4235635" y="4374708"/>
            <a:ext cx="555625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20">
                <a:solidFill>
                  <a:srgbClr val="575757"/>
                </a:solidFill>
                <a:latin typeface="Trebuchet MS"/>
                <a:cs typeface="Trebuchet MS"/>
              </a:rPr>
              <a:t>¤Xiami </a:t>
            </a: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Music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5800049" y="4482429"/>
            <a:ext cx="553720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20">
                <a:solidFill>
                  <a:srgbClr val="575757"/>
                </a:solidFill>
                <a:latin typeface="Trebuchet MS"/>
                <a:cs typeface="Trebuchet MS"/>
              </a:rPr>
              <a:t>¤Baidu </a:t>
            </a: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Music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…</a:t>
            </a:r>
            <a:r>
              <a:rPr dirty="0" spc="-80"/>
              <a:t> </a:t>
            </a:r>
            <a:r>
              <a:rPr dirty="0"/>
              <a:t>attention</a:t>
            </a:r>
            <a:r>
              <a:rPr dirty="0" spc="-75"/>
              <a:t> </a:t>
            </a:r>
            <a:r>
              <a:rPr dirty="0"/>
              <a:t>focuses</a:t>
            </a:r>
            <a:r>
              <a:rPr dirty="0" spc="-80"/>
              <a:t> </a:t>
            </a:r>
            <a:r>
              <a:rPr dirty="0"/>
              <a:t>platform</a:t>
            </a:r>
            <a:r>
              <a:rPr dirty="0" spc="-80"/>
              <a:t> </a:t>
            </a:r>
            <a:r>
              <a:rPr dirty="0"/>
              <a:t>consolidated</a:t>
            </a:r>
            <a:r>
              <a:rPr dirty="0" spc="-75"/>
              <a:t> </a:t>
            </a:r>
            <a:r>
              <a:rPr dirty="0"/>
              <a:t>by</a:t>
            </a:r>
            <a:r>
              <a:rPr dirty="0" spc="-80"/>
              <a:t> </a:t>
            </a:r>
            <a:r>
              <a:rPr dirty="0"/>
              <a:t>super</a:t>
            </a:r>
            <a:r>
              <a:rPr dirty="0" spc="-250"/>
              <a:t> </a:t>
            </a:r>
            <a:r>
              <a:rPr dirty="0" spc="-25"/>
              <a:t>APP</a:t>
            </a:r>
          </a:p>
        </p:txBody>
      </p:sp>
      <p:pic>
        <p:nvPicPr>
          <p:cNvPr id="71" name="object 7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62998" y="1647770"/>
            <a:ext cx="948667" cy="415041"/>
          </a:xfrm>
          <a:prstGeom prst="rect">
            <a:avLst/>
          </a:prstGeom>
        </p:spPr>
      </p:pic>
      <p:sp>
        <p:nvSpPr>
          <p:cNvPr id="72" name="object 72" descr=""/>
          <p:cNvSpPr/>
          <p:nvPr/>
        </p:nvSpPr>
        <p:spPr>
          <a:xfrm>
            <a:off x="617206" y="6264242"/>
            <a:ext cx="5740400" cy="12700"/>
          </a:xfrm>
          <a:custGeom>
            <a:avLst/>
            <a:gdLst/>
            <a:ahLst/>
            <a:cxnLst/>
            <a:rect l="l" t="t" r="r" b="b"/>
            <a:pathLst>
              <a:path w="5740400" h="12700">
                <a:moveTo>
                  <a:pt x="5737556" y="0"/>
                </a:moveTo>
                <a:lnTo>
                  <a:pt x="5692443" y="0"/>
                </a:lnTo>
                <a:lnTo>
                  <a:pt x="5689599" y="2843"/>
                </a:lnTo>
                <a:lnTo>
                  <a:pt x="5689599" y="9857"/>
                </a:lnTo>
                <a:lnTo>
                  <a:pt x="5692443" y="12700"/>
                </a:lnTo>
                <a:lnTo>
                  <a:pt x="5737556" y="12700"/>
                </a:lnTo>
                <a:lnTo>
                  <a:pt x="5740399" y="9857"/>
                </a:lnTo>
                <a:lnTo>
                  <a:pt x="5740399" y="2843"/>
                </a:lnTo>
                <a:lnTo>
                  <a:pt x="5737556" y="0"/>
                </a:lnTo>
                <a:close/>
              </a:path>
              <a:path w="5740400" h="12700">
                <a:moveTo>
                  <a:pt x="5648656" y="0"/>
                </a:moveTo>
                <a:lnTo>
                  <a:pt x="5603543" y="0"/>
                </a:lnTo>
                <a:lnTo>
                  <a:pt x="5600699" y="2843"/>
                </a:lnTo>
                <a:lnTo>
                  <a:pt x="5600700" y="9857"/>
                </a:lnTo>
                <a:lnTo>
                  <a:pt x="5603543" y="12700"/>
                </a:lnTo>
                <a:lnTo>
                  <a:pt x="5648656" y="12700"/>
                </a:lnTo>
                <a:lnTo>
                  <a:pt x="5651499" y="9857"/>
                </a:lnTo>
                <a:lnTo>
                  <a:pt x="5651499" y="2843"/>
                </a:lnTo>
                <a:lnTo>
                  <a:pt x="5648656" y="0"/>
                </a:lnTo>
                <a:close/>
              </a:path>
              <a:path w="5740400" h="12700">
                <a:moveTo>
                  <a:pt x="5559756" y="0"/>
                </a:moveTo>
                <a:lnTo>
                  <a:pt x="5514643" y="0"/>
                </a:lnTo>
                <a:lnTo>
                  <a:pt x="5511799" y="2843"/>
                </a:lnTo>
                <a:lnTo>
                  <a:pt x="5511799" y="9857"/>
                </a:lnTo>
                <a:lnTo>
                  <a:pt x="5514643" y="12700"/>
                </a:lnTo>
                <a:lnTo>
                  <a:pt x="5559756" y="12700"/>
                </a:lnTo>
                <a:lnTo>
                  <a:pt x="5562599" y="9857"/>
                </a:lnTo>
                <a:lnTo>
                  <a:pt x="5562599" y="2843"/>
                </a:lnTo>
                <a:lnTo>
                  <a:pt x="5559756" y="0"/>
                </a:lnTo>
                <a:close/>
              </a:path>
              <a:path w="5740400" h="12700">
                <a:moveTo>
                  <a:pt x="5470856" y="0"/>
                </a:moveTo>
                <a:lnTo>
                  <a:pt x="5425743" y="0"/>
                </a:lnTo>
                <a:lnTo>
                  <a:pt x="5422899" y="2843"/>
                </a:lnTo>
                <a:lnTo>
                  <a:pt x="5422899" y="9857"/>
                </a:lnTo>
                <a:lnTo>
                  <a:pt x="5425743" y="12700"/>
                </a:lnTo>
                <a:lnTo>
                  <a:pt x="5470856" y="12700"/>
                </a:lnTo>
                <a:lnTo>
                  <a:pt x="5473699" y="9857"/>
                </a:lnTo>
                <a:lnTo>
                  <a:pt x="5473699" y="2843"/>
                </a:lnTo>
                <a:lnTo>
                  <a:pt x="5470856" y="0"/>
                </a:lnTo>
                <a:close/>
              </a:path>
              <a:path w="5740400" h="12700">
                <a:moveTo>
                  <a:pt x="5381956" y="0"/>
                </a:moveTo>
                <a:lnTo>
                  <a:pt x="5336843" y="0"/>
                </a:lnTo>
                <a:lnTo>
                  <a:pt x="5333999" y="2843"/>
                </a:lnTo>
                <a:lnTo>
                  <a:pt x="5333999" y="9857"/>
                </a:lnTo>
                <a:lnTo>
                  <a:pt x="5336843" y="12700"/>
                </a:lnTo>
                <a:lnTo>
                  <a:pt x="5381956" y="12700"/>
                </a:lnTo>
                <a:lnTo>
                  <a:pt x="5384799" y="9857"/>
                </a:lnTo>
                <a:lnTo>
                  <a:pt x="5384799" y="2843"/>
                </a:lnTo>
                <a:lnTo>
                  <a:pt x="5381956" y="0"/>
                </a:lnTo>
                <a:close/>
              </a:path>
              <a:path w="5740400" h="12700">
                <a:moveTo>
                  <a:pt x="5293056" y="0"/>
                </a:moveTo>
                <a:lnTo>
                  <a:pt x="5247943" y="0"/>
                </a:lnTo>
                <a:lnTo>
                  <a:pt x="5245099" y="2843"/>
                </a:lnTo>
                <a:lnTo>
                  <a:pt x="5245099" y="9857"/>
                </a:lnTo>
                <a:lnTo>
                  <a:pt x="5247943" y="12700"/>
                </a:lnTo>
                <a:lnTo>
                  <a:pt x="5293056" y="12700"/>
                </a:lnTo>
                <a:lnTo>
                  <a:pt x="5295899" y="9857"/>
                </a:lnTo>
                <a:lnTo>
                  <a:pt x="5295899" y="2843"/>
                </a:lnTo>
                <a:lnTo>
                  <a:pt x="5293056" y="0"/>
                </a:lnTo>
                <a:close/>
              </a:path>
              <a:path w="5740400" h="12700">
                <a:moveTo>
                  <a:pt x="5204156" y="0"/>
                </a:moveTo>
                <a:lnTo>
                  <a:pt x="5159043" y="0"/>
                </a:lnTo>
                <a:lnTo>
                  <a:pt x="5156199" y="2843"/>
                </a:lnTo>
                <a:lnTo>
                  <a:pt x="5156199" y="9857"/>
                </a:lnTo>
                <a:lnTo>
                  <a:pt x="5159043" y="12700"/>
                </a:lnTo>
                <a:lnTo>
                  <a:pt x="5204156" y="12700"/>
                </a:lnTo>
                <a:lnTo>
                  <a:pt x="5206999" y="9857"/>
                </a:lnTo>
                <a:lnTo>
                  <a:pt x="5206999" y="2843"/>
                </a:lnTo>
                <a:lnTo>
                  <a:pt x="5204156" y="0"/>
                </a:lnTo>
                <a:close/>
              </a:path>
              <a:path w="5740400" h="12700">
                <a:moveTo>
                  <a:pt x="5115256" y="0"/>
                </a:moveTo>
                <a:lnTo>
                  <a:pt x="5070143" y="0"/>
                </a:lnTo>
                <a:lnTo>
                  <a:pt x="5067299" y="2843"/>
                </a:lnTo>
                <a:lnTo>
                  <a:pt x="5067299" y="9857"/>
                </a:lnTo>
                <a:lnTo>
                  <a:pt x="5070143" y="12700"/>
                </a:lnTo>
                <a:lnTo>
                  <a:pt x="5115256" y="12700"/>
                </a:lnTo>
                <a:lnTo>
                  <a:pt x="5118099" y="9857"/>
                </a:lnTo>
                <a:lnTo>
                  <a:pt x="5118099" y="2843"/>
                </a:lnTo>
                <a:lnTo>
                  <a:pt x="5115256" y="0"/>
                </a:lnTo>
                <a:close/>
              </a:path>
              <a:path w="5740400" h="12700">
                <a:moveTo>
                  <a:pt x="5026356" y="0"/>
                </a:moveTo>
                <a:lnTo>
                  <a:pt x="4981243" y="0"/>
                </a:lnTo>
                <a:lnTo>
                  <a:pt x="4978399" y="2843"/>
                </a:lnTo>
                <a:lnTo>
                  <a:pt x="4978399" y="9857"/>
                </a:lnTo>
                <a:lnTo>
                  <a:pt x="4981243" y="12700"/>
                </a:lnTo>
                <a:lnTo>
                  <a:pt x="5026356" y="12700"/>
                </a:lnTo>
                <a:lnTo>
                  <a:pt x="5029199" y="9857"/>
                </a:lnTo>
                <a:lnTo>
                  <a:pt x="5029199" y="2843"/>
                </a:lnTo>
                <a:lnTo>
                  <a:pt x="5026356" y="0"/>
                </a:lnTo>
                <a:close/>
              </a:path>
              <a:path w="5740400" h="12700">
                <a:moveTo>
                  <a:pt x="4937456" y="0"/>
                </a:moveTo>
                <a:lnTo>
                  <a:pt x="4892343" y="0"/>
                </a:lnTo>
                <a:lnTo>
                  <a:pt x="4889499" y="2843"/>
                </a:lnTo>
                <a:lnTo>
                  <a:pt x="4889499" y="9857"/>
                </a:lnTo>
                <a:lnTo>
                  <a:pt x="4892343" y="12700"/>
                </a:lnTo>
                <a:lnTo>
                  <a:pt x="4937456" y="12700"/>
                </a:lnTo>
                <a:lnTo>
                  <a:pt x="4940299" y="9857"/>
                </a:lnTo>
                <a:lnTo>
                  <a:pt x="4940299" y="2843"/>
                </a:lnTo>
                <a:lnTo>
                  <a:pt x="4937456" y="0"/>
                </a:lnTo>
                <a:close/>
              </a:path>
              <a:path w="5740400" h="12700">
                <a:moveTo>
                  <a:pt x="4848556" y="0"/>
                </a:moveTo>
                <a:lnTo>
                  <a:pt x="4803443" y="0"/>
                </a:lnTo>
                <a:lnTo>
                  <a:pt x="4800599" y="2843"/>
                </a:lnTo>
                <a:lnTo>
                  <a:pt x="4800599" y="9857"/>
                </a:lnTo>
                <a:lnTo>
                  <a:pt x="4803443" y="12700"/>
                </a:lnTo>
                <a:lnTo>
                  <a:pt x="4848556" y="12700"/>
                </a:lnTo>
                <a:lnTo>
                  <a:pt x="4851399" y="9857"/>
                </a:lnTo>
                <a:lnTo>
                  <a:pt x="4851399" y="2843"/>
                </a:lnTo>
                <a:lnTo>
                  <a:pt x="4848556" y="0"/>
                </a:lnTo>
                <a:close/>
              </a:path>
              <a:path w="5740400" h="12700">
                <a:moveTo>
                  <a:pt x="4759656" y="0"/>
                </a:moveTo>
                <a:lnTo>
                  <a:pt x="4714543" y="0"/>
                </a:lnTo>
                <a:lnTo>
                  <a:pt x="4711699" y="2843"/>
                </a:lnTo>
                <a:lnTo>
                  <a:pt x="4711699" y="9857"/>
                </a:lnTo>
                <a:lnTo>
                  <a:pt x="4714543" y="12700"/>
                </a:lnTo>
                <a:lnTo>
                  <a:pt x="4759656" y="12700"/>
                </a:lnTo>
                <a:lnTo>
                  <a:pt x="4762499" y="9857"/>
                </a:lnTo>
                <a:lnTo>
                  <a:pt x="4762499" y="2843"/>
                </a:lnTo>
                <a:lnTo>
                  <a:pt x="4759656" y="0"/>
                </a:lnTo>
                <a:close/>
              </a:path>
              <a:path w="5740400" h="12700">
                <a:moveTo>
                  <a:pt x="4670756" y="0"/>
                </a:moveTo>
                <a:lnTo>
                  <a:pt x="4625643" y="0"/>
                </a:lnTo>
                <a:lnTo>
                  <a:pt x="4622799" y="2843"/>
                </a:lnTo>
                <a:lnTo>
                  <a:pt x="4622799" y="9857"/>
                </a:lnTo>
                <a:lnTo>
                  <a:pt x="4625643" y="12700"/>
                </a:lnTo>
                <a:lnTo>
                  <a:pt x="4670756" y="12700"/>
                </a:lnTo>
                <a:lnTo>
                  <a:pt x="4673599" y="9857"/>
                </a:lnTo>
                <a:lnTo>
                  <a:pt x="4673599" y="2843"/>
                </a:lnTo>
                <a:lnTo>
                  <a:pt x="4670756" y="0"/>
                </a:lnTo>
                <a:close/>
              </a:path>
              <a:path w="5740400" h="12700">
                <a:moveTo>
                  <a:pt x="4581856" y="0"/>
                </a:moveTo>
                <a:lnTo>
                  <a:pt x="4536743" y="0"/>
                </a:lnTo>
                <a:lnTo>
                  <a:pt x="4533899" y="2843"/>
                </a:lnTo>
                <a:lnTo>
                  <a:pt x="4533899" y="9857"/>
                </a:lnTo>
                <a:lnTo>
                  <a:pt x="4536743" y="12700"/>
                </a:lnTo>
                <a:lnTo>
                  <a:pt x="4581856" y="12700"/>
                </a:lnTo>
                <a:lnTo>
                  <a:pt x="4584699" y="9857"/>
                </a:lnTo>
                <a:lnTo>
                  <a:pt x="4584699" y="2843"/>
                </a:lnTo>
                <a:lnTo>
                  <a:pt x="4581856" y="0"/>
                </a:lnTo>
                <a:close/>
              </a:path>
              <a:path w="5740400" h="12700">
                <a:moveTo>
                  <a:pt x="4492956" y="0"/>
                </a:moveTo>
                <a:lnTo>
                  <a:pt x="4447843" y="0"/>
                </a:lnTo>
                <a:lnTo>
                  <a:pt x="4444999" y="2843"/>
                </a:lnTo>
                <a:lnTo>
                  <a:pt x="4444999" y="9857"/>
                </a:lnTo>
                <a:lnTo>
                  <a:pt x="4447843" y="12700"/>
                </a:lnTo>
                <a:lnTo>
                  <a:pt x="4492956" y="12700"/>
                </a:lnTo>
                <a:lnTo>
                  <a:pt x="4495799" y="9857"/>
                </a:lnTo>
                <a:lnTo>
                  <a:pt x="4495799" y="2843"/>
                </a:lnTo>
                <a:lnTo>
                  <a:pt x="4492956" y="0"/>
                </a:lnTo>
                <a:close/>
              </a:path>
              <a:path w="5740400" h="12700">
                <a:moveTo>
                  <a:pt x="4404056" y="0"/>
                </a:moveTo>
                <a:lnTo>
                  <a:pt x="4358943" y="0"/>
                </a:lnTo>
                <a:lnTo>
                  <a:pt x="4356099" y="2843"/>
                </a:lnTo>
                <a:lnTo>
                  <a:pt x="4356099" y="9857"/>
                </a:lnTo>
                <a:lnTo>
                  <a:pt x="4358943" y="12700"/>
                </a:lnTo>
                <a:lnTo>
                  <a:pt x="4404056" y="12700"/>
                </a:lnTo>
                <a:lnTo>
                  <a:pt x="4406899" y="9857"/>
                </a:lnTo>
                <a:lnTo>
                  <a:pt x="4406899" y="2843"/>
                </a:lnTo>
                <a:lnTo>
                  <a:pt x="4404056" y="0"/>
                </a:lnTo>
                <a:close/>
              </a:path>
              <a:path w="5740400" h="12700">
                <a:moveTo>
                  <a:pt x="4315156" y="0"/>
                </a:moveTo>
                <a:lnTo>
                  <a:pt x="4270043" y="0"/>
                </a:lnTo>
                <a:lnTo>
                  <a:pt x="4267199" y="2843"/>
                </a:lnTo>
                <a:lnTo>
                  <a:pt x="4267199" y="9857"/>
                </a:lnTo>
                <a:lnTo>
                  <a:pt x="4270043" y="12700"/>
                </a:lnTo>
                <a:lnTo>
                  <a:pt x="4315156" y="12700"/>
                </a:lnTo>
                <a:lnTo>
                  <a:pt x="4317999" y="9857"/>
                </a:lnTo>
                <a:lnTo>
                  <a:pt x="4317999" y="2843"/>
                </a:lnTo>
                <a:lnTo>
                  <a:pt x="4315156" y="0"/>
                </a:lnTo>
                <a:close/>
              </a:path>
              <a:path w="5740400" h="12700">
                <a:moveTo>
                  <a:pt x="4226256" y="0"/>
                </a:moveTo>
                <a:lnTo>
                  <a:pt x="4181143" y="0"/>
                </a:lnTo>
                <a:lnTo>
                  <a:pt x="4178299" y="2843"/>
                </a:lnTo>
                <a:lnTo>
                  <a:pt x="4178299" y="9857"/>
                </a:lnTo>
                <a:lnTo>
                  <a:pt x="4181143" y="12700"/>
                </a:lnTo>
                <a:lnTo>
                  <a:pt x="4226256" y="12700"/>
                </a:lnTo>
                <a:lnTo>
                  <a:pt x="4229099" y="9857"/>
                </a:lnTo>
                <a:lnTo>
                  <a:pt x="4229099" y="2843"/>
                </a:lnTo>
                <a:lnTo>
                  <a:pt x="4226256" y="0"/>
                </a:lnTo>
                <a:close/>
              </a:path>
              <a:path w="5740400" h="12700">
                <a:moveTo>
                  <a:pt x="4137356" y="0"/>
                </a:moveTo>
                <a:lnTo>
                  <a:pt x="4092243" y="0"/>
                </a:lnTo>
                <a:lnTo>
                  <a:pt x="4089399" y="2843"/>
                </a:lnTo>
                <a:lnTo>
                  <a:pt x="4089399" y="9857"/>
                </a:lnTo>
                <a:lnTo>
                  <a:pt x="4092243" y="12700"/>
                </a:lnTo>
                <a:lnTo>
                  <a:pt x="4137356" y="12700"/>
                </a:lnTo>
                <a:lnTo>
                  <a:pt x="4140199" y="9857"/>
                </a:lnTo>
                <a:lnTo>
                  <a:pt x="4140199" y="2843"/>
                </a:lnTo>
                <a:lnTo>
                  <a:pt x="4137356" y="0"/>
                </a:lnTo>
                <a:close/>
              </a:path>
              <a:path w="5740400" h="12700">
                <a:moveTo>
                  <a:pt x="4048456" y="0"/>
                </a:moveTo>
                <a:lnTo>
                  <a:pt x="4003343" y="0"/>
                </a:lnTo>
                <a:lnTo>
                  <a:pt x="4000499" y="2843"/>
                </a:lnTo>
                <a:lnTo>
                  <a:pt x="4000499" y="9857"/>
                </a:lnTo>
                <a:lnTo>
                  <a:pt x="4003343" y="12700"/>
                </a:lnTo>
                <a:lnTo>
                  <a:pt x="4048456" y="12700"/>
                </a:lnTo>
                <a:lnTo>
                  <a:pt x="4051299" y="9857"/>
                </a:lnTo>
                <a:lnTo>
                  <a:pt x="4051299" y="2843"/>
                </a:lnTo>
                <a:lnTo>
                  <a:pt x="4048456" y="0"/>
                </a:lnTo>
                <a:close/>
              </a:path>
              <a:path w="5740400" h="12700">
                <a:moveTo>
                  <a:pt x="3959556" y="0"/>
                </a:moveTo>
                <a:lnTo>
                  <a:pt x="3914443" y="0"/>
                </a:lnTo>
                <a:lnTo>
                  <a:pt x="3911599" y="2843"/>
                </a:lnTo>
                <a:lnTo>
                  <a:pt x="3911599" y="9857"/>
                </a:lnTo>
                <a:lnTo>
                  <a:pt x="3914443" y="12700"/>
                </a:lnTo>
                <a:lnTo>
                  <a:pt x="3959556" y="12700"/>
                </a:lnTo>
                <a:lnTo>
                  <a:pt x="3962399" y="9857"/>
                </a:lnTo>
                <a:lnTo>
                  <a:pt x="3962399" y="2843"/>
                </a:lnTo>
                <a:lnTo>
                  <a:pt x="3959556" y="0"/>
                </a:lnTo>
                <a:close/>
              </a:path>
              <a:path w="5740400" h="12700">
                <a:moveTo>
                  <a:pt x="3870656" y="0"/>
                </a:moveTo>
                <a:lnTo>
                  <a:pt x="3825543" y="0"/>
                </a:lnTo>
                <a:lnTo>
                  <a:pt x="3822699" y="2843"/>
                </a:lnTo>
                <a:lnTo>
                  <a:pt x="3822699" y="9857"/>
                </a:lnTo>
                <a:lnTo>
                  <a:pt x="3825543" y="12700"/>
                </a:lnTo>
                <a:lnTo>
                  <a:pt x="3870656" y="12700"/>
                </a:lnTo>
                <a:lnTo>
                  <a:pt x="3873499" y="9857"/>
                </a:lnTo>
                <a:lnTo>
                  <a:pt x="3873499" y="2843"/>
                </a:lnTo>
                <a:lnTo>
                  <a:pt x="3870656" y="0"/>
                </a:lnTo>
                <a:close/>
              </a:path>
              <a:path w="5740400" h="12700">
                <a:moveTo>
                  <a:pt x="3781756" y="0"/>
                </a:moveTo>
                <a:lnTo>
                  <a:pt x="3736643" y="0"/>
                </a:lnTo>
                <a:lnTo>
                  <a:pt x="3733799" y="2843"/>
                </a:lnTo>
                <a:lnTo>
                  <a:pt x="3733799" y="9857"/>
                </a:lnTo>
                <a:lnTo>
                  <a:pt x="3736643" y="12700"/>
                </a:lnTo>
                <a:lnTo>
                  <a:pt x="3781756" y="12700"/>
                </a:lnTo>
                <a:lnTo>
                  <a:pt x="3784599" y="9857"/>
                </a:lnTo>
                <a:lnTo>
                  <a:pt x="3784599" y="2843"/>
                </a:lnTo>
                <a:lnTo>
                  <a:pt x="3781756" y="0"/>
                </a:lnTo>
                <a:close/>
              </a:path>
              <a:path w="5740400" h="12700">
                <a:moveTo>
                  <a:pt x="3692856" y="0"/>
                </a:moveTo>
                <a:lnTo>
                  <a:pt x="3647743" y="0"/>
                </a:lnTo>
                <a:lnTo>
                  <a:pt x="3644899" y="2843"/>
                </a:lnTo>
                <a:lnTo>
                  <a:pt x="3644899" y="9857"/>
                </a:lnTo>
                <a:lnTo>
                  <a:pt x="3647743" y="12700"/>
                </a:lnTo>
                <a:lnTo>
                  <a:pt x="3692856" y="12700"/>
                </a:lnTo>
                <a:lnTo>
                  <a:pt x="3695699" y="9857"/>
                </a:lnTo>
                <a:lnTo>
                  <a:pt x="3695699" y="2843"/>
                </a:lnTo>
                <a:lnTo>
                  <a:pt x="3692856" y="0"/>
                </a:lnTo>
                <a:close/>
              </a:path>
              <a:path w="5740400" h="12700">
                <a:moveTo>
                  <a:pt x="3603956" y="0"/>
                </a:moveTo>
                <a:lnTo>
                  <a:pt x="3558843" y="0"/>
                </a:lnTo>
                <a:lnTo>
                  <a:pt x="3555999" y="2843"/>
                </a:lnTo>
                <a:lnTo>
                  <a:pt x="3555999" y="9857"/>
                </a:lnTo>
                <a:lnTo>
                  <a:pt x="3558843" y="12700"/>
                </a:lnTo>
                <a:lnTo>
                  <a:pt x="3603956" y="12700"/>
                </a:lnTo>
                <a:lnTo>
                  <a:pt x="3606799" y="9857"/>
                </a:lnTo>
                <a:lnTo>
                  <a:pt x="3606799" y="2843"/>
                </a:lnTo>
                <a:lnTo>
                  <a:pt x="3603956" y="0"/>
                </a:lnTo>
                <a:close/>
              </a:path>
              <a:path w="5740400" h="12700">
                <a:moveTo>
                  <a:pt x="3515056" y="0"/>
                </a:moveTo>
                <a:lnTo>
                  <a:pt x="3469943" y="0"/>
                </a:lnTo>
                <a:lnTo>
                  <a:pt x="3467099" y="2843"/>
                </a:lnTo>
                <a:lnTo>
                  <a:pt x="3467099" y="9857"/>
                </a:lnTo>
                <a:lnTo>
                  <a:pt x="3469943" y="12700"/>
                </a:lnTo>
                <a:lnTo>
                  <a:pt x="3515056" y="12700"/>
                </a:lnTo>
                <a:lnTo>
                  <a:pt x="3517899" y="9857"/>
                </a:lnTo>
                <a:lnTo>
                  <a:pt x="3517899" y="2843"/>
                </a:lnTo>
                <a:lnTo>
                  <a:pt x="3515056" y="0"/>
                </a:lnTo>
                <a:close/>
              </a:path>
              <a:path w="5740400" h="12700">
                <a:moveTo>
                  <a:pt x="3426156" y="0"/>
                </a:moveTo>
                <a:lnTo>
                  <a:pt x="3381043" y="0"/>
                </a:lnTo>
                <a:lnTo>
                  <a:pt x="3378199" y="2843"/>
                </a:lnTo>
                <a:lnTo>
                  <a:pt x="3378200" y="9857"/>
                </a:lnTo>
                <a:lnTo>
                  <a:pt x="3381043" y="12700"/>
                </a:lnTo>
                <a:lnTo>
                  <a:pt x="3426156" y="12700"/>
                </a:lnTo>
                <a:lnTo>
                  <a:pt x="3428999" y="9857"/>
                </a:lnTo>
                <a:lnTo>
                  <a:pt x="3428999" y="2843"/>
                </a:lnTo>
                <a:lnTo>
                  <a:pt x="3426156" y="0"/>
                </a:lnTo>
                <a:close/>
              </a:path>
              <a:path w="5740400" h="12700">
                <a:moveTo>
                  <a:pt x="3337256" y="0"/>
                </a:moveTo>
                <a:lnTo>
                  <a:pt x="3292143" y="0"/>
                </a:lnTo>
                <a:lnTo>
                  <a:pt x="3289299" y="2843"/>
                </a:lnTo>
                <a:lnTo>
                  <a:pt x="3289299" y="9857"/>
                </a:lnTo>
                <a:lnTo>
                  <a:pt x="3292143" y="12700"/>
                </a:lnTo>
                <a:lnTo>
                  <a:pt x="3337256" y="12700"/>
                </a:lnTo>
                <a:lnTo>
                  <a:pt x="3340099" y="9857"/>
                </a:lnTo>
                <a:lnTo>
                  <a:pt x="3340099" y="2843"/>
                </a:lnTo>
                <a:lnTo>
                  <a:pt x="3337256" y="0"/>
                </a:lnTo>
                <a:close/>
              </a:path>
              <a:path w="5740400" h="12700">
                <a:moveTo>
                  <a:pt x="3248356" y="0"/>
                </a:moveTo>
                <a:lnTo>
                  <a:pt x="3203243" y="0"/>
                </a:lnTo>
                <a:lnTo>
                  <a:pt x="3200399" y="2843"/>
                </a:lnTo>
                <a:lnTo>
                  <a:pt x="3200399" y="9857"/>
                </a:lnTo>
                <a:lnTo>
                  <a:pt x="3203243" y="12700"/>
                </a:lnTo>
                <a:lnTo>
                  <a:pt x="3248356" y="12700"/>
                </a:lnTo>
                <a:lnTo>
                  <a:pt x="3251199" y="9857"/>
                </a:lnTo>
                <a:lnTo>
                  <a:pt x="3251199" y="2843"/>
                </a:lnTo>
                <a:lnTo>
                  <a:pt x="3248356" y="0"/>
                </a:lnTo>
                <a:close/>
              </a:path>
              <a:path w="5740400" h="12700">
                <a:moveTo>
                  <a:pt x="3159456" y="0"/>
                </a:moveTo>
                <a:lnTo>
                  <a:pt x="3114343" y="0"/>
                </a:lnTo>
                <a:lnTo>
                  <a:pt x="3111499" y="2843"/>
                </a:lnTo>
                <a:lnTo>
                  <a:pt x="3111499" y="9857"/>
                </a:lnTo>
                <a:lnTo>
                  <a:pt x="3114343" y="12700"/>
                </a:lnTo>
                <a:lnTo>
                  <a:pt x="3159456" y="12700"/>
                </a:lnTo>
                <a:lnTo>
                  <a:pt x="3162299" y="9857"/>
                </a:lnTo>
                <a:lnTo>
                  <a:pt x="3162299" y="2843"/>
                </a:lnTo>
                <a:lnTo>
                  <a:pt x="3159456" y="0"/>
                </a:lnTo>
                <a:close/>
              </a:path>
              <a:path w="5740400" h="12700">
                <a:moveTo>
                  <a:pt x="3070556" y="0"/>
                </a:moveTo>
                <a:lnTo>
                  <a:pt x="3025443" y="0"/>
                </a:lnTo>
                <a:lnTo>
                  <a:pt x="3022599" y="2843"/>
                </a:lnTo>
                <a:lnTo>
                  <a:pt x="3022599" y="9857"/>
                </a:lnTo>
                <a:lnTo>
                  <a:pt x="3025443" y="12700"/>
                </a:lnTo>
                <a:lnTo>
                  <a:pt x="3070556" y="12700"/>
                </a:lnTo>
                <a:lnTo>
                  <a:pt x="3073399" y="9857"/>
                </a:lnTo>
                <a:lnTo>
                  <a:pt x="3073399" y="2843"/>
                </a:lnTo>
                <a:lnTo>
                  <a:pt x="3070556" y="0"/>
                </a:lnTo>
                <a:close/>
              </a:path>
              <a:path w="5740400" h="12700">
                <a:moveTo>
                  <a:pt x="2981656" y="0"/>
                </a:moveTo>
                <a:lnTo>
                  <a:pt x="2936543" y="0"/>
                </a:lnTo>
                <a:lnTo>
                  <a:pt x="2933699" y="2843"/>
                </a:lnTo>
                <a:lnTo>
                  <a:pt x="2933699" y="9857"/>
                </a:lnTo>
                <a:lnTo>
                  <a:pt x="2936543" y="12700"/>
                </a:lnTo>
                <a:lnTo>
                  <a:pt x="2981656" y="12700"/>
                </a:lnTo>
                <a:lnTo>
                  <a:pt x="2984499" y="9857"/>
                </a:lnTo>
                <a:lnTo>
                  <a:pt x="2984499" y="2843"/>
                </a:lnTo>
                <a:lnTo>
                  <a:pt x="2981656" y="0"/>
                </a:lnTo>
                <a:close/>
              </a:path>
              <a:path w="5740400" h="12700">
                <a:moveTo>
                  <a:pt x="2892756" y="0"/>
                </a:moveTo>
                <a:lnTo>
                  <a:pt x="2847643" y="0"/>
                </a:lnTo>
                <a:lnTo>
                  <a:pt x="2844799" y="2843"/>
                </a:lnTo>
                <a:lnTo>
                  <a:pt x="2844799" y="9857"/>
                </a:lnTo>
                <a:lnTo>
                  <a:pt x="2847643" y="12700"/>
                </a:lnTo>
                <a:lnTo>
                  <a:pt x="2892756" y="12700"/>
                </a:lnTo>
                <a:lnTo>
                  <a:pt x="2895599" y="9857"/>
                </a:lnTo>
                <a:lnTo>
                  <a:pt x="2895599" y="2843"/>
                </a:lnTo>
                <a:lnTo>
                  <a:pt x="2892756" y="0"/>
                </a:lnTo>
                <a:close/>
              </a:path>
              <a:path w="5740400" h="12700">
                <a:moveTo>
                  <a:pt x="2803856" y="0"/>
                </a:moveTo>
                <a:lnTo>
                  <a:pt x="2758743" y="0"/>
                </a:lnTo>
                <a:lnTo>
                  <a:pt x="2755899" y="2843"/>
                </a:lnTo>
                <a:lnTo>
                  <a:pt x="2755899" y="9857"/>
                </a:lnTo>
                <a:lnTo>
                  <a:pt x="2758743" y="12700"/>
                </a:lnTo>
                <a:lnTo>
                  <a:pt x="2803856" y="12700"/>
                </a:lnTo>
                <a:lnTo>
                  <a:pt x="2806699" y="9857"/>
                </a:lnTo>
                <a:lnTo>
                  <a:pt x="2806699" y="2843"/>
                </a:lnTo>
                <a:lnTo>
                  <a:pt x="2803856" y="0"/>
                </a:lnTo>
                <a:close/>
              </a:path>
              <a:path w="5740400" h="12700">
                <a:moveTo>
                  <a:pt x="2714956" y="0"/>
                </a:moveTo>
                <a:lnTo>
                  <a:pt x="2669843" y="0"/>
                </a:lnTo>
                <a:lnTo>
                  <a:pt x="2666999" y="2843"/>
                </a:lnTo>
                <a:lnTo>
                  <a:pt x="2667000" y="9857"/>
                </a:lnTo>
                <a:lnTo>
                  <a:pt x="2669843" y="12700"/>
                </a:lnTo>
                <a:lnTo>
                  <a:pt x="2714956" y="12700"/>
                </a:lnTo>
                <a:lnTo>
                  <a:pt x="2717799" y="9857"/>
                </a:lnTo>
                <a:lnTo>
                  <a:pt x="2717799" y="2843"/>
                </a:lnTo>
                <a:lnTo>
                  <a:pt x="2714956" y="0"/>
                </a:lnTo>
                <a:close/>
              </a:path>
              <a:path w="5740400" h="12700">
                <a:moveTo>
                  <a:pt x="2626056" y="0"/>
                </a:moveTo>
                <a:lnTo>
                  <a:pt x="2580943" y="0"/>
                </a:lnTo>
                <a:lnTo>
                  <a:pt x="2578099" y="2843"/>
                </a:lnTo>
                <a:lnTo>
                  <a:pt x="2578099" y="9857"/>
                </a:lnTo>
                <a:lnTo>
                  <a:pt x="2580943" y="12700"/>
                </a:lnTo>
                <a:lnTo>
                  <a:pt x="2626056" y="12700"/>
                </a:lnTo>
                <a:lnTo>
                  <a:pt x="2628899" y="9857"/>
                </a:lnTo>
                <a:lnTo>
                  <a:pt x="2628899" y="2843"/>
                </a:lnTo>
                <a:lnTo>
                  <a:pt x="2626056" y="0"/>
                </a:lnTo>
                <a:close/>
              </a:path>
              <a:path w="5740400" h="12700">
                <a:moveTo>
                  <a:pt x="2537156" y="0"/>
                </a:moveTo>
                <a:lnTo>
                  <a:pt x="2492043" y="0"/>
                </a:lnTo>
                <a:lnTo>
                  <a:pt x="2489199" y="2843"/>
                </a:lnTo>
                <a:lnTo>
                  <a:pt x="2489199" y="9857"/>
                </a:lnTo>
                <a:lnTo>
                  <a:pt x="2492043" y="12700"/>
                </a:lnTo>
                <a:lnTo>
                  <a:pt x="2537156" y="12700"/>
                </a:lnTo>
                <a:lnTo>
                  <a:pt x="2539999" y="9857"/>
                </a:lnTo>
                <a:lnTo>
                  <a:pt x="2539999" y="2843"/>
                </a:lnTo>
                <a:lnTo>
                  <a:pt x="2537156" y="0"/>
                </a:lnTo>
                <a:close/>
              </a:path>
              <a:path w="5740400" h="12700">
                <a:moveTo>
                  <a:pt x="2448256" y="0"/>
                </a:moveTo>
                <a:lnTo>
                  <a:pt x="2403143" y="0"/>
                </a:lnTo>
                <a:lnTo>
                  <a:pt x="2400299" y="2843"/>
                </a:lnTo>
                <a:lnTo>
                  <a:pt x="2400299" y="9857"/>
                </a:lnTo>
                <a:lnTo>
                  <a:pt x="2403143" y="12700"/>
                </a:lnTo>
                <a:lnTo>
                  <a:pt x="2448256" y="12700"/>
                </a:lnTo>
                <a:lnTo>
                  <a:pt x="2451099" y="9857"/>
                </a:lnTo>
                <a:lnTo>
                  <a:pt x="2451099" y="2843"/>
                </a:lnTo>
                <a:lnTo>
                  <a:pt x="2448256" y="0"/>
                </a:lnTo>
                <a:close/>
              </a:path>
              <a:path w="5740400" h="12700">
                <a:moveTo>
                  <a:pt x="2359356" y="0"/>
                </a:moveTo>
                <a:lnTo>
                  <a:pt x="2314243" y="0"/>
                </a:lnTo>
                <a:lnTo>
                  <a:pt x="2311399" y="2843"/>
                </a:lnTo>
                <a:lnTo>
                  <a:pt x="2311399" y="9857"/>
                </a:lnTo>
                <a:lnTo>
                  <a:pt x="2314243" y="12700"/>
                </a:lnTo>
                <a:lnTo>
                  <a:pt x="2359356" y="12700"/>
                </a:lnTo>
                <a:lnTo>
                  <a:pt x="2362199" y="9857"/>
                </a:lnTo>
                <a:lnTo>
                  <a:pt x="2362199" y="2843"/>
                </a:lnTo>
                <a:lnTo>
                  <a:pt x="2359356" y="0"/>
                </a:lnTo>
                <a:close/>
              </a:path>
              <a:path w="5740400" h="12700">
                <a:moveTo>
                  <a:pt x="2270456" y="0"/>
                </a:moveTo>
                <a:lnTo>
                  <a:pt x="2225343" y="0"/>
                </a:lnTo>
                <a:lnTo>
                  <a:pt x="2222499" y="2843"/>
                </a:lnTo>
                <a:lnTo>
                  <a:pt x="2222499" y="9857"/>
                </a:lnTo>
                <a:lnTo>
                  <a:pt x="2225343" y="12700"/>
                </a:lnTo>
                <a:lnTo>
                  <a:pt x="2270456" y="12700"/>
                </a:lnTo>
                <a:lnTo>
                  <a:pt x="2273299" y="9857"/>
                </a:lnTo>
                <a:lnTo>
                  <a:pt x="2273299" y="2843"/>
                </a:lnTo>
                <a:lnTo>
                  <a:pt x="2270456" y="0"/>
                </a:lnTo>
                <a:close/>
              </a:path>
              <a:path w="5740400" h="12700">
                <a:moveTo>
                  <a:pt x="2181556" y="0"/>
                </a:moveTo>
                <a:lnTo>
                  <a:pt x="2136443" y="0"/>
                </a:lnTo>
                <a:lnTo>
                  <a:pt x="2133599" y="2843"/>
                </a:lnTo>
                <a:lnTo>
                  <a:pt x="2133599" y="9857"/>
                </a:lnTo>
                <a:lnTo>
                  <a:pt x="2136443" y="12700"/>
                </a:lnTo>
                <a:lnTo>
                  <a:pt x="2181556" y="12700"/>
                </a:lnTo>
                <a:lnTo>
                  <a:pt x="2184399" y="9857"/>
                </a:lnTo>
                <a:lnTo>
                  <a:pt x="2184399" y="2843"/>
                </a:lnTo>
                <a:lnTo>
                  <a:pt x="2181556" y="0"/>
                </a:lnTo>
                <a:close/>
              </a:path>
              <a:path w="5740400" h="12700">
                <a:moveTo>
                  <a:pt x="2092657" y="0"/>
                </a:moveTo>
                <a:lnTo>
                  <a:pt x="2047543" y="0"/>
                </a:lnTo>
                <a:lnTo>
                  <a:pt x="2044699" y="2843"/>
                </a:lnTo>
                <a:lnTo>
                  <a:pt x="2044699" y="9857"/>
                </a:lnTo>
                <a:lnTo>
                  <a:pt x="2047543" y="12700"/>
                </a:lnTo>
                <a:lnTo>
                  <a:pt x="2092657" y="12700"/>
                </a:lnTo>
                <a:lnTo>
                  <a:pt x="2095499" y="9857"/>
                </a:lnTo>
                <a:lnTo>
                  <a:pt x="2095499" y="2843"/>
                </a:lnTo>
                <a:lnTo>
                  <a:pt x="2092657" y="0"/>
                </a:lnTo>
                <a:close/>
              </a:path>
              <a:path w="5740400" h="12700">
                <a:moveTo>
                  <a:pt x="2003756" y="0"/>
                </a:moveTo>
                <a:lnTo>
                  <a:pt x="1958643" y="0"/>
                </a:lnTo>
                <a:lnTo>
                  <a:pt x="1955799" y="2843"/>
                </a:lnTo>
                <a:lnTo>
                  <a:pt x="1955799" y="9857"/>
                </a:lnTo>
                <a:lnTo>
                  <a:pt x="1958643" y="12700"/>
                </a:lnTo>
                <a:lnTo>
                  <a:pt x="2003756" y="12700"/>
                </a:lnTo>
                <a:lnTo>
                  <a:pt x="2006599" y="9857"/>
                </a:lnTo>
                <a:lnTo>
                  <a:pt x="2006599" y="2843"/>
                </a:lnTo>
                <a:lnTo>
                  <a:pt x="2003756" y="0"/>
                </a:lnTo>
                <a:close/>
              </a:path>
              <a:path w="5740400" h="12700">
                <a:moveTo>
                  <a:pt x="1914856" y="0"/>
                </a:moveTo>
                <a:lnTo>
                  <a:pt x="1869743" y="0"/>
                </a:lnTo>
                <a:lnTo>
                  <a:pt x="1866899" y="2843"/>
                </a:lnTo>
                <a:lnTo>
                  <a:pt x="1866899" y="9857"/>
                </a:lnTo>
                <a:lnTo>
                  <a:pt x="1869743" y="12700"/>
                </a:lnTo>
                <a:lnTo>
                  <a:pt x="1914856" y="12700"/>
                </a:lnTo>
                <a:lnTo>
                  <a:pt x="1917699" y="9857"/>
                </a:lnTo>
                <a:lnTo>
                  <a:pt x="1917699" y="2843"/>
                </a:lnTo>
                <a:lnTo>
                  <a:pt x="1914856" y="0"/>
                </a:lnTo>
                <a:close/>
              </a:path>
              <a:path w="5740400" h="12700">
                <a:moveTo>
                  <a:pt x="1825956" y="0"/>
                </a:moveTo>
                <a:lnTo>
                  <a:pt x="1780843" y="0"/>
                </a:lnTo>
                <a:lnTo>
                  <a:pt x="1777999" y="2843"/>
                </a:lnTo>
                <a:lnTo>
                  <a:pt x="1777999" y="9857"/>
                </a:lnTo>
                <a:lnTo>
                  <a:pt x="1780843" y="12700"/>
                </a:lnTo>
                <a:lnTo>
                  <a:pt x="1825956" y="12700"/>
                </a:lnTo>
                <a:lnTo>
                  <a:pt x="1828799" y="9857"/>
                </a:lnTo>
                <a:lnTo>
                  <a:pt x="1828799" y="2843"/>
                </a:lnTo>
                <a:lnTo>
                  <a:pt x="1825956" y="0"/>
                </a:lnTo>
                <a:close/>
              </a:path>
              <a:path w="5740400" h="12700">
                <a:moveTo>
                  <a:pt x="1737056" y="0"/>
                </a:moveTo>
                <a:lnTo>
                  <a:pt x="1691943" y="0"/>
                </a:lnTo>
                <a:lnTo>
                  <a:pt x="1689099" y="2843"/>
                </a:lnTo>
                <a:lnTo>
                  <a:pt x="1689099" y="9857"/>
                </a:lnTo>
                <a:lnTo>
                  <a:pt x="1691943" y="12700"/>
                </a:lnTo>
                <a:lnTo>
                  <a:pt x="1737056" y="12700"/>
                </a:lnTo>
                <a:lnTo>
                  <a:pt x="1739899" y="9857"/>
                </a:lnTo>
                <a:lnTo>
                  <a:pt x="1739899" y="2843"/>
                </a:lnTo>
                <a:lnTo>
                  <a:pt x="1737056" y="0"/>
                </a:lnTo>
                <a:close/>
              </a:path>
              <a:path w="5740400" h="12700">
                <a:moveTo>
                  <a:pt x="1648156" y="0"/>
                </a:moveTo>
                <a:lnTo>
                  <a:pt x="1603043" y="0"/>
                </a:lnTo>
                <a:lnTo>
                  <a:pt x="1600199" y="2843"/>
                </a:lnTo>
                <a:lnTo>
                  <a:pt x="1600199" y="9857"/>
                </a:lnTo>
                <a:lnTo>
                  <a:pt x="1603043" y="12700"/>
                </a:lnTo>
                <a:lnTo>
                  <a:pt x="1648156" y="12700"/>
                </a:lnTo>
                <a:lnTo>
                  <a:pt x="1650999" y="9857"/>
                </a:lnTo>
                <a:lnTo>
                  <a:pt x="1650999" y="2843"/>
                </a:lnTo>
                <a:lnTo>
                  <a:pt x="1648156" y="0"/>
                </a:lnTo>
                <a:close/>
              </a:path>
              <a:path w="5740400" h="12700">
                <a:moveTo>
                  <a:pt x="1559256" y="0"/>
                </a:moveTo>
                <a:lnTo>
                  <a:pt x="1514143" y="0"/>
                </a:lnTo>
                <a:lnTo>
                  <a:pt x="1511299" y="2843"/>
                </a:lnTo>
                <a:lnTo>
                  <a:pt x="1511299" y="9857"/>
                </a:lnTo>
                <a:lnTo>
                  <a:pt x="1514143" y="12700"/>
                </a:lnTo>
                <a:lnTo>
                  <a:pt x="1559256" y="12700"/>
                </a:lnTo>
                <a:lnTo>
                  <a:pt x="1562099" y="9857"/>
                </a:lnTo>
                <a:lnTo>
                  <a:pt x="1562099" y="2843"/>
                </a:lnTo>
                <a:lnTo>
                  <a:pt x="1559256" y="0"/>
                </a:lnTo>
                <a:close/>
              </a:path>
              <a:path w="5740400" h="12700">
                <a:moveTo>
                  <a:pt x="1470356" y="0"/>
                </a:moveTo>
                <a:lnTo>
                  <a:pt x="1425243" y="0"/>
                </a:lnTo>
                <a:lnTo>
                  <a:pt x="1422399" y="2843"/>
                </a:lnTo>
                <a:lnTo>
                  <a:pt x="1422399" y="9857"/>
                </a:lnTo>
                <a:lnTo>
                  <a:pt x="1425243" y="12700"/>
                </a:lnTo>
                <a:lnTo>
                  <a:pt x="1470356" y="12700"/>
                </a:lnTo>
                <a:lnTo>
                  <a:pt x="1473199" y="9857"/>
                </a:lnTo>
                <a:lnTo>
                  <a:pt x="1473199" y="2843"/>
                </a:lnTo>
                <a:lnTo>
                  <a:pt x="1470356" y="0"/>
                </a:lnTo>
                <a:close/>
              </a:path>
              <a:path w="5740400" h="12700">
                <a:moveTo>
                  <a:pt x="1381456" y="0"/>
                </a:moveTo>
                <a:lnTo>
                  <a:pt x="1336343" y="0"/>
                </a:lnTo>
                <a:lnTo>
                  <a:pt x="1333499" y="2843"/>
                </a:lnTo>
                <a:lnTo>
                  <a:pt x="1333499" y="9857"/>
                </a:lnTo>
                <a:lnTo>
                  <a:pt x="1336343" y="12700"/>
                </a:lnTo>
                <a:lnTo>
                  <a:pt x="1381456" y="12700"/>
                </a:lnTo>
                <a:lnTo>
                  <a:pt x="1384299" y="9857"/>
                </a:lnTo>
                <a:lnTo>
                  <a:pt x="1384299" y="2843"/>
                </a:lnTo>
                <a:lnTo>
                  <a:pt x="1381456" y="0"/>
                </a:lnTo>
                <a:close/>
              </a:path>
              <a:path w="5740400" h="12700">
                <a:moveTo>
                  <a:pt x="1292556" y="0"/>
                </a:moveTo>
                <a:lnTo>
                  <a:pt x="1247443" y="0"/>
                </a:lnTo>
                <a:lnTo>
                  <a:pt x="1244599" y="2843"/>
                </a:lnTo>
                <a:lnTo>
                  <a:pt x="1244599" y="9857"/>
                </a:lnTo>
                <a:lnTo>
                  <a:pt x="1247443" y="12700"/>
                </a:lnTo>
                <a:lnTo>
                  <a:pt x="1292556" y="12700"/>
                </a:lnTo>
                <a:lnTo>
                  <a:pt x="1295399" y="9857"/>
                </a:lnTo>
                <a:lnTo>
                  <a:pt x="1295399" y="2843"/>
                </a:lnTo>
                <a:lnTo>
                  <a:pt x="1292556" y="0"/>
                </a:lnTo>
                <a:close/>
              </a:path>
              <a:path w="5740400" h="12700">
                <a:moveTo>
                  <a:pt x="1203656" y="0"/>
                </a:moveTo>
                <a:lnTo>
                  <a:pt x="1158543" y="0"/>
                </a:lnTo>
                <a:lnTo>
                  <a:pt x="1155699" y="2843"/>
                </a:lnTo>
                <a:lnTo>
                  <a:pt x="1155699" y="9857"/>
                </a:lnTo>
                <a:lnTo>
                  <a:pt x="1158543" y="12700"/>
                </a:lnTo>
                <a:lnTo>
                  <a:pt x="1203656" y="12700"/>
                </a:lnTo>
                <a:lnTo>
                  <a:pt x="1206499" y="9857"/>
                </a:lnTo>
                <a:lnTo>
                  <a:pt x="1206499" y="2843"/>
                </a:lnTo>
                <a:lnTo>
                  <a:pt x="1203656" y="0"/>
                </a:lnTo>
                <a:close/>
              </a:path>
              <a:path w="5740400" h="12700">
                <a:moveTo>
                  <a:pt x="1114756" y="0"/>
                </a:moveTo>
                <a:lnTo>
                  <a:pt x="1069643" y="0"/>
                </a:lnTo>
                <a:lnTo>
                  <a:pt x="1066799" y="2843"/>
                </a:lnTo>
                <a:lnTo>
                  <a:pt x="1066799" y="9857"/>
                </a:lnTo>
                <a:lnTo>
                  <a:pt x="1069643" y="12700"/>
                </a:lnTo>
                <a:lnTo>
                  <a:pt x="1114756" y="12700"/>
                </a:lnTo>
                <a:lnTo>
                  <a:pt x="1117599" y="9857"/>
                </a:lnTo>
                <a:lnTo>
                  <a:pt x="1117599" y="2843"/>
                </a:lnTo>
                <a:lnTo>
                  <a:pt x="1114756" y="0"/>
                </a:lnTo>
                <a:close/>
              </a:path>
              <a:path w="5740400" h="12700">
                <a:moveTo>
                  <a:pt x="1025856" y="0"/>
                </a:moveTo>
                <a:lnTo>
                  <a:pt x="980743" y="0"/>
                </a:lnTo>
                <a:lnTo>
                  <a:pt x="977899" y="2843"/>
                </a:lnTo>
                <a:lnTo>
                  <a:pt x="977899" y="9857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699" y="9857"/>
                </a:lnTo>
                <a:lnTo>
                  <a:pt x="1028699" y="2843"/>
                </a:lnTo>
                <a:lnTo>
                  <a:pt x="1025856" y="0"/>
                </a:lnTo>
                <a:close/>
              </a:path>
              <a:path w="5740400" h="12700">
                <a:moveTo>
                  <a:pt x="936956" y="0"/>
                </a:moveTo>
                <a:lnTo>
                  <a:pt x="891843" y="0"/>
                </a:lnTo>
                <a:lnTo>
                  <a:pt x="888999" y="2843"/>
                </a:lnTo>
                <a:lnTo>
                  <a:pt x="888999" y="9857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799" y="9857"/>
                </a:lnTo>
                <a:lnTo>
                  <a:pt x="939799" y="2843"/>
                </a:lnTo>
                <a:lnTo>
                  <a:pt x="936956" y="0"/>
                </a:lnTo>
                <a:close/>
              </a:path>
              <a:path w="5740400" h="12700">
                <a:moveTo>
                  <a:pt x="848056" y="0"/>
                </a:moveTo>
                <a:lnTo>
                  <a:pt x="802943" y="0"/>
                </a:lnTo>
                <a:lnTo>
                  <a:pt x="800099" y="2843"/>
                </a:lnTo>
                <a:lnTo>
                  <a:pt x="800099" y="9857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899" y="9857"/>
                </a:lnTo>
                <a:lnTo>
                  <a:pt x="850899" y="2843"/>
                </a:lnTo>
                <a:lnTo>
                  <a:pt x="848056" y="0"/>
                </a:lnTo>
                <a:close/>
              </a:path>
              <a:path w="5740400" h="12700">
                <a:moveTo>
                  <a:pt x="759156" y="0"/>
                </a:moveTo>
                <a:lnTo>
                  <a:pt x="714043" y="0"/>
                </a:lnTo>
                <a:lnTo>
                  <a:pt x="711199" y="2843"/>
                </a:lnTo>
                <a:lnTo>
                  <a:pt x="711199" y="9857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1999" y="9857"/>
                </a:lnTo>
                <a:lnTo>
                  <a:pt x="761999" y="2843"/>
                </a:lnTo>
                <a:lnTo>
                  <a:pt x="759156" y="0"/>
                </a:lnTo>
                <a:close/>
              </a:path>
              <a:path w="5740400" h="12700">
                <a:moveTo>
                  <a:pt x="670256" y="0"/>
                </a:moveTo>
                <a:lnTo>
                  <a:pt x="625142" y="0"/>
                </a:lnTo>
                <a:lnTo>
                  <a:pt x="622299" y="2843"/>
                </a:lnTo>
                <a:lnTo>
                  <a:pt x="622299" y="9857"/>
                </a:lnTo>
                <a:lnTo>
                  <a:pt x="625143" y="12700"/>
                </a:lnTo>
                <a:lnTo>
                  <a:pt x="670256" y="12700"/>
                </a:lnTo>
                <a:lnTo>
                  <a:pt x="673099" y="9857"/>
                </a:lnTo>
                <a:lnTo>
                  <a:pt x="673099" y="2843"/>
                </a:lnTo>
                <a:lnTo>
                  <a:pt x="670256" y="0"/>
                </a:lnTo>
                <a:close/>
              </a:path>
              <a:path w="5740400" h="12700">
                <a:moveTo>
                  <a:pt x="581356" y="0"/>
                </a:moveTo>
                <a:lnTo>
                  <a:pt x="536242" y="0"/>
                </a:lnTo>
                <a:lnTo>
                  <a:pt x="533399" y="2843"/>
                </a:lnTo>
                <a:lnTo>
                  <a:pt x="533399" y="9857"/>
                </a:lnTo>
                <a:lnTo>
                  <a:pt x="536242" y="12700"/>
                </a:lnTo>
                <a:lnTo>
                  <a:pt x="581356" y="12700"/>
                </a:lnTo>
                <a:lnTo>
                  <a:pt x="584200" y="9857"/>
                </a:lnTo>
                <a:lnTo>
                  <a:pt x="584200" y="2843"/>
                </a:lnTo>
                <a:lnTo>
                  <a:pt x="581356" y="0"/>
                </a:lnTo>
                <a:close/>
              </a:path>
              <a:path w="5740400" h="12700">
                <a:moveTo>
                  <a:pt x="492456" y="0"/>
                </a:moveTo>
                <a:lnTo>
                  <a:pt x="447342" y="0"/>
                </a:lnTo>
                <a:lnTo>
                  <a:pt x="444499" y="2843"/>
                </a:lnTo>
                <a:lnTo>
                  <a:pt x="444500" y="9857"/>
                </a:lnTo>
                <a:lnTo>
                  <a:pt x="447342" y="12700"/>
                </a:lnTo>
                <a:lnTo>
                  <a:pt x="492456" y="12700"/>
                </a:lnTo>
                <a:lnTo>
                  <a:pt x="495299" y="9857"/>
                </a:lnTo>
                <a:lnTo>
                  <a:pt x="495299" y="2843"/>
                </a:lnTo>
                <a:lnTo>
                  <a:pt x="492456" y="0"/>
                </a:lnTo>
                <a:close/>
              </a:path>
              <a:path w="5740400" h="12700">
                <a:moveTo>
                  <a:pt x="403556" y="0"/>
                </a:moveTo>
                <a:lnTo>
                  <a:pt x="358442" y="0"/>
                </a:lnTo>
                <a:lnTo>
                  <a:pt x="355599" y="2843"/>
                </a:lnTo>
                <a:lnTo>
                  <a:pt x="355599" y="9856"/>
                </a:lnTo>
                <a:lnTo>
                  <a:pt x="358442" y="12700"/>
                </a:lnTo>
                <a:lnTo>
                  <a:pt x="403556" y="12700"/>
                </a:lnTo>
                <a:lnTo>
                  <a:pt x="406400" y="9856"/>
                </a:lnTo>
                <a:lnTo>
                  <a:pt x="406400" y="2843"/>
                </a:lnTo>
                <a:lnTo>
                  <a:pt x="403556" y="0"/>
                </a:lnTo>
                <a:close/>
              </a:path>
              <a:path w="5740400" h="12700">
                <a:moveTo>
                  <a:pt x="314656" y="0"/>
                </a:moveTo>
                <a:lnTo>
                  <a:pt x="269542" y="0"/>
                </a:lnTo>
                <a:lnTo>
                  <a:pt x="266699" y="2843"/>
                </a:lnTo>
                <a:lnTo>
                  <a:pt x="266699" y="9856"/>
                </a:lnTo>
                <a:lnTo>
                  <a:pt x="269542" y="12700"/>
                </a:lnTo>
                <a:lnTo>
                  <a:pt x="314656" y="12700"/>
                </a:lnTo>
                <a:lnTo>
                  <a:pt x="317499" y="9856"/>
                </a:lnTo>
                <a:lnTo>
                  <a:pt x="317499" y="2843"/>
                </a:lnTo>
                <a:lnTo>
                  <a:pt x="314656" y="0"/>
                </a:lnTo>
                <a:close/>
              </a:path>
              <a:path w="5740400" h="12700">
                <a:moveTo>
                  <a:pt x="225756" y="0"/>
                </a:moveTo>
                <a:lnTo>
                  <a:pt x="180642" y="0"/>
                </a:lnTo>
                <a:lnTo>
                  <a:pt x="177799" y="2843"/>
                </a:lnTo>
                <a:lnTo>
                  <a:pt x="177799" y="9856"/>
                </a:lnTo>
                <a:lnTo>
                  <a:pt x="180642" y="12700"/>
                </a:lnTo>
                <a:lnTo>
                  <a:pt x="225756" y="12700"/>
                </a:lnTo>
                <a:lnTo>
                  <a:pt x="228599" y="9856"/>
                </a:lnTo>
                <a:lnTo>
                  <a:pt x="228599" y="2843"/>
                </a:lnTo>
                <a:lnTo>
                  <a:pt x="225756" y="0"/>
                </a:lnTo>
                <a:close/>
              </a:path>
              <a:path w="5740400" h="12700">
                <a:moveTo>
                  <a:pt x="136856" y="0"/>
                </a:moveTo>
                <a:lnTo>
                  <a:pt x="91742" y="0"/>
                </a:lnTo>
                <a:lnTo>
                  <a:pt x="88899" y="2843"/>
                </a:lnTo>
                <a:lnTo>
                  <a:pt x="88899" y="9856"/>
                </a:lnTo>
                <a:lnTo>
                  <a:pt x="91742" y="12700"/>
                </a:lnTo>
                <a:lnTo>
                  <a:pt x="136856" y="12700"/>
                </a:lnTo>
                <a:lnTo>
                  <a:pt x="139699" y="9856"/>
                </a:lnTo>
                <a:lnTo>
                  <a:pt x="139699" y="2843"/>
                </a:lnTo>
                <a:lnTo>
                  <a:pt x="136856" y="0"/>
                </a:lnTo>
                <a:close/>
              </a:path>
              <a:path w="5740400" h="12700">
                <a:moveTo>
                  <a:pt x="47956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6"/>
                </a:lnTo>
                <a:lnTo>
                  <a:pt x="2842" y="12700"/>
                </a:lnTo>
                <a:lnTo>
                  <a:pt x="47956" y="12700"/>
                </a:lnTo>
                <a:lnTo>
                  <a:pt x="50799" y="9856"/>
                </a:lnTo>
                <a:lnTo>
                  <a:pt x="50799" y="2842"/>
                </a:lnTo>
                <a:lnTo>
                  <a:pt x="47956" y="0"/>
                </a:lnTo>
                <a:close/>
              </a:path>
            </a:pathLst>
          </a:custGeom>
          <a:solidFill>
            <a:srgbClr val="29BA7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3" name="object 73" descr=""/>
          <p:cNvGrpSpPr/>
          <p:nvPr/>
        </p:nvGrpSpPr>
        <p:grpSpPr>
          <a:xfrm>
            <a:off x="2136110" y="2397762"/>
            <a:ext cx="2029460" cy="502920"/>
            <a:chOff x="2136110" y="2397762"/>
            <a:chExt cx="2029460" cy="502920"/>
          </a:xfrm>
        </p:grpSpPr>
        <p:pic>
          <p:nvPicPr>
            <p:cNvPr id="74" name="object 7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36110" y="2397762"/>
              <a:ext cx="269910" cy="251999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7958" y="2648534"/>
              <a:ext cx="251999" cy="25199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8345" y="2490678"/>
              <a:ext cx="366878" cy="366878"/>
            </a:xfrm>
            <a:prstGeom prst="rect">
              <a:avLst/>
            </a:prstGeom>
          </p:spPr>
        </p:pic>
      </p:grpSp>
      <p:sp>
        <p:nvSpPr>
          <p:cNvPr id="77" name="object 77" descr=""/>
          <p:cNvSpPr txBox="1"/>
          <p:nvPr/>
        </p:nvSpPr>
        <p:spPr>
          <a:xfrm>
            <a:off x="7061848" y="2781989"/>
            <a:ext cx="41255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2017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share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of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time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spent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on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smartphones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(%)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7522036" y="3954440"/>
            <a:ext cx="9207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0190" marR="5080" indent="-237490">
              <a:lnSpc>
                <a:spcPct val="100000"/>
              </a:lnSpc>
              <a:spcBef>
                <a:spcPts val="100"/>
              </a:spcBef>
            </a:pPr>
            <a:r>
              <a:rPr dirty="0" sz="2000" spc="-45">
                <a:solidFill>
                  <a:srgbClr val="575757"/>
                </a:solidFill>
                <a:latin typeface="Trebuchet MS"/>
                <a:cs typeface="Trebuchet MS"/>
              </a:rPr>
              <a:t>Tencent </a:t>
            </a:r>
            <a:r>
              <a:rPr dirty="0" sz="2000" spc="-25">
                <a:solidFill>
                  <a:srgbClr val="575757"/>
                </a:solidFill>
                <a:latin typeface="Trebuchet MS"/>
                <a:cs typeface="Trebuchet MS"/>
              </a:rPr>
              <a:t>50%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759512" y="3954440"/>
            <a:ext cx="10985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9725" marR="5080" indent="-327025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575757"/>
                </a:solidFill>
                <a:latin typeface="Trebuchet MS"/>
                <a:cs typeface="Trebuchet MS"/>
              </a:rPr>
              <a:t>Facebook </a:t>
            </a:r>
            <a:r>
              <a:rPr dirty="0" sz="2000" spc="-25">
                <a:solidFill>
                  <a:srgbClr val="575757"/>
                </a:solidFill>
                <a:latin typeface="Trebuchet MS"/>
                <a:cs typeface="Trebuchet MS"/>
              </a:rPr>
              <a:t>22%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7651545" y="5332932"/>
            <a:ext cx="6610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29BA74"/>
                </a:solidFill>
                <a:latin typeface="Trebuchet MS"/>
                <a:cs typeface="Trebuchet MS"/>
              </a:rPr>
              <a:t>China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0152418" y="5332932"/>
            <a:ext cx="3136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3EAD92"/>
                </a:solidFill>
                <a:latin typeface="Trebuchet MS"/>
                <a:cs typeface="Trebuchet MS"/>
              </a:rPr>
              <a:t>US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6730836" y="1767839"/>
            <a:ext cx="0" cy="4502785"/>
          </a:xfrm>
          <a:custGeom>
            <a:avLst/>
            <a:gdLst/>
            <a:ahLst/>
            <a:cxnLst/>
            <a:rect l="l" t="t" r="r" b="b"/>
            <a:pathLst>
              <a:path w="0" h="4502785">
                <a:moveTo>
                  <a:pt x="0" y="0"/>
                </a:moveTo>
                <a:lnTo>
                  <a:pt x="1" y="4502752"/>
                </a:lnTo>
              </a:path>
            </a:pathLst>
          </a:custGeom>
          <a:ln w="12700">
            <a:solidFill>
              <a:srgbClr val="9A9A9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3" name="object 83" descr=""/>
          <p:cNvGrpSpPr/>
          <p:nvPr/>
        </p:nvGrpSpPr>
        <p:grpSpPr>
          <a:xfrm>
            <a:off x="11094718" y="0"/>
            <a:ext cx="1097280" cy="1054735"/>
            <a:chOff x="11094718" y="0"/>
            <a:chExt cx="1097280" cy="1054735"/>
          </a:xfrm>
        </p:grpSpPr>
        <p:sp>
          <p:nvSpPr>
            <p:cNvPr id="84" name="object 84" descr=""/>
            <p:cNvSpPr/>
            <p:nvPr/>
          </p:nvSpPr>
          <p:spPr>
            <a:xfrm>
              <a:off x="11094718" y="0"/>
              <a:ext cx="1097280" cy="1054735"/>
            </a:xfrm>
            <a:custGeom>
              <a:avLst/>
              <a:gdLst/>
              <a:ahLst/>
              <a:cxnLst/>
              <a:rect l="l" t="t" r="r" b="b"/>
              <a:pathLst>
                <a:path w="1097279" h="1054735">
                  <a:moveTo>
                    <a:pt x="1097279" y="0"/>
                  </a:moveTo>
                  <a:lnTo>
                    <a:pt x="0" y="0"/>
                  </a:lnTo>
                  <a:lnTo>
                    <a:pt x="1097279" y="1054387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1690544" y="13287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82879" y="0"/>
                  </a:moveTo>
                  <a:lnTo>
                    <a:pt x="134263" y="6532"/>
                  </a:lnTo>
                  <a:lnTo>
                    <a:pt x="90576" y="24968"/>
                  </a:lnTo>
                  <a:lnTo>
                    <a:pt x="53564" y="53564"/>
                  </a:lnTo>
                  <a:lnTo>
                    <a:pt x="24968" y="90576"/>
                  </a:lnTo>
                  <a:lnTo>
                    <a:pt x="6532" y="134263"/>
                  </a:lnTo>
                  <a:lnTo>
                    <a:pt x="0" y="182879"/>
                  </a:lnTo>
                  <a:lnTo>
                    <a:pt x="6532" y="231496"/>
                  </a:lnTo>
                  <a:lnTo>
                    <a:pt x="24968" y="275183"/>
                  </a:lnTo>
                  <a:lnTo>
                    <a:pt x="53564" y="312195"/>
                  </a:lnTo>
                  <a:lnTo>
                    <a:pt x="90576" y="340791"/>
                  </a:lnTo>
                  <a:lnTo>
                    <a:pt x="134263" y="359227"/>
                  </a:lnTo>
                  <a:lnTo>
                    <a:pt x="182879" y="365760"/>
                  </a:lnTo>
                  <a:lnTo>
                    <a:pt x="231496" y="359227"/>
                  </a:lnTo>
                  <a:lnTo>
                    <a:pt x="275183" y="340791"/>
                  </a:lnTo>
                  <a:lnTo>
                    <a:pt x="312195" y="312195"/>
                  </a:lnTo>
                  <a:lnTo>
                    <a:pt x="340791" y="275183"/>
                  </a:lnTo>
                  <a:lnTo>
                    <a:pt x="359227" y="231496"/>
                  </a:lnTo>
                  <a:lnTo>
                    <a:pt x="365759" y="182879"/>
                  </a:lnTo>
                  <a:lnTo>
                    <a:pt x="359227" y="134263"/>
                  </a:lnTo>
                  <a:lnTo>
                    <a:pt x="340791" y="90576"/>
                  </a:lnTo>
                  <a:lnTo>
                    <a:pt x="312195" y="53564"/>
                  </a:lnTo>
                  <a:lnTo>
                    <a:pt x="275183" y="24968"/>
                  </a:lnTo>
                  <a:lnTo>
                    <a:pt x="231496" y="653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 descr=""/>
          <p:cNvSpPr txBox="1"/>
          <p:nvPr/>
        </p:nvSpPr>
        <p:spPr>
          <a:xfrm>
            <a:off x="11807542" y="181137"/>
            <a:ext cx="1320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29BA74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3857778" y="3050875"/>
            <a:ext cx="209550" cy="496570"/>
            <a:chOff x="3857778" y="3050875"/>
            <a:chExt cx="209550" cy="496570"/>
          </a:xfrm>
        </p:grpSpPr>
        <p:pic>
          <p:nvPicPr>
            <p:cNvPr id="88" name="object 8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57778" y="3337469"/>
              <a:ext cx="209466" cy="209466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57778" y="3050875"/>
              <a:ext cx="209466" cy="209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997241" y="3541434"/>
            <a:ext cx="103505" cy="299148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>
              <a:lnSpc>
                <a:spcPts val="795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9849" y="0"/>
              <a:ext cx="416951" cy="6858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9542" y="0"/>
              <a:ext cx="4372457" cy="68580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1415521" y="6414275"/>
            <a:ext cx="133350" cy="147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11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7298" y="6398410"/>
            <a:ext cx="24587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Source: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Tencent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Luxury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Study,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2018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1094718" y="0"/>
            <a:ext cx="1097280" cy="1054735"/>
            <a:chOff x="11094718" y="0"/>
            <a:chExt cx="1097280" cy="1054735"/>
          </a:xfrm>
        </p:grpSpPr>
        <p:sp>
          <p:nvSpPr>
            <p:cNvPr id="10" name="object 10" descr=""/>
            <p:cNvSpPr/>
            <p:nvPr/>
          </p:nvSpPr>
          <p:spPr>
            <a:xfrm>
              <a:off x="11094718" y="0"/>
              <a:ext cx="1097280" cy="1054735"/>
            </a:xfrm>
            <a:custGeom>
              <a:avLst/>
              <a:gdLst/>
              <a:ahLst/>
              <a:cxnLst/>
              <a:rect l="l" t="t" r="r" b="b"/>
              <a:pathLst>
                <a:path w="1097279" h="1054735">
                  <a:moveTo>
                    <a:pt x="1097279" y="0"/>
                  </a:moveTo>
                  <a:lnTo>
                    <a:pt x="0" y="0"/>
                  </a:lnTo>
                  <a:lnTo>
                    <a:pt x="1097279" y="1054387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690544" y="13287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82879" y="0"/>
                  </a:moveTo>
                  <a:lnTo>
                    <a:pt x="134263" y="6532"/>
                  </a:lnTo>
                  <a:lnTo>
                    <a:pt x="90576" y="24968"/>
                  </a:lnTo>
                  <a:lnTo>
                    <a:pt x="53564" y="53564"/>
                  </a:lnTo>
                  <a:lnTo>
                    <a:pt x="24968" y="90576"/>
                  </a:lnTo>
                  <a:lnTo>
                    <a:pt x="6532" y="134263"/>
                  </a:lnTo>
                  <a:lnTo>
                    <a:pt x="0" y="182879"/>
                  </a:lnTo>
                  <a:lnTo>
                    <a:pt x="6532" y="231496"/>
                  </a:lnTo>
                  <a:lnTo>
                    <a:pt x="24968" y="275183"/>
                  </a:lnTo>
                  <a:lnTo>
                    <a:pt x="53564" y="312195"/>
                  </a:lnTo>
                  <a:lnTo>
                    <a:pt x="90576" y="340791"/>
                  </a:lnTo>
                  <a:lnTo>
                    <a:pt x="134263" y="359227"/>
                  </a:lnTo>
                  <a:lnTo>
                    <a:pt x="182879" y="365760"/>
                  </a:lnTo>
                  <a:lnTo>
                    <a:pt x="231496" y="359227"/>
                  </a:lnTo>
                  <a:lnTo>
                    <a:pt x="275183" y="340791"/>
                  </a:lnTo>
                  <a:lnTo>
                    <a:pt x="312195" y="312195"/>
                  </a:lnTo>
                  <a:lnTo>
                    <a:pt x="340791" y="275183"/>
                  </a:lnTo>
                  <a:lnTo>
                    <a:pt x="359227" y="231496"/>
                  </a:lnTo>
                  <a:lnTo>
                    <a:pt x="365759" y="182879"/>
                  </a:lnTo>
                  <a:lnTo>
                    <a:pt x="359227" y="134263"/>
                  </a:lnTo>
                  <a:lnTo>
                    <a:pt x="340791" y="90576"/>
                  </a:lnTo>
                  <a:lnTo>
                    <a:pt x="312195" y="53564"/>
                  </a:lnTo>
                  <a:lnTo>
                    <a:pt x="275183" y="24968"/>
                  </a:lnTo>
                  <a:lnTo>
                    <a:pt x="231496" y="653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1807542" y="181137"/>
            <a:ext cx="1320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29BA74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07439" y="2150228"/>
            <a:ext cx="60852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Tencent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KOL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accounts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followers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among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luxury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30000" y="2131392"/>
            <a:ext cx="6112510" cy="2084070"/>
            <a:chOff x="630000" y="2131392"/>
            <a:chExt cx="6112510" cy="2084070"/>
          </a:xfrm>
        </p:grpSpPr>
        <p:sp>
          <p:nvSpPr>
            <p:cNvPr id="15" name="object 15" descr=""/>
            <p:cNvSpPr/>
            <p:nvPr/>
          </p:nvSpPr>
          <p:spPr>
            <a:xfrm>
              <a:off x="630000" y="2131392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40" h="307339">
                  <a:moveTo>
                    <a:pt x="153454" y="0"/>
                  </a:moveTo>
                  <a:lnTo>
                    <a:pt x="104951" y="7823"/>
                  </a:lnTo>
                  <a:lnTo>
                    <a:pt x="62826" y="29608"/>
                  </a:lnTo>
                  <a:lnTo>
                    <a:pt x="29607" y="62826"/>
                  </a:lnTo>
                  <a:lnTo>
                    <a:pt x="7823" y="104951"/>
                  </a:lnTo>
                  <a:lnTo>
                    <a:pt x="0" y="153455"/>
                  </a:lnTo>
                  <a:lnTo>
                    <a:pt x="7823" y="201959"/>
                  </a:lnTo>
                  <a:lnTo>
                    <a:pt x="29607" y="244084"/>
                  </a:lnTo>
                  <a:lnTo>
                    <a:pt x="62826" y="277302"/>
                  </a:lnTo>
                  <a:lnTo>
                    <a:pt x="104951" y="299087"/>
                  </a:lnTo>
                  <a:lnTo>
                    <a:pt x="153454" y="306910"/>
                  </a:lnTo>
                  <a:lnTo>
                    <a:pt x="201958" y="299087"/>
                  </a:lnTo>
                  <a:lnTo>
                    <a:pt x="244083" y="277302"/>
                  </a:lnTo>
                  <a:lnTo>
                    <a:pt x="277302" y="244084"/>
                  </a:lnTo>
                  <a:lnTo>
                    <a:pt x="299086" y="201959"/>
                  </a:lnTo>
                  <a:lnTo>
                    <a:pt x="306909" y="153455"/>
                  </a:lnTo>
                  <a:lnTo>
                    <a:pt x="299086" y="104951"/>
                  </a:lnTo>
                  <a:lnTo>
                    <a:pt x="277302" y="62826"/>
                  </a:lnTo>
                  <a:lnTo>
                    <a:pt x="244083" y="29608"/>
                  </a:lnTo>
                  <a:lnTo>
                    <a:pt x="201958" y="7823"/>
                  </a:lnTo>
                  <a:lnTo>
                    <a:pt x="1534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38" y="2185554"/>
              <a:ext cx="110125" cy="19858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95388" y="2981477"/>
              <a:ext cx="514350" cy="1228725"/>
            </a:xfrm>
            <a:custGeom>
              <a:avLst/>
              <a:gdLst/>
              <a:ahLst/>
              <a:cxnLst/>
              <a:rect l="l" t="t" r="r" b="b"/>
              <a:pathLst>
                <a:path w="514350" h="1228725">
                  <a:moveTo>
                    <a:pt x="123634" y="0"/>
                  </a:moveTo>
                  <a:lnTo>
                    <a:pt x="0" y="0"/>
                  </a:lnTo>
                  <a:lnTo>
                    <a:pt x="0" y="1228648"/>
                  </a:lnTo>
                  <a:lnTo>
                    <a:pt x="123634" y="1228648"/>
                  </a:lnTo>
                  <a:lnTo>
                    <a:pt x="123634" y="0"/>
                  </a:lnTo>
                  <a:close/>
                </a:path>
                <a:path w="514350" h="1228725">
                  <a:moveTo>
                    <a:pt x="314159" y="95262"/>
                  </a:moveTo>
                  <a:lnTo>
                    <a:pt x="200037" y="95262"/>
                  </a:lnTo>
                  <a:lnTo>
                    <a:pt x="200037" y="1228648"/>
                  </a:lnTo>
                  <a:lnTo>
                    <a:pt x="314159" y="1228648"/>
                  </a:lnTo>
                  <a:lnTo>
                    <a:pt x="314159" y="95262"/>
                  </a:lnTo>
                  <a:close/>
                </a:path>
                <a:path w="514350" h="1228725">
                  <a:moveTo>
                    <a:pt x="514184" y="104724"/>
                  </a:moveTo>
                  <a:lnTo>
                    <a:pt x="390550" y="104724"/>
                  </a:lnTo>
                  <a:lnTo>
                    <a:pt x="390550" y="1228648"/>
                  </a:lnTo>
                  <a:lnTo>
                    <a:pt x="514184" y="1228648"/>
                  </a:lnTo>
                  <a:lnTo>
                    <a:pt x="514184" y="104724"/>
                  </a:lnTo>
                  <a:close/>
                </a:path>
              </a:pathLst>
            </a:custGeom>
            <a:solidFill>
              <a:srgbClr val="D4DF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85976" y="3248024"/>
              <a:ext cx="5238750" cy="962660"/>
            </a:xfrm>
            <a:custGeom>
              <a:avLst/>
              <a:gdLst/>
              <a:ahLst/>
              <a:cxnLst/>
              <a:rect l="l" t="t" r="r" b="b"/>
              <a:pathLst>
                <a:path w="5238750" h="962660">
                  <a:moveTo>
                    <a:pt x="123634" y="0"/>
                  </a:moveTo>
                  <a:lnTo>
                    <a:pt x="0" y="0"/>
                  </a:lnTo>
                  <a:lnTo>
                    <a:pt x="0" y="962101"/>
                  </a:lnTo>
                  <a:lnTo>
                    <a:pt x="123634" y="962101"/>
                  </a:lnTo>
                  <a:lnTo>
                    <a:pt x="123634" y="0"/>
                  </a:lnTo>
                  <a:close/>
                </a:path>
                <a:path w="5238750" h="962660">
                  <a:moveTo>
                    <a:pt x="314159" y="142900"/>
                  </a:moveTo>
                  <a:lnTo>
                    <a:pt x="200037" y="142900"/>
                  </a:lnTo>
                  <a:lnTo>
                    <a:pt x="200037" y="962101"/>
                  </a:lnTo>
                  <a:lnTo>
                    <a:pt x="314159" y="962101"/>
                  </a:lnTo>
                  <a:lnTo>
                    <a:pt x="314159" y="142900"/>
                  </a:lnTo>
                  <a:close/>
                </a:path>
                <a:path w="5238750" h="962660">
                  <a:moveTo>
                    <a:pt x="514197" y="247624"/>
                  </a:moveTo>
                  <a:lnTo>
                    <a:pt x="390563" y="247624"/>
                  </a:lnTo>
                  <a:lnTo>
                    <a:pt x="390563" y="962101"/>
                  </a:lnTo>
                  <a:lnTo>
                    <a:pt x="514197" y="962101"/>
                  </a:lnTo>
                  <a:lnTo>
                    <a:pt x="514197" y="247624"/>
                  </a:lnTo>
                  <a:close/>
                </a:path>
                <a:path w="5238750" h="962660">
                  <a:moveTo>
                    <a:pt x="714286" y="314185"/>
                  </a:moveTo>
                  <a:lnTo>
                    <a:pt x="590651" y="314185"/>
                  </a:lnTo>
                  <a:lnTo>
                    <a:pt x="590651" y="962101"/>
                  </a:lnTo>
                  <a:lnTo>
                    <a:pt x="714286" y="962101"/>
                  </a:lnTo>
                  <a:lnTo>
                    <a:pt x="714286" y="314185"/>
                  </a:lnTo>
                  <a:close/>
                </a:path>
                <a:path w="5238750" h="962660">
                  <a:moveTo>
                    <a:pt x="904811" y="342887"/>
                  </a:moveTo>
                  <a:lnTo>
                    <a:pt x="790371" y="342887"/>
                  </a:lnTo>
                  <a:lnTo>
                    <a:pt x="790371" y="962101"/>
                  </a:lnTo>
                  <a:lnTo>
                    <a:pt x="904811" y="962101"/>
                  </a:lnTo>
                  <a:lnTo>
                    <a:pt x="904811" y="342887"/>
                  </a:lnTo>
                  <a:close/>
                </a:path>
                <a:path w="5238750" h="962660">
                  <a:moveTo>
                    <a:pt x="1104785" y="447611"/>
                  </a:moveTo>
                  <a:lnTo>
                    <a:pt x="980833" y="447611"/>
                  </a:lnTo>
                  <a:lnTo>
                    <a:pt x="980833" y="962101"/>
                  </a:lnTo>
                  <a:lnTo>
                    <a:pt x="1104785" y="962101"/>
                  </a:lnTo>
                  <a:lnTo>
                    <a:pt x="1104785" y="447611"/>
                  </a:lnTo>
                  <a:close/>
                </a:path>
                <a:path w="5238750" h="962660">
                  <a:moveTo>
                    <a:pt x="1304886" y="514489"/>
                  </a:moveTo>
                  <a:lnTo>
                    <a:pt x="1180934" y="514489"/>
                  </a:lnTo>
                  <a:lnTo>
                    <a:pt x="1180934" y="962101"/>
                  </a:lnTo>
                  <a:lnTo>
                    <a:pt x="1304886" y="962101"/>
                  </a:lnTo>
                  <a:lnTo>
                    <a:pt x="1304886" y="514489"/>
                  </a:lnTo>
                  <a:close/>
                </a:path>
                <a:path w="5238750" h="962660">
                  <a:moveTo>
                    <a:pt x="1495336" y="571576"/>
                  </a:moveTo>
                  <a:lnTo>
                    <a:pt x="1380896" y="571576"/>
                  </a:lnTo>
                  <a:lnTo>
                    <a:pt x="1380896" y="962101"/>
                  </a:lnTo>
                  <a:lnTo>
                    <a:pt x="1495336" y="962101"/>
                  </a:lnTo>
                  <a:lnTo>
                    <a:pt x="1495336" y="571576"/>
                  </a:lnTo>
                  <a:close/>
                </a:path>
                <a:path w="5238750" h="962660">
                  <a:moveTo>
                    <a:pt x="1695437" y="647598"/>
                  </a:moveTo>
                  <a:lnTo>
                    <a:pt x="1571485" y="647598"/>
                  </a:lnTo>
                  <a:lnTo>
                    <a:pt x="1571485" y="962101"/>
                  </a:lnTo>
                  <a:lnTo>
                    <a:pt x="1695437" y="962101"/>
                  </a:lnTo>
                  <a:lnTo>
                    <a:pt x="1695437" y="647598"/>
                  </a:lnTo>
                  <a:close/>
                </a:path>
                <a:path w="5238750" h="962660">
                  <a:moveTo>
                    <a:pt x="1895411" y="657377"/>
                  </a:moveTo>
                  <a:lnTo>
                    <a:pt x="1771459" y="657377"/>
                  </a:lnTo>
                  <a:lnTo>
                    <a:pt x="1771459" y="962101"/>
                  </a:lnTo>
                  <a:lnTo>
                    <a:pt x="1895411" y="962101"/>
                  </a:lnTo>
                  <a:lnTo>
                    <a:pt x="1895411" y="657377"/>
                  </a:lnTo>
                  <a:close/>
                </a:path>
                <a:path w="5238750" h="962660">
                  <a:moveTo>
                    <a:pt x="2086000" y="695236"/>
                  </a:moveTo>
                  <a:lnTo>
                    <a:pt x="1971560" y="695236"/>
                  </a:lnTo>
                  <a:lnTo>
                    <a:pt x="1971560" y="962101"/>
                  </a:lnTo>
                  <a:lnTo>
                    <a:pt x="2086000" y="962101"/>
                  </a:lnTo>
                  <a:lnTo>
                    <a:pt x="2086000" y="695236"/>
                  </a:lnTo>
                  <a:close/>
                </a:path>
                <a:path w="5238750" h="962660">
                  <a:moveTo>
                    <a:pt x="2285962" y="752322"/>
                  </a:moveTo>
                  <a:lnTo>
                    <a:pt x="2162010" y="752322"/>
                  </a:lnTo>
                  <a:lnTo>
                    <a:pt x="2162010" y="962101"/>
                  </a:lnTo>
                  <a:lnTo>
                    <a:pt x="2285962" y="962101"/>
                  </a:lnTo>
                  <a:lnTo>
                    <a:pt x="2285962" y="752322"/>
                  </a:lnTo>
                  <a:close/>
                </a:path>
                <a:path w="5238750" h="962660">
                  <a:moveTo>
                    <a:pt x="2486063" y="790498"/>
                  </a:moveTo>
                  <a:lnTo>
                    <a:pt x="2362111" y="790498"/>
                  </a:lnTo>
                  <a:lnTo>
                    <a:pt x="2362111" y="962101"/>
                  </a:lnTo>
                  <a:lnTo>
                    <a:pt x="2486063" y="962101"/>
                  </a:lnTo>
                  <a:lnTo>
                    <a:pt x="2486063" y="790498"/>
                  </a:lnTo>
                  <a:close/>
                </a:path>
                <a:path w="5238750" h="962660">
                  <a:moveTo>
                    <a:pt x="2676525" y="799960"/>
                  </a:moveTo>
                  <a:lnTo>
                    <a:pt x="2562085" y="799960"/>
                  </a:lnTo>
                  <a:lnTo>
                    <a:pt x="2562085" y="962101"/>
                  </a:lnTo>
                  <a:lnTo>
                    <a:pt x="2676525" y="962101"/>
                  </a:lnTo>
                  <a:lnTo>
                    <a:pt x="2676525" y="799960"/>
                  </a:lnTo>
                  <a:close/>
                </a:path>
                <a:path w="5238750" h="962660">
                  <a:moveTo>
                    <a:pt x="2876626" y="799960"/>
                  </a:moveTo>
                  <a:lnTo>
                    <a:pt x="2752674" y="799960"/>
                  </a:lnTo>
                  <a:lnTo>
                    <a:pt x="2752674" y="962101"/>
                  </a:lnTo>
                  <a:lnTo>
                    <a:pt x="2876626" y="962101"/>
                  </a:lnTo>
                  <a:lnTo>
                    <a:pt x="2876626" y="799960"/>
                  </a:lnTo>
                  <a:close/>
                </a:path>
                <a:path w="5238750" h="962660">
                  <a:moveTo>
                    <a:pt x="3076587" y="809739"/>
                  </a:moveTo>
                  <a:lnTo>
                    <a:pt x="2952635" y="809739"/>
                  </a:lnTo>
                  <a:lnTo>
                    <a:pt x="2952635" y="962101"/>
                  </a:lnTo>
                  <a:lnTo>
                    <a:pt x="3076587" y="962101"/>
                  </a:lnTo>
                  <a:lnTo>
                    <a:pt x="3076587" y="809739"/>
                  </a:lnTo>
                  <a:close/>
                </a:path>
                <a:path w="5238750" h="962660">
                  <a:moveTo>
                    <a:pt x="3267176" y="819200"/>
                  </a:moveTo>
                  <a:lnTo>
                    <a:pt x="3152737" y="819200"/>
                  </a:lnTo>
                  <a:lnTo>
                    <a:pt x="3152737" y="962101"/>
                  </a:lnTo>
                  <a:lnTo>
                    <a:pt x="3267176" y="962101"/>
                  </a:lnTo>
                  <a:lnTo>
                    <a:pt x="3267176" y="819200"/>
                  </a:lnTo>
                  <a:close/>
                </a:path>
                <a:path w="5238750" h="962660">
                  <a:moveTo>
                    <a:pt x="3467150" y="838123"/>
                  </a:moveTo>
                  <a:lnTo>
                    <a:pt x="3343198" y="838123"/>
                  </a:lnTo>
                  <a:lnTo>
                    <a:pt x="3343198" y="962101"/>
                  </a:lnTo>
                  <a:lnTo>
                    <a:pt x="3467150" y="962101"/>
                  </a:lnTo>
                  <a:lnTo>
                    <a:pt x="3467150" y="838123"/>
                  </a:lnTo>
                  <a:close/>
                </a:path>
                <a:path w="5238750" h="962660">
                  <a:moveTo>
                    <a:pt x="3666807" y="857377"/>
                  </a:moveTo>
                  <a:lnTo>
                    <a:pt x="3543173" y="857377"/>
                  </a:lnTo>
                  <a:lnTo>
                    <a:pt x="3543173" y="962101"/>
                  </a:lnTo>
                  <a:lnTo>
                    <a:pt x="3666807" y="962101"/>
                  </a:lnTo>
                  <a:lnTo>
                    <a:pt x="3666807" y="857377"/>
                  </a:lnTo>
                  <a:close/>
                </a:path>
                <a:path w="5238750" h="962660">
                  <a:moveTo>
                    <a:pt x="3857383" y="876300"/>
                  </a:moveTo>
                  <a:lnTo>
                    <a:pt x="3743261" y="876300"/>
                  </a:lnTo>
                  <a:lnTo>
                    <a:pt x="3743261" y="962101"/>
                  </a:lnTo>
                  <a:lnTo>
                    <a:pt x="3857383" y="962101"/>
                  </a:lnTo>
                  <a:lnTo>
                    <a:pt x="3857383" y="876300"/>
                  </a:lnTo>
                  <a:close/>
                </a:path>
                <a:path w="5238750" h="962660">
                  <a:moveTo>
                    <a:pt x="4057485" y="905002"/>
                  </a:moveTo>
                  <a:lnTo>
                    <a:pt x="3933850" y="905002"/>
                  </a:lnTo>
                  <a:lnTo>
                    <a:pt x="3933850" y="962101"/>
                  </a:lnTo>
                  <a:lnTo>
                    <a:pt x="4057485" y="962101"/>
                  </a:lnTo>
                  <a:lnTo>
                    <a:pt x="4057485" y="905002"/>
                  </a:lnTo>
                  <a:close/>
                </a:path>
                <a:path w="5238750" h="962660">
                  <a:moveTo>
                    <a:pt x="4257459" y="914463"/>
                  </a:moveTo>
                  <a:lnTo>
                    <a:pt x="4133824" y="914463"/>
                  </a:lnTo>
                  <a:lnTo>
                    <a:pt x="4133824" y="962101"/>
                  </a:lnTo>
                  <a:lnTo>
                    <a:pt x="4257459" y="962101"/>
                  </a:lnTo>
                  <a:lnTo>
                    <a:pt x="4257459" y="914463"/>
                  </a:lnTo>
                  <a:close/>
                </a:path>
                <a:path w="5238750" h="962660">
                  <a:moveTo>
                    <a:pt x="4448048" y="923925"/>
                  </a:moveTo>
                  <a:lnTo>
                    <a:pt x="4333926" y="923925"/>
                  </a:lnTo>
                  <a:lnTo>
                    <a:pt x="4333926" y="962101"/>
                  </a:lnTo>
                  <a:lnTo>
                    <a:pt x="4448048" y="962101"/>
                  </a:lnTo>
                  <a:lnTo>
                    <a:pt x="4448048" y="923925"/>
                  </a:lnTo>
                  <a:close/>
                </a:path>
                <a:path w="5238750" h="962660">
                  <a:moveTo>
                    <a:pt x="4648009" y="923925"/>
                  </a:moveTo>
                  <a:lnTo>
                    <a:pt x="4524387" y="923925"/>
                  </a:lnTo>
                  <a:lnTo>
                    <a:pt x="4524387" y="962101"/>
                  </a:lnTo>
                  <a:lnTo>
                    <a:pt x="4648009" y="962101"/>
                  </a:lnTo>
                  <a:lnTo>
                    <a:pt x="4648009" y="923925"/>
                  </a:lnTo>
                  <a:close/>
                </a:path>
                <a:path w="5238750" h="962660">
                  <a:moveTo>
                    <a:pt x="4848110" y="942860"/>
                  </a:moveTo>
                  <a:lnTo>
                    <a:pt x="4724476" y="942860"/>
                  </a:lnTo>
                  <a:lnTo>
                    <a:pt x="4724476" y="962101"/>
                  </a:lnTo>
                  <a:lnTo>
                    <a:pt x="4848110" y="962101"/>
                  </a:lnTo>
                  <a:lnTo>
                    <a:pt x="4848110" y="942860"/>
                  </a:lnTo>
                  <a:close/>
                </a:path>
                <a:path w="5238750" h="962660">
                  <a:moveTo>
                    <a:pt x="5038572" y="942860"/>
                  </a:moveTo>
                  <a:lnTo>
                    <a:pt x="4924450" y="942860"/>
                  </a:lnTo>
                  <a:lnTo>
                    <a:pt x="4924450" y="962101"/>
                  </a:lnTo>
                  <a:lnTo>
                    <a:pt x="5038572" y="962101"/>
                  </a:lnTo>
                  <a:lnTo>
                    <a:pt x="5038572" y="942860"/>
                  </a:lnTo>
                  <a:close/>
                </a:path>
                <a:path w="5238750" h="962660">
                  <a:moveTo>
                    <a:pt x="5238674" y="952639"/>
                  </a:moveTo>
                  <a:lnTo>
                    <a:pt x="5115039" y="952639"/>
                  </a:lnTo>
                  <a:lnTo>
                    <a:pt x="5115039" y="962101"/>
                  </a:lnTo>
                  <a:lnTo>
                    <a:pt x="5238674" y="962101"/>
                  </a:lnTo>
                  <a:lnTo>
                    <a:pt x="5238674" y="952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57351" y="4210115"/>
              <a:ext cx="5905500" cy="0"/>
            </a:xfrm>
            <a:custGeom>
              <a:avLst/>
              <a:gdLst/>
              <a:ahLst/>
              <a:cxnLst/>
              <a:rect l="l" t="t" r="r" b="b"/>
              <a:pathLst>
                <a:path w="5905500" h="0">
                  <a:moveTo>
                    <a:pt x="0" y="0"/>
                  </a:moveTo>
                  <a:lnTo>
                    <a:pt x="5905342" y="0"/>
                  </a:lnTo>
                </a:path>
              </a:pathLst>
            </a:custGeom>
            <a:ln w="946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50875" y="3832225"/>
              <a:ext cx="5918200" cy="12700"/>
            </a:xfrm>
            <a:custGeom>
              <a:avLst/>
              <a:gdLst/>
              <a:ahLst/>
              <a:cxnLst/>
              <a:rect l="l" t="t" r="r" b="b"/>
              <a:pathLst>
                <a:path w="5918200" h="12700">
                  <a:moveTo>
                    <a:pt x="5915356" y="1"/>
                  </a:moveTo>
                  <a:lnTo>
                    <a:pt x="5870243" y="1"/>
                  </a:lnTo>
                  <a:lnTo>
                    <a:pt x="5867399" y="2843"/>
                  </a:lnTo>
                  <a:lnTo>
                    <a:pt x="5867399" y="9857"/>
                  </a:lnTo>
                  <a:lnTo>
                    <a:pt x="5870243" y="12701"/>
                  </a:lnTo>
                  <a:lnTo>
                    <a:pt x="5915356" y="12701"/>
                  </a:lnTo>
                  <a:lnTo>
                    <a:pt x="5918199" y="9857"/>
                  </a:lnTo>
                  <a:lnTo>
                    <a:pt x="5918199" y="2843"/>
                  </a:lnTo>
                  <a:lnTo>
                    <a:pt x="5915356" y="1"/>
                  </a:lnTo>
                  <a:close/>
                </a:path>
                <a:path w="5918200" h="12700">
                  <a:moveTo>
                    <a:pt x="5826456" y="1"/>
                  </a:moveTo>
                  <a:lnTo>
                    <a:pt x="5730543" y="1"/>
                  </a:lnTo>
                  <a:lnTo>
                    <a:pt x="5727699" y="2843"/>
                  </a:lnTo>
                  <a:lnTo>
                    <a:pt x="5727699" y="9857"/>
                  </a:lnTo>
                  <a:lnTo>
                    <a:pt x="5730543" y="12701"/>
                  </a:lnTo>
                  <a:lnTo>
                    <a:pt x="5826456" y="12701"/>
                  </a:lnTo>
                  <a:lnTo>
                    <a:pt x="5829299" y="9857"/>
                  </a:lnTo>
                  <a:lnTo>
                    <a:pt x="5829299" y="2843"/>
                  </a:lnTo>
                  <a:lnTo>
                    <a:pt x="5826456" y="1"/>
                  </a:lnTo>
                  <a:close/>
                </a:path>
                <a:path w="5918200" h="12700">
                  <a:moveTo>
                    <a:pt x="5686756" y="1"/>
                  </a:moveTo>
                  <a:lnTo>
                    <a:pt x="5590843" y="1"/>
                  </a:lnTo>
                  <a:lnTo>
                    <a:pt x="5587999" y="2843"/>
                  </a:lnTo>
                  <a:lnTo>
                    <a:pt x="5587999" y="9857"/>
                  </a:lnTo>
                  <a:lnTo>
                    <a:pt x="5590843" y="12701"/>
                  </a:lnTo>
                  <a:lnTo>
                    <a:pt x="5686756" y="12701"/>
                  </a:lnTo>
                  <a:lnTo>
                    <a:pt x="5689599" y="9857"/>
                  </a:lnTo>
                  <a:lnTo>
                    <a:pt x="5689599" y="2843"/>
                  </a:lnTo>
                  <a:lnTo>
                    <a:pt x="5686756" y="1"/>
                  </a:lnTo>
                  <a:close/>
                </a:path>
                <a:path w="5918200" h="12700">
                  <a:moveTo>
                    <a:pt x="5547056" y="1"/>
                  </a:moveTo>
                  <a:lnTo>
                    <a:pt x="5451143" y="1"/>
                  </a:lnTo>
                  <a:lnTo>
                    <a:pt x="5448299" y="2843"/>
                  </a:lnTo>
                  <a:lnTo>
                    <a:pt x="5448299" y="9857"/>
                  </a:lnTo>
                  <a:lnTo>
                    <a:pt x="5451143" y="12701"/>
                  </a:lnTo>
                  <a:lnTo>
                    <a:pt x="5547056" y="12701"/>
                  </a:lnTo>
                  <a:lnTo>
                    <a:pt x="5549899" y="9857"/>
                  </a:lnTo>
                  <a:lnTo>
                    <a:pt x="5549899" y="2843"/>
                  </a:lnTo>
                  <a:lnTo>
                    <a:pt x="5547056" y="1"/>
                  </a:lnTo>
                  <a:close/>
                </a:path>
                <a:path w="5918200" h="12700">
                  <a:moveTo>
                    <a:pt x="5407356" y="1"/>
                  </a:moveTo>
                  <a:lnTo>
                    <a:pt x="5311443" y="1"/>
                  </a:lnTo>
                  <a:lnTo>
                    <a:pt x="5308599" y="2843"/>
                  </a:lnTo>
                  <a:lnTo>
                    <a:pt x="5308599" y="9857"/>
                  </a:lnTo>
                  <a:lnTo>
                    <a:pt x="5311443" y="12701"/>
                  </a:lnTo>
                  <a:lnTo>
                    <a:pt x="5407356" y="12701"/>
                  </a:lnTo>
                  <a:lnTo>
                    <a:pt x="5410199" y="9857"/>
                  </a:lnTo>
                  <a:lnTo>
                    <a:pt x="5410199" y="2843"/>
                  </a:lnTo>
                  <a:lnTo>
                    <a:pt x="5407356" y="1"/>
                  </a:lnTo>
                  <a:close/>
                </a:path>
                <a:path w="5918200" h="12700">
                  <a:moveTo>
                    <a:pt x="5267656" y="1"/>
                  </a:moveTo>
                  <a:lnTo>
                    <a:pt x="5171743" y="1"/>
                  </a:lnTo>
                  <a:lnTo>
                    <a:pt x="5168899" y="2843"/>
                  </a:lnTo>
                  <a:lnTo>
                    <a:pt x="5168899" y="9857"/>
                  </a:lnTo>
                  <a:lnTo>
                    <a:pt x="5171743" y="12701"/>
                  </a:lnTo>
                  <a:lnTo>
                    <a:pt x="5267656" y="12701"/>
                  </a:lnTo>
                  <a:lnTo>
                    <a:pt x="5270499" y="9857"/>
                  </a:lnTo>
                  <a:lnTo>
                    <a:pt x="5270499" y="2843"/>
                  </a:lnTo>
                  <a:lnTo>
                    <a:pt x="5267656" y="1"/>
                  </a:lnTo>
                  <a:close/>
                </a:path>
                <a:path w="5918200" h="12700">
                  <a:moveTo>
                    <a:pt x="5127956" y="1"/>
                  </a:moveTo>
                  <a:lnTo>
                    <a:pt x="5032043" y="1"/>
                  </a:lnTo>
                  <a:lnTo>
                    <a:pt x="5029199" y="2843"/>
                  </a:lnTo>
                  <a:lnTo>
                    <a:pt x="5029199" y="9857"/>
                  </a:lnTo>
                  <a:lnTo>
                    <a:pt x="5032043" y="12701"/>
                  </a:lnTo>
                  <a:lnTo>
                    <a:pt x="5127956" y="12701"/>
                  </a:lnTo>
                  <a:lnTo>
                    <a:pt x="5130799" y="9857"/>
                  </a:lnTo>
                  <a:lnTo>
                    <a:pt x="5130799" y="2843"/>
                  </a:lnTo>
                  <a:lnTo>
                    <a:pt x="5127956" y="1"/>
                  </a:lnTo>
                  <a:close/>
                </a:path>
                <a:path w="5918200" h="12700">
                  <a:moveTo>
                    <a:pt x="4988256" y="1"/>
                  </a:moveTo>
                  <a:lnTo>
                    <a:pt x="4892343" y="1"/>
                  </a:lnTo>
                  <a:lnTo>
                    <a:pt x="4889499" y="2843"/>
                  </a:lnTo>
                  <a:lnTo>
                    <a:pt x="4889499" y="9857"/>
                  </a:lnTo>
                  <a:lnTo>
                    <a:pt x="4892343" y="12701"/>
                  </a:lnTo>
                  <a:lnTo>
                    <a:pt x="4988256" y="12701"/>
                  </a:lnTo>
                  <a:lnTo>
                    <a:pt x="4991099" y="9857"/>
                  </a:lnTo>
                  <a:lnTo>
                    <a:pt x="4991099" y="2843"/>
                  </a:lnTo>
                  <a:lnTo>
                    <a:pt x="4988256" y="1"/>
                  </a:lnTo>
                  <a:close/>
                </a:path>
                <a:path w="5918200" h="12700">
                  <a:moveTo>
                    <a:pt x="4848556" y="1"/>
                  </a:moveTo>
                  <a:lnTo>
                    <a:pt x="4752643" y="1"/>
                  </a:lnTo>
                  <a:lnTo>
                    <a:pt x="4749799" y="2843"/>
                  </a:lnTo>
                  <a:lnTo>
                    <a:pt x="4749799" y="9857"/>
                  </a:lnTo>
                  <a:lnTo>
                    <a:pt x="4752643" y="12701"/>
                  </a:lnTo>
                  <a:lnTo>
                    <a:pt x="4848556" y="12701"/>
                  </a:lnTo>
                  <a:lnTo>
                    <a:pt x="4851399" y="9857"/>
                  </a:lnTo>
                  <a:lnTo>
                    <a:pt x="4851399" y="2843"/>
                  </a:lnTo>
                  <a:lnTo>
                    <a:pt x="4848556" y="1"/>
                  </a:lnTo>
                  <a:close/>
                </a:path>
                <a:path w="5918200" h="12700">
                  <a:moveTo>
                    <a:pt x="4708856" y="1"/>
                  </a:moveTo>
                  <a:lnTo>
                    <a:pt x="4612943" y="1"/>
                  </a:lnTo>
                  <a:lnTo>
                    <a:pt x="4610099" y="2843"/>
                  </a:lnTo>
                  <a:lnTo>
                    <a:pt x="4610099" y="9857"/>
                  </a:lnTo>
                  <a:lnTo>
                    <a:pt x="4612943" y="12701"/>
                  </a:lnTo>
                  <a:lnTo>
                    <a:pt x="4708856" y="12701"/>
                  </a:lnTo>
                  <a:lnTo>
                    <a:pt x="4711699" y="9857"/>
                  </a:lnTo>
                  <a:lnTo>
                    <a:pt x="4711699" y="2843"/>
                  </a:lnTo>
                  <a:lnTo>
                    <a:pt x="4708856" y="1"/>
                  </a:lnTo>
                  <a:close/>
                </a:path>
                <a:path w="5918200" h="12700">
                  <a:moveTo>
                    <a:pt x="4569156" y="1"/>
                  </a:moveTo>
                  <a:lnTo>
                    <a:pt x="4473243" y="1"/>
                  </a:lnTo>
                  <a:lnTo>
                    <a:pt x="4470399" y="2843"/>
                  </a:lnTo>
                  <a:lnTo>
                    <a:pt x="4470399" y="9857"/>
                  </a:lnTo>
                  <a:lnTo>
                    <a:pt x="4473243" y="12701"/>
                  </a:lnTo>
                  <a:lnTo>
                    <a:pt x="4569156" y="12701"/>
                  </a:lnTo>
                  <a:lnTo>
                    <a:pt x="4571999" y="9857"/>
                  </a:lnTo>
                  <a:lnTo>
                    <a:pt x="4571999" y="2843"/>
                  </a:lnTo>
                  <a:lnTo>
                    <a:pt x="4569156" y="1"/>
                  </a:lnTo>
                  <a:close/>
                </a:path>
                <a:path w="5918200" h="12700">
                  <a:moveTo>
                    <a:pt x="4429456" y="1"/>
                  </a:moveTo>
                  <a:lnTo>
                    <a:pt x="4333543" y="1"/>
                  </a:lnTo>
                  <a:lnTo>
                    <a:pt x="4330699" y="2843"/>
                  </a:lnTo>
                  <a:lnTo>
                    <a:pt x="4330699" y="9857"/>
                  </a:lnTo>
                  <a:lnTo>
                    <a:pt x="4333543" y="12701"/>
                  </a:lnTo>
                  <a:lnTo>
                    <a:pt x="4429456" y="12701"/>
                  </a:lnTo>
                  <a:lnTo>
                    <a:pt x="4432299" y="9857"/>
                  </a:lnTo>
                  <a:lnTo>
                    <a:pt x="4432299" y="2843"/>
                  </a:lnTo>
                  <a:lnTo>
                    <a:pt x="4429456" y="1"/>
                  </a:lnTo>
                  <a:close/>
                </a:path>
                <a:path w="5918200" h="12700">
                  <a:moveTo>
                    <a:pt x="4289756" y="1"/>
                  </a:moveTo>
                  <a:lnTo>
                    <a:pt x="4193843" y="1"/>
                  </a:lnTo>
                  <a:lnTo>
                    <a:pt x="4190999" y="2843"/>
                  </a:lnTo>
                  <a:lnTo>
                    <a:pt x="4190999" y="9857"/>
                  </a:lnTo>
                  <a:lnTo>
                    <a:pt x="4193843" y="12701"/>
                  </a:lnTo>
                  <a:lnTo>
                    <a:pt x="4289756" y="12701"/>
                  </a:lnTo>
                  <a:lnTo>
                    <a:pt x="4292599" y="9857"/>
                  </a:lnTo>
                  <a:lnTo>
                    <a:pt x="4292599" y="2843"/>
                  </a:lnTo>
                  <a:lnTo>
                    <a:pt x="4289756" y="1"/>
                  </a:lnTo>
                  <a:close/>
                </a:path>
                <a:path w="5918200" h="12700">
                  <a:moveTo>
                    <a:pt x="4150056" y="1"/>
                  </a:moveTo>
                  <a:lnTo>
                    <a:pt x="4054143" y="1"/>
                  </a:lnTo>
                  <a:lnTo>
                    <a:pt x="4051299" y="2843"/>
                  </a:lnTo>
                  <a:lnTo>
                    <a:pt x="4051299" y="9857"/>
                  </a:lnTo>
                  <a:lnTo>
                    <a:pt x="4054143" y="12701"/>
                  </a:lnTo>
                  <a:lnTo>
                    <a:pt x="4150056" y="12701"/>
                  </a:lnTo>
                  <a:lnTo>
                    <a:pt x="4152899" y="9857"/>
                  </a:lnTo>
                  <a:lnTo>
                    <a:pt x="4152899" y="2843"/>
                  </a:lnTo>
                  <a:lnTo>
                    <a:pt x="4150056" y="1"/>
                  </a:lnTo>
                  <a:close/>
                </a:path>
                <a:path w="5918200" h="12700">
                  <a:moveTo>
                    <a:pt x="4010356" y="1"/>
                  </a:moveTo>
                  <a:lnTo>
                    <a:pt x="3914443" y="1"/>
                  </a:lnTo>
                  <a:lnTo>
                    <a:pt x="3911599" y="2843"/>
                  </a:lnTo>
                  <a:lnTo>
                    <a:pt x="3911599" y="9857"/>
                  </a:lnTo>
                  <a:lnTo>
                    <a:pt x="3914443" y="12701"/>
                  </a:lnTo>
                  <a:lnTo>
                    <a:pt x="4010356" y="12701"/>
                  </a:lnTo>
                  <a:lnTo>
                    <a:pt x="4013199" y="9857"/>
                  </a:lnTo>
                  <a:lnTo>
                    <a:pt x="4013199" y="2843"/>
                  </a:lnTo>
                  <a:lnTo>
                    <a:pt x="4010356" y="1"/>
                  </a:lnTo>
                  <a:close/>
                </a:path>
                <a:path w="5918200" h="12700">
                  <a:moveTo>
                    <a:pt x="3870656" y="1"/>
                  </a:moveTo>
                  <a:lnTo>
                    <a:pt x="3774743" y="1"/>
                  </a:lnTo>
                  <a:lnTo>
                    <a:pt x="3771899" y="2843"/>
                  </a:lnTo>
                  <a:lnTo>
                    <a:pt x="3771899" y="9857"/>
                  </a:lnTo>
                  <a:lnTo>
                    <a:pt x="3774743" y="12701"/>
                  </a:lnTo>
                  <a:lnTo>
                    <a:pt x="3870656" y="12701"/>
                  </a:lnTo>
                  <a:lnTo>
                    <a:pt x="3873499" y="9857"/>
                  </a:lnTo>
                  <a:lnTo>
                    <a:pt x="3873499" y="2843"/>
                  </a:lnTo>
                  <a:lnTo>
                    <a:pt x="3870656" y="1"/>
                  </a:lnTo>
                  <a:close/>
                </a:path>
                <a:path w="5918200" h="12700">
                  <a:moveTo>
                    <a:pt x="3730956" y="0"/>
                  </a:moveTo>
                  <a:lnTo>
                    <a:pt x="3635043" y="0"/>
                  </a:lnTo>
                  <a:lnTo>
                    <a:pt x="3632199" y="2843"/>
                  </a:lnTo>
                  <a:lnTo>
                    <a:pt x="3632199" y="9857"/>
                  </a:lnTo>
                  <a:lnTo>
                    <a:pt x="3635043" y="12700"/>
                  </a:lnTo>
                  <a:lnTo>
                    <a:pt x="3730956" y="12700"/>
                  </a:lnTo>
                  <a:lnTo>
                    <a:pt x="3733799" y="9857"/>
                  </a:lnTo>
                  <a:lnTo>
                    <a:pt x="3733799" y="2843"/>
                  </a:lnTo>
                  <a:lnTo>
                    <a:pt x="3730956" y="0"/>
                  </a:lnTo>
                  <a:close/>
                </a:path>
                <a:path w="5918200" h="12700">
                  <a:moveTo>
                    <a:pt x="3591256" y="0"/>
                  </a:moveTo>
                  <a:lnTo>
                    <a:pt x="3495343" y="0"/>
                  </a:lnTo>
                  <a:lnTo>
                    <a:pt x="3492499" y="2843"/>
                  </a:lnTo>
                  <a:lnTo>
                    <a:pt x="3492499" y="9857"/>
                  </a:lnTo>
                  <a:lnTo>
                    <a:pt x="3495343" y="12700"/>
                  </a:lnTo>
                  <a:lnTo>
                    <a:pt x="3591256" y="12700"/>
                  </a:lnTo>
                  <a:lnTo>
                    <a:pt x="3594099" y="9857"/>
                  </a:lnTo>
                  <a:lnTo>
                    <a:pt x="3594099" y="2843"/>
                  </a:lnTo>
                  <a:lnTo>
                    <a:pt x="3591256" y="0"/>
                  </a:lnTo>
                  <a:close/>
                </a:path>
                <a:path w="5918200" h="12700">
                  <a:moveTo>
                    <a:pt x="3451556" y="0"/>
                  </a:moveTo>
                  <a:lnTo>
                    <a:pt x="3355643" y="0"/>
                  </a:lnTo>
                  <a:lnTo>
                    <a:pt x="3352799" y="2843"/>
                  </a:lnTo>
                  <a:lnTo>
                    <a:pt x="3352799" y="9857"/>
                  </a:lnTo>
                  <a:lnTo>
                    <a:pt x="3355643" y="12700"/>
                  </a:lnTo>
                  <a:lnTo>
                    <a:pt x="3451556" y="12700"/>
                  </a:lnTo>
                  <a:lnTo>
                    <a:pt x="3454399" y="9857"/>
                  </a:lnTo>
                  <a:lnTo>
                    <a:pt x="3454399" y="2843"/>
                  </a:lnTo>
                  <a:lnTo>
                    <a:pt x="3451556" y="0"/>
                  </a:lnTo>
                  <a:close/>
                </a:path>
                <a:path w="5918200" h="12700">
                  <a:moveTo>
                    <a:pt x="3311856" y="0"/>
                  </a:moveTo>
                  <a:lnTo>
                    <a:pt x="3215943" y="0"/>
                  </a:lnTo>
                  <a:lnTo>
                    <a:pt x="3213099" y="2843"/>
                  </a:lnTo>
                  <a:lnTo>
                    <a:pt x="3213099" y="9857"/>
                  </a:lnTo>
                  <a:lnTo>
                    <a:pt x="3215943" y="12700"/>
                  </a:lnTo>
                  <a:lnTo>
                    <a:pt x="3311856" y="12700"/>
                  </a:lnTo>
                  <a:lnTo>
                    <a:pt x="3314699" y="9857"/>
                  </a:lnTo>
                  <a:lnTo>
                    <a:pt x="3314699" y="2843"/>
                  </a:lnTo>
                  <a:lnTo>
                    <a:pt x="3311856" y="0"/>
                  </a:lnTo>
                  <a:close/>
                </a:path>
                <a:path w="5918200" h="12700">
                  <a:moveTo>
                    <a:pt x="3172156" y="0"/>
                  </a:moveTo>
                  <a:lnTo>
                    <a:pt x="3076243" y="0"/>
                  </a:lnTo>
                  <a:lnTo>
                    <a:pt x="3073399" y="2843"/>
                  </a:lnTo>
                  <a:lnTo>
                    <a:pt x="3073399" y="9857"/>
                  </a:lnTo>
                  <a:lnTo>
                    <a:pt x="3076243" y="12700"/>
                  </a:lnTo>
                  <a:lnTo>
                    <a:pt x="3172156" y="12700"/>
                  </a:lnTo>
                  <a:lnTo>
                    <a:pt x="3174999" y="9857"/>
                  </a:lnTo>
                  <a:lnTo>
                    <a:pt x="3174999" y="2843"/>
                  </a:lnTo>
                  <a:lnTo>
                    <a:pt x="3172156" y="0"/>
                  </a:lnTo>
                  <a:close/>
                </a:path>
                <a:path w="5918200" h="12700">
                  <a:moveTo>
                    <a:pt x="3032456" y="0"/>
                  </a:moveTo>
                  <a:lnTo>
                    <a:pt x="2936543" y="0"/>
                  </a:lnTo>
                  <a:lnTo>
                    <a:pt x="2933699" y="2843"/>
                  </a:lnTo>
                  <a:lnTo>
                    <a:pt x="2933699" y="9857"/>
                  </a:lnTo>
                  <a:lnTo>
                    <a:pt x="2936543" y="12700"/>
                  </a:lnTo>
                  <a:lnTo>
                    <a:pt x="3032456" y="12700"/>
                  </a:lnTo>
                  <a:lnTo>
                    <a:pt x="3035299" y="9857"/>
                  </a:lnTo>
                  <a:lnTo>
                    <a:pt x="3035299" y="2843"/>
                  </a:lnTo>
                  <a:lnTo>
                    <a:pt x="3032456" y="0"/>
                  </a:lnTo>
                  <a:close/>
                </a:path>
                <a:path w="5918200" h="12700">
                  <a:moveTo>
                    <a:pt x="2892756" y="0"/>
                  </a:moveTo>
                  <a:lnTo>
                    <a:pt x="2796843" y="0"/>
                  </a:lnTo>
                  <a:lnTo>
                    <a:pt x="2793999" y="2843"/>
                  </a:lnTo>
                  <a:lnTo>
                    <a:pt x="2793999" y="9857"/>
                  </a:lnTo>
                  <a:lnTo>
                    <a:pt x="2796843" y="12700"/>
                  </a:lnTo>
                  <a:lnTo>
                    <a:pt x="2892756" y="12700"/>
                  </a:lnTo>
                  <a:lnTo>
                    <a:pt x="2895599" y="9857"/>
                  </a:lnTo>
                  <a:lnTo>
                    <a:pt x="2895599" y="2843"/>
                  </a:lnTo>
                  <a:lnTo>
                    <a:pt x="2892756" y="0"/>
                  </a:lnTo>
                  <a:close/>
                </a:path>
                <a:path w="5918200" h="12700">
                  <a:moveTo>
                    <a:pt x="2753056" y="0"/>
                  </a:moveTo>
                  <a:lnTo>
                    <a:pt x="2657143" y="0"/>
                  </a:lnTo>
                  <a:lnTo>
                    <a:pt x="2654299" y="2843"/>
                  </a:lnTo>
                  <a:lnTo>
                    <a:pt x="2654299" y="9857"/>
                  </a:lnTo>
                  <a:lnTo>
                    <a:pt x="2657143" y="12700"/>
                  </a:lnTo>
                  <a:lnTo>
                    <a:pt x="2753056" y="12700"/>
                  </a:lnTo>
                  <a:lnTo>
                    <a:pt x="2755899" y="9857"/>
                  </a:lnTo>
                  <a:lnTo>
                    <a:pt x="2755899" y="2843"/>
                  </a:lnTo>
                  <a:lnTo>
                    <a:pt x="2753056" y="0"/>
                  </a:lnTo>
                  <a:close/>
                </a:path>
                <a:path w="5918200" h="12700">
                  <a:moveTo>
                    <a:pt x="2613356" y="0"/>
                  </a:moveTo>
                  <a:lnTo>
                    <a:pt x="2517443" y="0"/>
                  </a:lnTo>
                  <a:lnTo>
                    <a:pt x="2514599" y="2843"/>
                  </a:lnTo>
                  <a:lnTo>
                    <a:pt x="2514599" y="9857"/>
                  </a:lnTo>
                  <a:lnTo>
                    <a:pt x="2517443" y="12700"/>
                  </a:lnTo>
                  <a:lnTo>
                    <a:pt x="2613356" y="12700"/>
                  </a:lnTo>
                  <a:lnTo>
                    <a:pt x="2616199" y="9857"/>
                  </a:lnTo>
                  <a:lnTo>
                    <a:pt x="2616199" y="2843"/>
                  </a:lnTo>
                  <a:lnTo>
                    <a:pt x="2613356" y="0"/>
                  </a:lnTo>
                  <a:close/>
                </a:path>
                <a:path w="5918200" h="12700">
                  <a:moveTo>
                    <a:pt x="2473656" y="0"/>
                  </a:moveTo>
                  <a:lnTo>
                    <a:pt x="2377743" y="0"/>
                  </a:lnTo>
                  <a:lnTo>
                    <a:pt x="2374899" y="2843"/>
                  </a:lnTo>
                  <a:lnTo>
                    <a:pt x="2374899" y="9857"/>
                  </a:lnTo>
                  <a:lnTo>
                    <a:pt x="2377743" y="12700"/>
                  </a:lnTo>
                  <a:lnTo>
                    <a:pt x="2473656" y="12700"/>
                  </a:lnTo>
                  <a:lnTo>
                    <a:pt x="2476499" y="9857"/>
                  </a:lnTo>
                  <a:lnTo>
                    <a:pt x="2476499" y="2843"/>
                  </a:lnTo>
                  <a:lnTo>
                    <a:pt x="2473656" y="0"/>
                  </a:lnTo>
                  <a:close/>
                </a:path>
                <a:path w="5918200" h="12700">
                  <a:moveTo>
                    <a:pt x="2333956" y="0"/>
                  </a:moveTo>
                  <a:lnTo>
                    <a:pt x="2238043" y="0"/>
                  </a:lnTo>
                  <a:lnTo>
                    <a:pt x="2235199" y="2843"/>
                  </a:lnTo>
                  <a:lnTo>
                    <a:pt x="2235199" y="9857"/>
                  </a:lnTo>
                  <a:lnTo>
                    <a:pt x="2238043" y="12700"/>
                  </a:lnTo>
                  <a:lnTo>
                    <a:pt x="2333956" y="12700"/>
                  </a:lnTo>
                  <a:lnTo>
                    <a:pt x="2336799" y="9857"/>
                  </a:lnTo>
                  <a:lnTo>
                    <a:pt x="2336799" y="2843"/>
                  </a:lnTo>
                  <a:lnTo>
                    <a:pt x="2333956" y="0"/>
                  </a:lnTo>
                  <a:close/>
                </a:path>
                <a:path w="5918200" h="12700">
                  <a:moveTo>
                    <a:pt x="2194256" y="0"/>
                  </a:moveTo>
                  <a:lnTo>
                    <a:pt x="2098343" y="0"/>
                  </a:lnTo>
                  <a:lnTo>
                    <a:pt x="2095499" y="2843"/>
                  </a:lnTo>
                  <a:lnTo>
                    <a:pt x="2095499" y="9857"/>
                  </a:lnTo>
                  <a:lnTo>
                    <a:pt x="2098343" y="12700"/>
                  </a:lnTo>
                  <a:lnTo>
                    <a:pt x="2194256" y="12700"/>
                  </a:lnTo>
                  <a:lnTo>
                    <a:pt x="2197099" y="9857"/>
                  </a:lnTo>
                  <a:lnTo>
                    <a:pt x="2197099" y="2843"/>
                  </a:lnTo>
                  <a:lnTo>
                    <a:pt x="2194256" y="0"/>
                  </a:lnTo>
                  <a:close/>
                </a:path>
                <a:path w="5918200" h="12700">
                  <a:moveTo>
                    <a:pt x="2054557" y="0"/>
                  </a:moveTo>
                  <a:lnTo>
                    <a:pt x="1958643" y="0"/>
                  </a:lnTo>
                  <a:lnTo>
                    <a:pt x="1955799" y="2843"/>
                  </a:lnTo>
                  <a:lnTo>
                    <a:pt x="1955799" y="9857"/>
                  </a:lnTo>
                  <a:lnTo>
                    <a:pt x="1958643" y="12700"/>
                  </a:lnTo>
                  <a:lnTo>
                    <a:pt x="2054557" y="12700"/>
                  </a:lnTo>
                  <a:lnTo>
                    <a:pt x="2057399" y="9857"/>
                  </a:lnTo>
                  <a:lnTo>
                    <a:pt x="2057399" y="2843"/>
                  </a:lnTo>
                  <a:lnTo>
                    <a:pt x="2054557" y="0"/>
                  </a:lnTo>
                  <a:close/>
                </a:path>
                <a:path w="5918200" h="12700">
                  <a:moveTo>
                    <a:pt x="1914857" y="0"/>
                  </a:moveTo>
                  <a:lnTo>
                    <a:pt x="1818943" y="0"/>
                  </a:lnTo>
                  <a:lnTo>
                    <a:pt x="1816099" y="2843"/>
                  </a:lnTo>
                  <a:lnTo>
                    <a:pt x="1816099" y="9857"/>
                  </a:lnTo>
                  <a:lnTo>
                    <a:pt x="1818943" y="12700"/>
                  </a:lnTo>
                  <a:lnTo>
                    <a:pt x="1914857" y="12700"/>
                  </a:lnTo>
                  <a:lnTo>
                    <a:pt x="1917699" y="9857"/>
                  </a:lnTo>
                  <a:lnTo>
                    <a:pt x="1917699" y="2843"/>
                  </a:lnTo>
                  <a:lnTo>
                    <a:pt x="1914857" y="0"/>
                  </a:lnTo>
                  <a:close/>
                </a:path>
                <a:path w="5918200" h="12700">
                  <a:moveTo>
                    <a:pt x="1775157" y="0"/>
                  </a:moveTo>
                  <a:lnTo>
                    <a:pt x="1679243" y="0"/>
                  </a:lnTo>
                  <a:lnTo>
                    <a:pt x="1676399" y="2843"/>
                  </a:lnTo>
                  <a:lnTo>
                    <a:pt x="1676399" y="9857"/>
                  </a:lnTo>
                  <a:lnTo>
                    <a:pt x="1679243" y="12700"/>
                  </a:lnTo>
                  <a:lnTo>
                    <a:pt x="1775157" y="12700"/>
                  </a:lnTo>
                  <a:lnTo>
                    <a:pt x="1777999" y="9857"/>
                  </a:lnTo>
                  <a:lnTo>
                    <a:pt x="1777999" y="2843"/>
                  </a:lnTo>
                  <a:lnTo>
                    <a:pt x="1775157" y="0"/>
                  </a:lnTo>
                  <a:close/>
                </a:path>
                <a:path w="5918200" h="12700">
                  <a:moveTo>
                    <a:pt x="1635456" y="0"/>
                  </a:moveTo>
                  <a:lnTo>
                    <a:pt x="1539543" y="0"/>
                  </a:lnTo>
                  <a:lnTo>
                    <a:pt x="1536699" y="2843"/>
                  </a:lnTo>
                  <a:lnTo>
                    <a:pt x="1536699" y="9857"/>
                  </a:lnTo>
                  <a:lnTo>
                    <a:pt x="1539543" y="12700"/>
                  </a:lnTo>
                  <a:lnTo>
                    <a:pt x="1635456" y="12700"/>
                  </a:lnTo>
                  <a:lnTo>
                    <a:pt x="1638299" y="9857"/>
                  </a:lnTo>
                  <a:lnTo>
                    <a:pt x="1638299" y="2843"/>
                  </a:lnTo>
                  <a:lnTo>
                    <a:pt x="1635456" y="0"/>
                  </a:lnTo>
                  <a:close/>
                </a:path>
                <a:path w="5918200" h="12700">
                  <a:moveTo>
                    <a:pt x="1495757" y="0"/>
                  </a:moveTo>
                  <a:lnTo>
                    <a:pt x="1399843" y="0"/>
                  </a:lnTo>
                  <a:lnTo>
                    <a:pt x="1396999" y="2843"/>
                  </a:lnTo>
                  <a:lnTo>
                    <a:pt x="1396999" y="9857"/>
                  </a:lnTo>
                  <a:lnTo>
                    <a:pt x="1399843" y="12700"/>
                  </a:lnTo>
                  <a:lnTo>
                    <a:pt x="1495757" y="12700"/>
                  </a:lnTo>
                  <a:lnTo>
                    <a:pt x="1498599" y="9857"/>
                  </a:lnTo>
                  <a:lnTo>
                    <a:pt x="1498599" y="2843"/>
                  </a:lnTo>
                  <a:lnTo>
                    <a:pt x="1495757" y="0"/>
                  </a:lnTo>
                  <a:close/>
                </a:path>
                <a:path w="5918200" h="12700">
                  <a:moveTo>
                    <a:pt x="1356057" y="0"/>
                  </a:moveTo>
                  <a:lnTo>
                    <a:pt x="1260143" y="0"/>
                  </a:lnTo>
                  <a:lnTo>
                    <a:pt x="1257299" y="2843"/>
                  </a:lnTo>
                  <a:lnTo>
                    <a:pt x="1257299" y="9857"/>
                  </a:lnTo>
                  <a:lnTo>
                    <a:pt x="1260143" y="12700"/>
                  </a:lnTo>
                  <a:lnTo>
                    <a:pt x="1356057" y="12700"/>
                  </a:lnTo>
                  <a:lnTo>
                    <a:pt x="1358899" y="9857"/>
                  </a:lnTo>
                  <a:lnTo>
                    <a:pt x="1358899" y="2843"/>
                  </a:lnTo>
                  <a:lnTo>
                    <a:pt x="1356057" y="0"/>
                  </a:lnTo>
                  <a:close/>
                </a:path>
                <a:path w="5918200" h="12700">
                  <a:moveTo>
                    <a:pt x="1216357" y="0"/>
                  </a:moveTo>
                  <a:lnTo>
                    <a:pt x="1120443" y="0"/>
                  </a:lnTo>
                  <a:lnTo>
                    <a:pt x="1117599" y="2843"/>
                  </a:lnTo>
                  <a:lnTo>
                    <a:pt x="1117599" y="9857"/>
                  </a:lnTo>
                  <a:lnTo>
                    <a:pt x="1120443" y="12700"/>
                  </a:lnTo>
                  <a:lnTo>
                    <a:pt x="1216357" y="12700"/>
                  </a:lnTo>
                  <a:lnTo>
                    <a:pt x="1219199" y="9857"/>
                  </a:lnTo>
                  <a:lnTo>
                    <a:pt x="1219199" y="2843"/>
                  </a:lnTo>
                  <a:lnTo>
                    <a:pt x="1216357" y="0"/>
                  </a:lnTo>
                  <a:close/>
                </a:path>
                <a:path w="5918200" h="12700">
                  <a:moveTo>
                    <a:pt x="1076657" y="0"/>
                  </a:moveTo>
                  <a:lnTo>
                    <a:pt x="980743" y="0"/>
                  </a:lnTo>
                  <a:lnTo>
                    <a:pt x="977899" y="2843"/>
                  </a:lnTo>
                  <a:lnTo>
                    <a:pt x="977899" y="9857"/>
                  </a:lnTo>
                  <a:lnTo>
                    <a:pt x="980743" y="12700"/>
                  </a:lnTo>
                  <a:lnTo>
                    <a:pt x="1076657" y="12700"/>
                  </a:lnTo>
                  <a:lnTo>
                    <a:pt x="1079499" y="9857"/>
                  </a:lnTo>
                  <a:lnTo>
                    <a:pt x="1079499" y="2843"/>
                  </a:lnTo>
                  <a:lnTo>
                    <a:pt x="1076657" y="0"/>
                  </a:lnTo>
                  <a:close/>
                </a:path>
                <a:path w="5918200" h="12700">
                  <a:moveTo>
                    <a:pt x="936956" y="0"/>
                  </a:moveTo>
                  <a:lnTo>
                    <a:pt x="841043" y="0"/>
                  </a:lnTo>
                  <a:lnTo>
                    <a:pt x="838199" y="2843"/>
                  </a:lnTo>
                  <a:lnTo>
                    <a:pt x="838199" y="9857"/>
                  </a:lnTo>
                  <a:lnTo>
                    <a:pt x="841043" y="12700"/>
                  </a:lnTo>
                  <a:lnTo>
                    <a:pt x="936956" y="12700"/>
                  </a:lnTo>
                  <a:lnTo>
                    <a:pt x="939799" y="9857"/>
                  </a:lnTo>
                  <a:lnTo>
                    <a:pt x="939799" y="2843"/>
                  </a:lnTo>
                  <a:lnTo>
                    <a:pt x="936956" y="0"/>
                  </a:lnTo>
                  <a:close/>
                </a:path>
                <a:path w="5918200" h="12700">
                  <a:moveTo>
                    <a:pt x="797256" y="0"/>
                  </a:moveTo>
                  <a:lnTo>
                    <a:pt x="701343" y="0"/>
                  </a:lnTo>
                  <a:lnTo>
                    <a:pt x="698499" y="2843"/>
                  </a:lnTo>
                  <a:lnTo>
                    <a:pt x="698499" y="9857"/>
                  </a:lnTo>
                  <a:lnTo>
                    <a:pt x="701343" y="12700"/>
                  </a:lnTo>
                  <a:lnTo>
                    <a:pt x="797256" y="12700"/>
                  </a:lnTo>
                  <a:lnTo>
                    <a:pt x="800099" y="9857"/>
                  </a:lnTo>
                  <a:lnTo>
                    <a:pt x="800099" y="2843"/>
                  </a:lnTo>
                  <a:lnTo>
                    <a:pt x="797256" y="0"/>
                  </a:lnTo>
                  <a:close/>
                </a:path>
                <a:path w="5918200" h="12700">
                  <a:moveTo>
                    <a:pt x="657557" y="0"/>
                  </a:moveTo>
                  <a:lnTo>
                    <a:pt x="561642" y="0"/>
                  </a:lnTo>
                  <a:lnTo>
                    <a:pt x="558800" y="2843"/>
                  </a:lnTo>
                  <a:lnTo>
                    <a:pt x="558801" y="9857"/>
                  </a:lnTo>
                  <a:lnTo>
                    <a:pt x="561642" y="12700"/>
                  </a:lnTo>
                  <a:lnTo>
                    <a:pt x="657557" y="12700"/>
                  </a:lnTo>
                  <a:lnTo>
                    <a:pt x="660399" y="9857"/>
                  </a:lnTo>
                  <a:lnTo>
                    <a:pt x="660399" y="2843"/>
                  </a:lnTo>
                  <a:lnTo>
                    <a:pt x="657557" y="0"/>
                  </a:lnTo>
                  <a:close/>
                </a:path>
                <a:path w="5918200" h="12700">
                  <a:moveTo>
                    <a:pt x="517856" y="0"/>
                  </a:moveTo>
                  <a:lnTo>
                    <a:pt x="421942" y="0"/>
                  </a:lnTo>
                  <a:lnTo>
                    <a:pt x="419100" y="2843"/>
                  </a:lnTo>
                  <a:lnTo>
                    <a:pt x="419100" y="9856"/>
                  </a:lnTo>
                  <a:lnTo>
                    <a:pt x="421942" y="12700"/>
                  </a:lnTo>
                  <a:lnTo>
                    <a:pt x="517856" y="12700"/>
                  </a:lnTo>
                  <a:lnTo>
                    <a:pt x="520700" y="9856"/>
                  </a:lnTo>
                  <a:lnTo>
                    <a:pt x="520700" y="2843"/>
                  </a:lnTo>
                  <a:lnTo>
                    <a:pt x="517856" y="0"/>
                  </a:lnTo>
                  <a:close/>
                </a:path>
                <a:path w="5918200" h="12700">
                  <a:moveTo>
                    <a:pt x="378156" y="0"/>
                  </a:moveTo>
                  <a:lnTo>
                    <a:pt x="282242" y="0"/>
                  </a:lnTo>
                  <a:lnTo>
                    <a:pt x="279400" y="2843"/>
                  </a:lnTo>
                  <a:lnTo>
                    <a:pt x="279400" y="9856"/>
                  </a:lnTo>
                  <a:lnTo>
                    <a:pt x="282242" y="12700"/>
                  </a:lnTo>
                  <a:lnTo>
                    <a:pt x="378156" y="12700"/>
                  </a:lnTo>
                  <a:lnTo>
                    <a:pt x="381000" y="9856"/>
                  </a:lnTo>
                  <a:lnTo>
                    <a:pt x="381000" y="2843"/>
                  </a:lnTo>
                  <a:lnTo>
                    <a:pt x="378156" y="0"/>
                  </a:lnTo>
                  <a:close/>
                </a:path>
                <a:path w="5918200" h="12700">
                  <a:moveTo>
                    <a:pt x="238456" y="0"/>
                  </a:moveTo>
                  <a:lnTo>
                    <a:pt x="142543" y="0"/>
                  </a:lnTo>
                  <a:lnTo>
                    <a:pt x="139700" y="2843"/>
                  </a:lnTo>
                  <a:lnTo>
                    <a:pt x="139700" y="9856"/>
                  </a:lnTo>
                  <a:lnTo>
                    <a:pt x="142542" y="12700"/>
                  </a:lnTo>
                  <a:lnTo>
                    <a:pt x="238456" y="12700"/>
                  </a:lnTo>
                  <a:lnTo>
                    <a:pt x="241300" y="9856"/>
                  </a:lnTo>
                  <a:lnTo>
                    <a:pt x="241300" y="2843"/>
                  </a:lnTo>
                  <a:lnTo>
                    <a:pt x="238456" y="0"/>
                  </a:lnTo>
                  <a:close/>
                </a:path>
                <a:path w="5918200" h="12700">
                  <a:moveTo>
                    <a:pt x="98756" y="0"/>
                  </a:moveTo>
                  <a:lnTo>
                    <a:pt x="2843" y="0"/>
                  </a:lnTo>
                  <a:lnTo>
                    <a:pt x="0" y="2843"/>
                  </a:lnTo>
                  <a:lnTo>
                    <a:pt x="0" y="9856"/>
                  </a:lnTo>
                  <a:lnTo>
                    <a:pt x="2843" y="12700"/>
                  </a:lnTo>
                  <a:lnTo>
                    <a:pt x="98756" y="12700"/>
                  </a:lnTo>
                  <a:lnTo>
                    <a:pt x="101600" y="9856"/>
                  </a:lnTo>
                  <a:lnTo>
                    <a:pt x="101600" y="2843"/>
                  </a:lnTo>
                  <a:lnTo>
                    <a:pt x="98756" y="0"/>
                  </a:lnTo>
                  <a:close/>
                </a:path>
              </a:pathLst>
            </a:custGeom>
            <a:solidFill>
              <a:srgbClr val="A8B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613525" y="3762375"/>
              <a:ext cx="128905" cy="152400"/>
            </a:xfrm>
            <a:custGeom>
              <a:avLst/>
              <a:gdLst/>
              <a:ahLst/>
              <a:cxnLst/>
              <a:rect l="l" t="t" r="r" b="b"/>
              <a:pathLst>
                <a:path w="128904" h="152400">
                  <a:moveTo>
                    <a:pt x="128588" y="0"/>
                  </a:moveTo>
                  <a:lnTo>
                    <a:pt x="0" y="76200"/>
                  </a:lnTo>
                  <a:lnTo>
                    <a:pt x="128588" y="152400"/>
                  </a:lnTo>
                  <a:lnTo>
                    <a:pt x="128588" y="0"/>
                  </a:lnTo>
                  <a:close/>
                </a:path>
              </a:pathLst>
            </a:custGeom>
            <a:solidFill>
              <a:srgbClr val="D4DF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614362" y="2743200"/>
            <a:ext cx="5403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2222" sz="1500">
                <a:solidFill>
                  <a:srgbClr val="FFFFFF"/>
                </a:solidFill>
                <a:latin typeface="Trebuchet MS"/>
                <a:cs typeface="Trebuchet MS"/>
              </a:rPr>
              <a:t>11%</a:t>
            </a:r>
            <a:r>
              <a:rPr dirty="0" baseline="-22222" sz="1500" spc="4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10%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30287" y="2895600"/>
            <a:ext cx="2355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10%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780214" y="3612515"/>
            <a:ext cx="719455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66675" marR="5080" indent="-53975">
              <a:lnSpc>
                <a:spcPts val="1600"/>
              </a:lnSpc>
              <a:spcBef>
                <a:spcPts val="219"/>
              </a:spcBef>
            </a:pPr>
            <a:r>
              <a:rPr dirty="0" sz="1400" spc="-20">
                <a:solidFill>
                  <a:srgbClr val="D4DF33"/>
                </a:solidFill>
                <a:latin typeface="Trebuchet MS"/>
                <a:cs typeface="Trebuchet MS"/>
              </a:rPr>
              <a:t>Average: 3.2%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658801" y="4268006"/>
            <a:ext cx="584835" cy="170180"/>
            <a:chOff x="658801" y="4268006"/>
            <a:chExt cx="584835" cy="170180"/>
          </a:xfrm>
        </p:grpSpPr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801" y="4268006"/>
              <a:ext cx="169873" cy="16987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969" y="4268006"/>
              <a:ext cx="169874" cy="16987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3138" y="4268006"/>
              <a:ext cx="169874" cy="169873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691350" y="4248802"/>
            <a:ext cx="6717665" cy="1738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710" algn="l"/>
                <a:tab pos="426720" algn="l"/>
              </a:tabLst>
            </a:pPr>
            <a:r>
              <a:rPr dirty="0" sz="1200" spc="-50">
                <a:solidFill>
                  <a:srgbClr val="29BA74"/>
                </a:solidFill>
                <a:latin typeface="Trebuchet MS"/>
                <a:cs typeface="Trebuchet MS"/>
              </a:rPr>
              <a:t>1</a:t>
            </a:r>
            <a:r>
              <a:rPr dirty="0" sz="1200">
                <a:solidFill>
                  <a:srgbClr val="29BA74"/>
                </a:solidFill>
                <a:latin typeface="Trebuchet MS"/>
                <a:cs typeface="Trebuchet MS"/>
              </a:rPr>
              <a:t>	</a:t>
            </a:r>
            <a:r>
              <a:rPr dirty="0" sz="1200" spc="-50">
                <a:solidFill>
                  <a:srgbClr val="29BA74"/>
                </a:solidFill>
                <a:latin typeface="Trebuchet MS"/>
                <a:cs typeface="Trebuchet MS"/>
              </a:rPr>
              <a:t>2</a:t>
            </a:r>
            <a:r>
              <a:rPr dirty="0" sz="1200">
                <a:solidFill>
                  <a:srgbClr val="29BA74"/>
                </a:solidFill>
                <a:latin typeface="Trebuchet MS"/>
                <a:cs typeface="Trebuchet MS"/>
              </a:rPr>
              <a:t>	</a:t>
            </a:r>
            <a:r>
              <a:rPr dirty="0" sz="1200" spc="-50">
                <a:solidFill>
                  <a:srgbClr val="29BA74"/>
                </a:solidFill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15"/>
              </a:spcBef>
            </a:pPr>
            <a:endParaRPr sz="1200">
              <a:latin typeface="Trebuchet MS"/>
              <a:cs typeface="Trebuchet MS"/>
            </a:endParaRPr>
          </a:p>
          <a:p>
            <a:pPr marL="1276985" marR="5080" indent="-215900">
              <a:lnSpc>
                <a:spcPts val="1900"/>
              </a:lnSpc>
              <a:buChar char="•"/>
              <a:tabLst>
                <a:tab pos="1276985" algn="l"/>
              </a:tabLst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KOLs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widest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reach,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necessarily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followed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liked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target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consumer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Trebuchet MS"/>
              <a:buChar char="•"/>
            </a:pPr>
            <a:endParaRPr sz="1600">
              <a:latin typeface="Trebuchet MS"/>
              <a:cs typeface="Trebuchet MS"/>
            </a:endParaRPr>
          </a:p>
          <a:p>
            <a:pPr marL="1276985" marR="396875" indent="-215900">
              <a:lnSpc>
                <a:spcPts val="1900"/>
              </a:lnSpc>
              <a:buChar char="•"/>
              <a:tabLst>
                <a:tab pos="1276985" algn="l"/>
              </a:tabLst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Brands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Tencent’s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identify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long-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tail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KOLs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relevant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22170" y="2653408"/>
            <a:ext cx="197704" cy="197703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3986061" y="2595915"/>
            <a:ext cx="669925" cy="53530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509"/>
              </a:spcBef>
            </a:pPr>
            <a:r>
              <a:rPr dirty="0" sz="1200" spc="-50">
                <a:solidFill>
                  <a:srgbClr val="29BA74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Gogoboi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46481" y="2653408"/>
            <a:ext cx="197704" cy="197703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4910016" y="2595915"/>
            <a:ext cx="1270000" cy="53530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509"/>
              </a:spcBef>
            </a:pPr>
            <a:r>
              <a:rPr dirty="0" sz="1200" spc="-50">
                <a:solidFill>
                  <a:srgbClr val="29BA74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Becky’s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Fantasy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70792" y="2653408"/>
            <a:ext cx="197704" cy="197703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6434585" y="2595915"/>
            <a:ext cx="671195" cy="53530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1200" spc="-50">
                <a:solidFill>
                  <a:srgbClr val="29BA74"/>
                </a:solidFill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Mr.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Bags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609600" y="4823720"/>
            <a:ext cx="981075" cy="981075"/>
            <a:chOff x="609600" y="4823720"/>
            <a:chExt cx="981075" cy="981075"/>
          </a:xfrm>
        </p:grpSpPr>
        <p:sp>
          <p:nvSpPr>
            <p:cNvPr id="37" name="object 37" descr=""/>
            <p:cNvSpPr/>
            <p:nvPr/>
          </p:nvSpPr>
          <p:spPr>
            <a:xfrm>
              <a:off x="761784" y="5089042"/>
              <a:ext cx="676275" cy="448309"/>
            </a:xfrm>
            <a:custGeom>
              <a:avLst/>
              <a:gdLst/>
              <a:ahLst/>
              <a:cxnLst/>
              <a:rect l="l" t="t" r="r" b="b"/>
              <a:pathLst>
                <a:path w="676275" h="448310">
                  <a:moveTo>
                    <a:pt x="278942" y="234213"/>
                  </a:moveTo>
                  <a:lnTo>
                    <a:pt x="274205" y="210680"/>
                  </a:lnTo>
                  <a:lnTo>
                    <a:pt x="261289" y="191490"/>
                  </a:lnTo>
                  <a:lnTo>
                    <a:pt x="242100" y="178549"/>
                  </a:lnTo>
                  <a:lnTo>
                    <a:pt x="218579" y="173812"/>
                  </a:lnTo>
                  <a:lnTo>
                    <a:pt x="195249" y="178549"/>
                  </a:lnTo>
                  <a:lnTo>
                    <a:pt x="176161" y="191490"/>
                  </a:lnTo>
                  <a:lnTo>
                    <a:pt x="163271" y="210680"/>
                  </a:lnTo>
                  <a:lnTo>
                    <a:pt x="158546" y="234213"/>
                  </a:lnTo>
                  <a:lnTo>
                    <a:pt x="163271" y="257568"/>
                  </a:lnTo>
                  <a:lnTo>
                    <a:pt x="176161" y="276669"/>
                  </a:lnTo>
                  <a:lnTo>
                    <a:pt x="195249" y="289560"/>
                  </a:lnTo>
                  <a:lnTo>
                    <a:pt x="218579" y="294297"/>
                  </a:lnTo>
                  <a:lnTo>
                    <a:pt x="242100" y="289560"/>
                  </a:lnTo>
                  <a:lnTo>
                    <a:pt x="261289" y="276669"/>
                  </a:lnTo>
                  <a:lnTo>
                    <a:pt x="274205" y="257568"/>
                  </a:lnTo>
                  <a:lnTo>
                    <a:pt x="278942" y="234213"/>
                  </a:lnTo>
                  <a:close/>
                </a:path>
                <a:path w="676275" h="448310">
                  <a:moveTo>
                    <a:pt x="355384" y="234518"/>
                  </a:moveTo>
                  <a:lnTo>
                    <a:pt x="348399" y="191338"/>
                  </a:lnTo>
                  <a:lnTo>
                    <a:pt x="341261" y="177812"/>
                  </a:lnTo>
                  <a:lnTo>
                    <a:pt x="341261" y="234518"/>
                  </a:lnTo>
                  <a:lnTo>
                    <a:pt x="331622" y="282778"/>
                  </a:lnTo>
                  <a:lnTo>
                    <a:pt x="305346" y="320878"/>
                  </a:lnTo>
                  <a:lnTo>
                    <a:pt x="266357" y="347548"/>
                  </a:lnTo>
                  <a:lnTo>
                    <a:pt x="218617" y="357708"/>
                  </a:lnTo>
                  <a:lnTo>
                    <a:pt x="171069" y="347548"/>
                  </a:lnTo>
                  <a:lnTo>
                    <a:pt x="132181" y="320878"/>
                  </a:lnTo>
                  <a:lnTo>
                    <a:pt x="105943" y="282778"/>
                  </a:lnTo>
                  <a:lnTo>
                    <a:pt x="96304" y="234518"/>
                  </a:lnTo>
                  <a:lnTo>
                    <a:pt x="105943" y="187528"/>
                  </a:lnTo>
                  <a:lnTo>
                    <a:pt x="132181" y="148158"/>
                  </a:lnTo>
                  <a:lnTo>
                    <a:pt x="171069" y="121488"/>
                  </a:lnTo>
                  <a:lnTo>
                    <a:pt x="218617" y="112598"/>
                  </a:lnTo>
                  <a:lnTo>
                    <a:pt x="266357" y="121488"/>
                  </a:lnTo>
                  <a:lnTo>
                    <a:pt x="305346" y="148158"/>
                  </a:lnTo>
                  <a:lnTo>
                    <a:pt x="331622" y="187528"/>
                  </a:lnTo>
                  <a:lnTo>
                    <a:pt x="341261" y="234518"/>
                  </a:lnTo>
                  <a:lnTo>
                    <a:pt x="341261" y="177812"/>
                  </a:lnTo>
                  <a:lnTo>
                    <a:pt x="299351" y="124028"/>
                  </a:lnTo>
                  <a:lnTo>
                    <a:pt x="261810" y="104978"/>
                  </a:lnTo>
                  <a:lnTo>
                    <a:pt x="218617" y="97358"/>
                  </a:lnTo>
                  <a:lnTo>
                    <a:pt x="175590" y="104978"/>
                  </a:lnTo>
                  <a:lnTo>
                    <a:pt x="138137" y="124028"/>
                  </a:lnTo>
                  <a:lnTo>
                    <a:pt x="108572" y="154508"/>
                  </a:lnTo>
                  <a:lnTo>
                    <a:pt x="89166" y="191338"/>
                  </a:lnTo>
                  <a:lnTo>
                    <a:pt x="82181" y="234518"/>
                  </a:lnTo>
                  <a:lnTo>
                    <a:pt x="89166" y="277698"/>
                  </a:lnTo>
                  <a:lnTo>
                    <a:pt x="108572" y="315798"/>
                  </a:lnTo>
                  <a:lnTo>
                    <a:pt x="138137" y="345008"/>
                  </a:lnTo>
                  <a:lnTo>
                    <a:pt x="175590" y="364058"/>
                  </a:lnTo>
                  <a:lnTo>
                    <a:pt x="218617" y="371678"/>
                  </a:lnTo>
                  <a:lnTo>
                    <a:pt x="261810" y="364058"/>
                  </a:lnTo>
                  <a:lnTo>
                    <a:pt x="274332" y="357708"/>
                  </a:lnTo>
                  <a:lnTo>
                    <a:pt x="299351" y="345008"/>
                  </a:lnTo>
                  <a:lnTo>
                    <a:pt x="328968" y="315798"/>
                  </a:lnTo>
                  <a:lnTo>
                    <a:pt x="348399" y="277698"/>
                  </a:lnTo>
                  <a:lnTo>
                    <a:pt x="355384" y="234518"/>
                  </a:lnTo>
                  <a:close/>
                </a:path>
                <a:path w="676275" h="448310">
                  <a:moveTo>
                    <a:pt x="437248" y="224358"/>
                  </a:moveTo>
                  <a:lnTo>
                    <a:pt x="436283" y="214198"/>
                  </a:lnTo>
                  <a:lnTo>
                    <a:pt x="435114" y="205308"/>
                  </a:lnTo>
                  <a:lnTo>
                    <a:pt x="433717" y="196418"/>
                  </a:lnTo>
                  <a:lnTo>
                    <a:pt x="433209" y="192608"/>
                  </a:lnTo>
                  <a:lnTo>
                    <a:pt x="431825" y="186258"/>
                  </a:lnTo>
                  <a:lnTo>
                    <a:pt x="429793" y="177368"/>
                  </a:lnTo>
                  <a:lnTo>
                    <a:pt x="427291" y="168478"/>
                  </a:lnTo>
                  <a:lnTo>
                    <a:pt x="426008" y="163398"/>
                  </a:lnTo>
                  <a:lnTo>
                    <a:pt x="425399" y="163398"/>
                  </a:lnTo>
                  <a:lnTo>
                    <a:pt x="422795" y="162966"/>
                  </a:lnTo>
                  <a:lnTo>
                    <a:pt x="422795" y="220548"/>
                  </a:lnTo>
                  <a:lnTo>
                    <a:pt x="391337" y="239598"/>
                  </a:lnTo>
                  <a:lnTo>
                    <a:pt x="391337" y="243408"/>
                  </a:lnTo>
                  <a:lnTo>
                    <a:pt x="390499" y="253568"/>
                  </a:lnTo>
                  <a:lnTo>
                    <a:pt x="388975" y="263728"/>
                  </a:lnTo>
                  <a:lnTo>
                    <a:pt x="386778" y="273888"/>
                  </a:lnTo>
                  <a:lnTo>
                    <a:pt x="383959" y="284048"/>
                  </a:lnTo>
                  <a:lnTo>
                    <a:pt x="382676" y="287858"/>
                  </a:lnTo>
                  <a:lnTo>
                    <a:pt x="405790" y="315798"/>
                  </a:lnTo>
                  <a:lnTo>
                    <a:pt x="401294" y="325958"/>
                  </a:lnTo>
                  <a:lnTo>
                    <a:pt x="395516" y="336118"/>
                  </a:lnTo>
                  <a:lnTo>
                    <a:pt x="389407" y="346278"/>
                  </a:lnTo>
                  <a:lnTo>
                    <a:pt x="382993" y="355168"/>
                  </a:lnTo>
                  <a:lnTo>
                    <a:pt x="382384" y="355168"/>
                  </a:lnTo>
                  <a:lnTo>
                    <a:pt x="344144" y="348818"/>
                  </a:lnTo>
                  <a:lnTo>
                    <a:pt x="341579" y="351358"/>
                  </a:lnTo>
                  <a:lnTo>
                    <a:pt x="309791" y="375488"/>
                  </a:lnTo>
                  <a:lnTo>
                    <a:pt x="309727" y="384378"/>
                  </a:lnTo>
                  <a:lnTo>
                    <a:pt x="309600" y="400888"/>
                  </a:lnTo>
                  <a:lnTo>
                    <a:pt x="309473" y="417398"/>
                  </a:lnTo>
                  <a:lnTo>
                    <a:pt x="299529" y="422478"/>
                  </a:lnTo>
                  <a:lnTo>
                    <a:pt x="288607" y="426288"/>
                  </a:lnTo>
                  <a:lnTo>
                    <a:pt x="288290" y="426288"/>
                  </a:lnTo>
                  <a:lnTo>
                    <a:pt x="277368" y="430098"/>
                  </a:lnTo>
                  <a:lnTo>
                    <a:pt x="266458" y="432638"/>
                  </a:lnTo>
                  <a:lnTo>
                    <a:pt x="251244" y="414858"/>
                  </a:lnTo>
                  <a:lnTo>
                    <a:pt x="239293" y="400888"/>
                  </a:lnTo>
                  <a:lnTo>
                    <a:pt x="238201" y="399618"/>
                  </a:lnTo>
                  <a:lnTo>
                    <a:pt x="234670" y="400888"/>
                  </a:lnTo>
                  <a:lnTo>
                    <a:pt x="202247" y="400888"/>
                  </a:lnTo>
                  <a:lnTo>
                    <a:pt x="198716" y="399618"/>
                  </a:lnTo>
                  <a:lnTo>
                    <a:pt x="170472" y="432638"/>
                  </a:lnTo>
                  <a:lnTo>
                    <a:pt x="127444" y="417398"/>
                  </a:lnTo>
                  <a:lnTo>
                    <a:pt x="127203" y="384378"/>
                  </a:lnTo>
                  <a:lnTo>
                    <a:pt x="127127" y="375488"/>
                  </a:lnTo>
                  <a:lnTo>
                    <a:pt x="123913" y="374218"/>
                  </a:lnTo>
                  <a:lnTo>
                    <a:pt x="116344" y="369138"/>
                  </a:lnTo>
                  <a:lnTo>
                    <a:pt x="110528" y="364058"/>
                  </a:lnTo>
                  <a:lnTo>
                    <a:pt x="109067" y="362788"/>
                  </a:lnTo>
                  <a:lnTo>
                    <a:pt x="102158" y="357708"/>
                  </a:lnTo>
                  <a:lnTo>
                    <a:pt x="99568" y="355168"/>
                  </a:lnTo>
                  <a:lnTo>
                    <a:pt x="93103" y="348818"/>
                  </a:lnTo>
                  <a:lnTo>
                    <a:pt x="92481" y="348818"/>
                  </a:lnTo>
                  <a:lnTo>
                    <a:pt x="53936" y="355168"/>
                  </a:lnTo>
                  <a:lnTo>
                    <a:pt x="47510" y="346278"/>
                  </a:lnTo>
                  <a:lnTo>
                    <a:pt x="35953" y="325958"/>
                  </a:lnTo>
                  <a:lnTo>
                    <a:pt x="31140" y="315798"/>
                  </a:lnTo>
                  <a:lnTo>
                    <a:pt x="54571" y="286588"/>
                  </a:lnTo>
                  <a:lnTo>
                    <a:pt x="53606" y="282778"/>
                  </a:lnTo>
                  <a:lnTo>
                    <a:pt x="50787" y="273888"/>
                  </a:lnTo>
                  <a:lnTo>
                    <a:pt x="48590" y="263728"/>
                  </a:lnTo>
                  <a:lnTo>
                    <a:pt x="47066" y="253568"/>
                  </a:lnTo>
                  <a:lnTo>
                    <a:pt x="45910" y="239598"/>
                  </a:lnTo>
                  <a:lnTo>
                    <a:pt x="14439" y="220548"/>
                  </a:lnTo>
                  <a:lnTo>
                    <a:pt x="15405" y="210388"/>
                  </a:lnTo>
                  <a:lnTo>
                    <a:pt x="17653" y="198958"/>
                  </a:lnTo>
                  <a:lnTo>
                    <a:pt x="17653" y="197688"/>
                  </a:lnTo>
                  <a:lnTo>
                    <a:pt x="19583" y="186258"/>
                  </a:lnTo>
                  <a:lnTo>
                    <a:pt x="22466" y="176098"/>
                  </a:lnTo>
                  <a:lnTo>
                    <a:pt x="23063" y="176098"/>
                  </a:lnTo>
                  <a:lnTo>
                    <a:pt x="60032" y="168478"/>
                  </a:lnTo>
                  <a:lnTo>
                    <a:pt x="61633" y="165938"/>
                  </a:lnTo>
                  <a:lnTo>
                    <a:pt x="65925" y="157048"/>
                  </a:lnTo>
                  <a:lnTo>
                    <a:pt x="70624" y="149428"/>
                  </a:lnTo>
                  <a:lnTo>
                    <a:pt x="75819" y="141808"/>
                  </a:lnTo>
                  <a:lnTo>
                    <a:pt x="81546" y="134188"/>
                  </a:lnTo>
                  <a:lnTo>
                    <a:pt x="84112" y="130378"/>
                  </a:lnTo>
                  <a:lnTo>
                    <a:pt x="70624" y="92278"/>
                  </a:lnTo>
                  <a:lnTo>
                    <a:pt x="78333" y="84658"/>
                  </a:lnTo>
                  <a:lnTo>
                    <a:pt x="87325" y="77038"/>
                  </a:lnTo>
                  <a:lnTo>
                    <a:pt x="87642" y="77038"/>
                  </a:lnTo>
                  <a:lnTo>
                    <a:pt x="96304" y="69418"/>
                  </a:lnTo>
                  <a:lnTo>
                    <a:pt x="105613" y="63068"/>
                  </a:lnTo>
                  <a:lnTo>
                    <a:pt x="143827" y="84658"/>
                  </a:lnTo>
                  <a:lnTo>
                    <a:pt x="147027" y="83388"/>
                  </a:lnTo>
                  <a:lnTo>
                    <a:pt x="168833" y="75768"/>
                  </a:lnTo>
                  <a:lnTo>
                    <a:pt x="180098" y="73228"/>
                  </a:lnTo>
                  <a:lnTo>
                    <a:pt x="181483" y="69418"/>
                  </a:lnTo>
                  <a:lnTo>
                    <a:pt x="195834" y="30048"/>
                  </a:lnTo>
                  <a:lnTo>
                    <a:pt x="241414" y="30048"/>
                  </a:lnTo>
                  <a:lnTo>
                    <a:pt x="257467" y="73228"/>
                  </a:lnTo>
                  <a:lnTo>
                    <a:pt x="260997" y="73228"/>
                  </a:lnTo>
                  <a:lnTo>
                    <a:pt x="268592" y="75768"/>
                  </a:lnTo>
                  <a:lnTo>
                    <a:pt x="290537" y="83388"/>
                  </a:lnTo>
                  <a:lnTo>
                    <a:pt x="293751" y="84658"/>
                  </a:lnTo>
                  <a:lnTo>
                    <a:pt x="320713" y="69418"/>
                  </a:lnTo>
                  <a:lnTo>
                    <a:pt x="331952" y="63068"/>
                  </a:lnTo>
                  <a:lnTo>
                    <a:pt x="340931" y="69418"/>
                  </a:lnTo>
                  <a:lnTo>
                    <a:pt x="358914" y="84658"/>
                  </a:lnTo>
                  <a:lnTo>
                    <a:pt x="366623" y="92278"/>
                  </a:lnTo>
                  <a:lnTo>
                    <a:pt x="353453" y="130378"/>
                  </a:lnTo>
                  <a:lnTo>
                    <a:pt x="356019" y="134188"/>
                  </a:lnTo>
                  <a:lnTo>
                    <a:pt x="377532" y="169748"/>
                  </a:lnTo>
                  <a:lnTo>
                    <a:pt x="378117" y="169748"/>
                  </a:lnTo>
                  <a:lnTo>
                    <a:pt x="414769" y="176098"/>
                  </a:lnTo>
                  <a:lnTo>
                    <a:pt x="417664" y="187528"/>
                  </a:lnTo>
                  <a:lnTo>
                    <a:pt x="419595" y="197688"/>
                  </a:lnTo>
                  <a:lnTo>
                    <a:pt x="419912" y="198958"/>
                  </a:lnTo>
                  <a:lnTo>
                    <a:pt x="421843" y="210388"/>
                  </a:lnTo>
                  <a:lnTo>
                    <a:pt x="422795" y="220548"/>
                  </a:lnTo>
                  <a:lnTo>
                    <a:pt x="422795" y="162966"/>
                  </a:lnTo>
                  <a:lnTo>
                    <a:pt x="387159" y="157048"/>
                  </a:lnTo>
                  <a:lnTo>
                    <a:pt x="383184" y="149428"/>
                  </a:lnTo>
                  <a:lnTo>
                    <a:pt x="378942" y="141808"/>
                  </a:lnTo>
                  <a:lnTo>
                    <a:pt x="374383" y="135458"/>
                  </a:lnTo>
                  <a:lnTo>
                    <a:pt x="369506" y="127838"/>
                  </a:lnTo>
                  <a:lnTo>
                    <a:pt x="382993" y="89738"/>
                  </a:lnTo>
                  <a:lnTo>
                    <a:pt x="380098" y="85928"/>
                  </a:lnTo>
                  <a:lnTo>
                    <a:pt x="373087" y="79578"/>
                  </a:lnTo>
                  <a:lnTo>
                    <a:pt x="366382" y="73228"/>
                  </a:lnTo>
                  <a:lnTo>
                    <a:pt x="361226" y="68148"/>
                  </a:lnTo>
                  <a:lnTo>
                    <a:pt x="358914" y="66878"/>
                  </a:lnTo>
                  <a:lnTo>
                    <a:pt x="356755" y="64338"/>
                  </a:lnTo>
                  <a:lnTo>
                    <a:pt x="355003" y="63068"/>
                  </a:lnTo>
                  <a:lnTo>
                    <a:pt x="351485" y="60528"/>
                  </a:lnTo>
                  <a:lnTo>
                    <a:pt x="344246" y="55448"/>
                  </a:lnTo>
                  <a:lnTo>
                    <a:pt x="336118" y="49098"/>
                  </a:lnTo>
                  <a:lnTo>
                    <a:pt x="332587" y="46558"/>
                  </a:lnTo>
                  <a:lnTo>
                    <a:pt x="292785" y="69418"/>
                  </a:lnTo>
                  <a:lnTo>
                    <a:pt x="280543" y="64338"/>
                  </a:lnTo>
                  <a:lnTo>
                    <a:pt x="274320" y="63068"/>
                  </a:lnTo>
                  <a:lnTo>
                    <a:pt x="268058" y="60528"/>
                  </a:lnTo>
                  <a:lnTo>
                    <a:pt x="256501" y="30048"/>
                  </a:lnTo>
                  <a:lnTo>
                    <a:pt x="251688" y="17348"/>
                  </a:lnTo>
                  <a:lnTo>
                    <a:pt x="247510" y="17348"/>
                  </a:lnTo>
                  <a:lnTo>
                    <a:pt x="237540" y="16078"/>
                  </a:lnTo>
                  <a:lnTo>
                    <a:pt x="228371" y="16078"/>
                  </a:lnTo>
                  <a:lnTo>
                    <a:pt x="221551" y="14808"/>
                  </a:lnTo>
                  <a:lnTo>
                    <a:pt x="215696" y="14808"/>
                  </a:lnTo>
                  <a:lnTo>
                    <a:pt x="208915" y="16078"/>
                  </a:lnTo>
                  <a:lnTo>
                    <a:pt x="199847" y="16078"/>
                  </a:lnTo>
                  <a:lnTo>
                    <a:pt x="190055" y="17348"/>
                  </a:lnTo>
                  <a:lnTo>
                    <a:pt x="185877" y="17348"/>
                  </a:lnTo>
                  <a:lnTo>
                    <a:pt x="169506" y="60528"/>
                  </a:lnTo>
                  <a:lnTo>
                    <a:pt x="163245" y="63068"/>
                  </a:lnTo>
                  <a:lnTo>
                    <a:pt x="157022" y="64338"/>
                  </a:lnTo>
                  <a:lnTo>
                    <a:pt x="144780" y="69418"/>
                  </a:lnTo>
                  <a:lnTo>
                    <a:pt x="133731" y="63068"/>
                  </a:lnTo>
                  <a:lnTo>
                    <a:pt x="104978" y="46558"/>
                  </a:lnTo>
                  <a:lnTo>
                    <a:pt x="101447" y="49098"/>
                  </a:lnTo>
                  <a:lnTo>
                    <a:pt x="93319" y="54178"/>
                  </a:lnTo>
                  <a:lnTo>
                    <a:pt x="86042" y="60528"/>
                  </a:lnTo>
                  <a:lnTo>
                    <a:pt x="80683" y="64338"/>
                  </a:lnTo>
                  <a:lnTo>
                    <a:pt x="76149" y="68148"/>
                  </a:lnTo>
                  <a:lnTo>
                    <a:pt x="71031" y="73228"/>
                  </a:lnTo>
                  <a:lnTo>
                    <a:pt x="64338" y="79578"/>
                  </a:lnTo>
                  <a:lnTo>
                    <a:pt x="57467" y="85928"/>
                  </a:lnTo>
                  <a:lnTo>
                    <a:pt x="54571" y="89738"/>
                  </a:lnTo>
                  <a:lnTo>
                    <a:pt x="68059" y="127838"/>
                  </a:lnTo>
                  <a:lnTo>
                    <a:pt x="63182" y="135458"/>
                  </a:lnTo>
                  <a:lnTo>
                    <a:pt x="58623" y="141808"/>
                  </a:lnTo>
                  <a:lnTo>
                    <a:pt x="54381" y="149428"/>
                  </a:lnTo>
                  <a:lnTo>
                    <a:pt x="50406" y="157048"/>
                  </a:lnTo>
                  <a:lnTo>
                    <a:pt x="49784" y="157048"/>
                  </a:lnTo>
                  <a:lnTo>
                    <a:pt x="11239" y="163398"/>
                  </a:lnTo>
                  <a:lnTo>
                    <a:pt x="10274" y="167208"/>
                  </a:lnTo>
                  <a:lnTo>
                    <a:pt x="7645" y="177368"/>
                  </a:lnTo>
                  <a:lnTo>
                    <a:pt x="5575" y="186258"/>
                  </a:lnTo>
                  <a:lnTo>
                    <a:pt x="317" y="224358"/>
                  </a:lnTo>
                  <a:lnTo>
                    <a:pt x="0" y="228168"/>
                  </a:lnTo>
                  <a:lnTo>
                    <a:pt x="32423" y="248488"/>
                  </a:lnTo>
                  <a:lnTo>
                    <a:pt x="33337" y="257378"/>
                  </a:lnTo>
                  <a:lnTo>
                    <a:pt x="34671" y="266268"/>
                  </a:lnTo>
                  <a:lnTo>
                    <a:pt x="36487" y="275158"/>
                  </a:lnTo>
                  <a:lnTo>
                    <a:pt x="38849" y="284048"/>
                  </a:lnTo>
                  <a:lnTo>
                    <a:pt x="14770" y="313258"/>
                  </a:lnTo>
                  <a:lnTo>
                    <a:pt x="16370" y="317068"/>
                  </a:lnTo>
                  <a:lnTo>
                    <a:pt x="20548" y="325958"/>
                  </a:lnTo>
                  <a:lnTo>
                    <a:pt x="24765" y="334848"/>
                  </a:lnTo>
                  <a:lnTo>
                    <a:pt x="28067" y="339928"/>
                  </a:lnTo>
                  <a:lnTo>
                    <a:pt x="29540" y="343738"/>
                  </a:lnTo>
                  <a:lnTo>
                    <a:pt x="31000" y="346278"/>
                  </a:lnTo>
                  <a:lnTo>
                    <a:pt x="34505" y="351358"/>
                  </a:lnTo>
                  <a:lnTo>
                    <a:pt x="39471" y="358978"/>
                  </a:lnTo>
                  <a:lnTo>
                    <a:pt x="45262" y="366598"/>
                  </a:lnTo>
                  <a:lnTo>
                    <a:pt x="47828" y="370408"/>
                  </a:lnTo>
                  <a:lnTo>
                    <a:pt x="48463" y="370408"/>
                  </a:lnTo>
                  <a:lnTo>
                    <a:pt x="88277" y="364058"/>
                  </a:lnTo>
                  <a:lnTo>
                    <a:pt x="94183" y="369138"/>
                  </a:lnTo>
                  <a:lnTo>
                    <a:pt x="100279" y="374218"/>
                  </a:lnTo>
                  <a:lnTo>
                    <a:pt x="106565" y="379298"/>
                  </a:lnTo>
                  <a:lnTo>
                    <a:pt x="113004" y="383108"/>
                  </a:lnTo>
                  <a:lnTo>
                    <a:pt x="113017" y="384378"/>
                  </a:lnTo>
                  <a:lnTo>
                    <a:pt x="113144" y="393268"/>
                  </a:lnTo>
                  <a:lnTo>
                    <a:pt x="113258" y="400888"/>
                  </a:lnTo>
                  <a:lnTo>
                    <a:pt x="113372" y="408508"/>
                  </a:lnTo>
                  <a:lnTo>
                    <a:pt x="113474" y="414858"/>
                  </a:lnTo>
                  <a:lnTo>
                    <a:pt x="113563" y="421208"/>
                  </a:lnTo>
                  <a:lnTo>
                    <a:pt x="113639" y="426288"/>
                  </a:lnTo>
                  <a:lnTo>
                    <a:pt x="117500" y="427558"/>
                  </a:lnTo>
                  <a:lnTo>
                    <a:pt x="126390" y="432638"/>
                  </a:lnTo>
                  <a:lnTo>
                    <a:pt x="134747" y="435178"/>
                  </a:lnTo>
                  <a:lnTo>
                    <a:pt x="143827" y="438988"/>
                  </a:lnTo>
                  <a:lnTo>
                    <a:pt x="146596" y="440258"/>
                  </a:lnTo>
                  <a:lnTo>
                    <a:pt x="153047" y="442798"/>
                  </a:lnTo>
                  <a:lnTo>
                    <a:pt x="161785" y="445338"/>
                  </a:lnTo>
                  <a:lnTo>
                    <a:pt x="171437" y="447878"/>
                  </a:lnTo>
                  <a:lnTo>
                    <a:pt x="175602" y="447878"/>
                  </a:lnTo>
                  <a:lnTo>
                    <a:pt x="189090" y="432638"/>
                  </a:lnTo>
                  <a:lnTo>
                    <a:pt x="204812" y="414858"/>
                  </a:lnTo>
                  <a:lnTo>
                    <a:pt x="232422" y="414858"/>
                  </a:lnTo>
                  <a:lnTo>
                    <a:pt x="261645" y="447878"/>
                  </a:lnTo>
                  <a:lnTo>
                    <a:pt x="265811" y="447878"/>
                  </a:lnTo>
                  <a:lnTo>
                    <a:pt x="275272" y="445338"/>
                  </a:lnTo>
                  <a:lnTo>
                    <a:pt x="283908" y="442798"/>
                  </a:lnTo>
                  <a:lnTo>
                    <a:pt x="290334" y="440258"/>
                  </a:lnTo>
                  <a:lnTo>
                    <a:pt x="295871" y="437718"/>
                  </a:lnTo>
                  <a:lnTo>
                    <a:pt x="302209" y="435178"/>
                  </a:lnTo>
                  <a:lnTo>
                    <a:pt x="310667" y="432638"/>
                  </a:lnTo>
                  <a:lnTo>
                    <a:pt x="319747" y="427558"/>
                  </a:lnTo>
                  <a:lnTo>
                    <a:pt x="323596" y="426288"/>
                  </a:lnTo>
                  <a:lnTo>
                    <a:pt x="323710" y="412318"/>
                  </a:lnTo>
                  <a:lnTo>
                    <a:pt x="323799" y="399618"/>
                  </a:lnTo>
                  <a:lnTo>
                    <a:pt x="323926" y="384378"/>
                  </a:lnTo>
                  <a:lnTo>
                    <a:pt x="330542" y="379298"/>
                  </a:lnTo>
                  <a:lnTo>
                    <a:pt x="336918" y="374218"/>
                  </a:lnTo>
                  <a:lnTo>
                    <a:pt x="343065" y="369138"/>
                  </a:lnTo>
                  <a:lnTo>
                    <a:pt x="348957" y="364058"/>
                  </a:lnTo>
                  <a:lnTo>
                    <a:pt x="349592" y="364058"/>
                  </a:lnTo>
                  <a:lnTo>
                    <a:pt x="389407" y="370408"/>
                  </a:lnTo>
                  <a:lnTo>
                    <a:pt x="391985" y="366598"/>
                  </a:lnTo>
                  <a:lnTo>
                    <a:pt x="393865" y="364058"/>
                  </a:lnTo>
                  <a:lnTo>
                    <a:pt x="397649" y="358978"/>
                  </a:lnTo>
                  <a:lnTo>
                    <a:pt x="400126" y="355168"/>
                  </a:lnTo>
                  <a:lnTo>
                    <a:pt x="402615" y="351358"/>
                  </a:lnTo>
                  <a:lnTo>
                    <a:pt x="406196" y="346278"/>
                  </a:lnTo>
                  <a:lnTo>
                    <a:pt x="409130" y="341198"/>
                  </a:lnTo>
                  <a:lnTo>
                    <a:pt x="412330" y="334848"/>
                  </a:lnTo>
                  <a:lnTo>
                    <a:pt x="416420" y="325958"/>
                  </a:lnTo>
                  <a:lnTo>
                    <a:pt x="420547" y="317068"/>
                  </a:lnTo>
                  <a:lnTo>
                    <a:pt x="422478" y="313258"/>
                  </a:lnTo>
                  <a:lnTo>
                    <a:pt x="398399" y="284048"/>
                  </a:lnTo>
                  <a:lnTo>
                    <a:pt x="400812" y="275158"/>
                  </a:lnTo>
                  <a:lnTo>
                    <a:pt x="402729" y="266268"/>
                  </a:lnTo>
                  <a:lnTo>
                    <a:pt x="404177" y="257378"/>
                  </a:lnTo>
                  <a:lnTo>
                    <a:pt x="405142" y="248488"/>
                  </a:lnTo>
                  <a:lnTo>
                    <a:pt x="437248" y="228168"/>
                  </a:lnTo>
                  <a:lnTo>
                    <a:pt x="437248" y="224358"/>
                  </a:lnTo>
                  <a:close/>
                </a:path>
                <a:path w="676275" h="448310">
                  <a:moveTo>
                    <a:pt x="676173" y="130302"/>
                  </a:moveTo>
                  <a:lnTo>
                    <a:pt x="675449" y="116306"/>
                  </a:lnTo>
                  <a:lnTo>
                    <a:pt x="656831" y="105054"/>
                  </a:lnTo>
                  <a:lnTo>
                    <a:pt x="655231" y="97993"/>
                  </a:lnTo>
                  <a:lnTo>
                    <a:pt x="638530" y="62966"/>
                  </a:lnTo>
                  <a:lnTo>
                    <a:pt x="642708" y="41770"/>
                  </a:lnTo>
                  <a:lnTo>
                    <a:pt x="610450" y="15341"/>
                  </a:lnTo>
                  <a:lnTo>
                    <a:pt x="602348" y="11188"/>
                  </a:lnTo>
                  <a:lnTo>
                    <a:pt x="602348" y="129451"/>
                  </a:lnTo>
                  <a:lnTo>
                    <a:pt x="598474" y="151282"/>
                  </a:lnTo>
                  <a:lnTo>
                    <a:pt x="586778" y="169926"/>
                  </a:lnTo>
                  <a:lnTo>
                    <a:pt x="568223" y="182816"/>
                  </a:lnTo>
                  <a:lnTo>
                    <a:pt x="545871" y="187756"/>
                  </a:lnTo>
                  <a:lnTo>
                    <a:pt x="524230" y="183616"/>
                  </a:lnTo>
                  <a:lnTo>
                    <a:pt x="505739" y="171513"/>
                  </a:lnTo>
                  <a:lnTo>
                    <a:pt x="492772" y="152603"/>
                  </a:lnTo>
                  <a:lnTo>
                    <a:pt x="488086" y="130302"/>
                  </a:lnTo>
                  <a:lnTo>
                    <a:pt x="488149" y="129451"/>
                  </a:lnTo>
                  <a:lnTo>
                    <a:pt x="492010" y="108318"/>
                  </a:lnTo>
                  <a:lnTo>
                    <a:pt x="503745" y="89763"/>
                  </a:lnTo>
                  <a:lnTo>
                    <a:pt x="522312" y="76784"/>
                  </a:lnTo>
                  <a:lnTo>
                    <a:pt x="544703" y="71970"/>
                  </a:lnTo>
                  <a:lnTo>
                    <a:pt x="566369" y="76098"/>
                  </a:lnTo>
                  <a:lnTo>
                    <a:pt x="584796" y="88125"/>
                  </a:lnTo>
                  <a:lnTo>
                    <a:pt x="597433" y="106984"/>
                  </a:lnTo>
                  <a:lnTo>
                    <a:pt x="602348" y="129451"/>
                  </a:lnTo>
                  <a:lnTo>
                    <a:pt x="602348" y="11188"/>
                  </a:lnTo>
                  <a:lnTo>
                    <a:pt x="598081" y="8991"/>
                  </a:lnTo>
                  <a:lnTo>
                    <a:pt x="578815" y="19913"/>
                  </a:lnTo>
                  <a:lnTo>
                    <a:pt x="568452" y="17081"/>
                  </a:lnTo>
                  <a:lnTo>
                    <a:pt x="558025" y="15341"/>
                  </a:lnTo>
                  <a:lnTo>
                    <a:pt x="554189" y="15100"/>
                  </a:lnTo>
                  <a:lnTo>
                    <a:pt x="549084" y="14782"/>
                  </a:lnTo>
                  <a:lnTo>
                    <a:pt x="544906" y="14782"/>
                  </a:lnTo>
                  <a:lnTo>
                    <a:pt x="536752" y="15100"/>
                  </a:lnTo>
                  <a:lnTo>
                    <a:pt x="520382" y="0"/>
                  </a:lnTo>
                  <a:lnTo>
                    <a:pt x="480606" y="14782"/>
                  </a:lnTo>
                  <a:lnTo>
                    <a:pt x="469011" y="22161"/>
                  </a:lnTo>
                  <a:lnTo>
                    <a:pt x="469011" y="44983"/>
                  </a:lnTo>
                  <a:lnTo>
                    <a:pt x="461200" y="52692"/>
                  </a:lnTo>
                  <a:lnTo>
                    <a:pt x="454202" y="60921"/>
                  </a:lnTo>
                  <a:lnTo>
                    <a:pt x="448094" y="69723"/>
                  </a:lnTo>
                  <a:lnTo>
                    <a:pt x="443001" y="79032"/>
                  </a:lnTo>
                  <a:lnTo>
                    <a:pt x="422135" y="85775"/>
                  </a:lnTo>
                  <a:lnTo>
                    <a:pt x="418096" y="99085"/>
                  </a:lnTo>
                  <a:lnTo>
                    <a:pt x="415556" y="112890"/>
                  </a:lnTo>
                  <a:lnTo>
                    <a:pt x="414464" y="127127"/>
                  </a:lnTo>
                  <a:lnTo>
                    <a:pt x="414756" y="141681"/>
                  </a:lnTo>
                  <a:lnTo>
                    <a:pt x="433374" y="152603"/>
                  </a:lnTo>
                  <a:lnTo>
                    <a:pt x="434975" y="159994"/>
                  </a:lnTo>
                  <a:lnTo>
                    <a:pt x="437222" y="168033"/>
                  </a:lnTo>
                  <a:lnTo>
                    <a:pt x="447179" y="188912"/>
                  </a:lnTo>
                  <a:lnTo>
                    <a:pt x="451358" y="195021"/>
                  </a:lnTo>
                  <a:lnTo>
                    <a:pt x="446214" y="216230"/>
                  </a:lnTo>
                  <a:lnTo>
                    <a:pt x="455828" y="226415"/>
                  </a:lnTo>
                  <a:lnTo>
                    <a:pt x="466318" y="235343"/>
                  </a:lnTo>
                  <a:lnTo>
                    <a:pt x="477596" y="243065"/>
                  </a:lnTo>
                  <a:lnTo>
                    <a:pt x="489559" y="249643"/>
                  </a:lnTo>
                  <a:lnTo>
                    <a:pt x="508177" y="238709"/>
                  </a:lnTo>
                  <a:lnTo>
                    <a:pt x="519620" y="242150"/>
                  </a:lnTo>
                  <a:lnTo>
                    <a:pt x="531291" y="244297"/>
                  </a:lnTo>
                  <a:lnTo>
                    <a:pt x="543204" y="245186"/>
                  </a:lnTo>
                  <a:lnTo>
                    <a:pt x="555383" y="244817"/>
                  </a:lnTo>
                  <a:lnTo>
                    <a:pt x="571754" y="259600"/>
                  </a:lnTo>
                  <a:lnTo>
                    <a:pt x="609231" y="245300"/>
                  </a:lnTo>
                  <a:lnTo>
                    <a:pt x="619874" y="238709"/>
                  </a:lnTo>
                  <a:lnTo>
                    <a:pt x="620877" y="238074"/>
                  </a:lnTo>
                  <a:lnTo>
                    <a:pt x="620877" y="216230"/>
                  </a:lnTo>
                  <a:lnTo>
                    <a:pt x="629348" y="207568"/>
                  </a:lnTo>
                  <a:lnTo>
                    <a:pt x="636930" y="198107"/>
                  </a:lnTo>
                  <a:lnTo>
                    <a:pt x="643534" y="187985"/>
                  </a:lnTo>
                  <a:lnTo>
                    <a:pt x="643661" y="187756"/>
                  </a:lnTo>
                  <a:lnTo>
                    <a:pt x="649122" y="177342"/>
                  </a:lnTo>
                  <a:lnTo>
                    <a:pt x="669353" y="170916"/>
                  </a:lnTo>
                  <a:lnTo>
                    <a:pt x="673150" y="157822"/>
                  </a:lnTo>
                  <a:lnTo>
                    <a:pt x="675411" y="144221"/>
                  </a:lnTo>
                  <a:lnTo>
                    <a:pt x="676173" y="1303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600" y="4823720"/>
              <a:ext cx="981075" cy="981074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617300" y="546600"/>
            <a:ext cx="6876415" cy="101346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>
                <a:solidFill>
                  <a:srgbClr val="FFFFFF"/>
                </a:solidFill>
              </a:rPr>
              <a:t>Chinese</a:t>
            </a:r>
            <a:r>
              <a:rPr dirty="0" spc="-10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KOLs</a:t>
            </a:r>
            <a:r>
              <a:rPr dirty="0" spc="-10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important</a:t>
            </a:r>
            <a:r>
              <a:rPr dirty="0" spc="-9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touchpoint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dirty="0" spc="-5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reach</a:t>
            </a:r>
            <a:r>
              <a:rPr dirty="0" spc="-4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luxury</a:t>
            </a:r>
            <a:r>
              <a:rPr dirty="0" spc="-5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consumers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997241" y="3541434"/>
            <a:ext cx="103505" cy="299148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>
              <a:lnSpc>
                <a:spcPts val="795"/>
              </a:lnSpc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9849" y="0"/>
              <a:ext cx="416951" cy="6858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9542" y="0"/>
              <a:ext cx="4372457" cy="68580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1415521" y="6414275"/>
            <a:ext cx="133350" cy="147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12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7298" y="6251090"/>
            <a:ext cx="3768725" cy="31750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20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Note: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Average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views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last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articles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WeChat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Official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Account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Source: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Brand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accounts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WeChat,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BCG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1094718" y="0"/>
            <a:ext cx="1097280" cy="1054735"/>
            <a:chOff x="11094718" y="0"/>
            <a:chExt cx="1097280" cy="1054735"/>
          </a:xfrm>
        </p:grpSpPr>
        <p:sp>
          <p:nvSpPr>
            <p:cNvPr id="10" name="object 10" descr=""/>
            <p:cNvSpPr/>
            <p:nvPr/>
          </p:nvSpPr>
          <p:spPr>
            <a:xfrm>
              <a:off x="11094718" y="0"/>
              <a:ext cx="1097280" cy="1054735"/>
            </a:xfrm>
            <a:custGeom>
              <a:avLst/>
              <a:gdLst/>
              <a:ahLst/>
              <a:cxnLst/>
              <a:rect l="l" t="t" r="r" b="b"/>
              <a:pathLst>
                <a:path w="1097279" h="1054735">
                  <a:moveTo>
                    <a:pt x="1097279" y="0"/>
                  </a:moveTo>
                  <a:lnTo>
                    <a:pt x="0" y="0"/>
                  </a:lnTo>
                  <a:lnTo>
                    <a:pt x="1097279" y="1054387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690544" y="13287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82879" y="0"/>
                  </a:moveTo>
                  <a:lnTo>
                    <a:pt x="134263" y="6532"/>
                  </a:lnTo>
                  <a:lnTo>
                    <a:pt x="90576" y="24968"/>
                  </a:lnTo>
                  <a:lnTo>
                    <a:pt x="53564" y="53564"/>
                  </a:lnTo>
                  <a:lnTo>
                    <a:pt x="24968" y="90576"/>
                  </a:lnTo>
                  <a:lnTo>
                    <a:pt x="6532" y="134263"/>
                  </a:lnTo>
                  <a:lnTo>
                    <a:pt x="0" y="182879"/>
                  </a:lnTo>
                  <a:lnTo>
                    <a:pt x="6532" y="231496"/>
                  </a:lnTo>
                  <a:lnTo>
                    <a:pt x="24968" y="275183"/>
                  </a:lnTo>
                  <a:lnTo>
                    <a:pt x="53564" y="312195"/>
                  </a:lnTo>
                  <a:lnTo>
                    <a:pt x="90576" y="340791"/>
                  </a:lnTo>
                  <a:lnTo>
                    <a:pt x="134263" y="359227"/>
                  </a:lnTo>
                  <a:lnTo>
                    <a:pt x="182879" y="365760"/>
                  </a:lnTo>
                  <a:lnTo>
                    <a:pt x="231496" y="359227"/>
                  </a:lnTo>
                  <a:lnTo>
                    <a:pt x="275183" y="340791"/>
                  </a:lnTo>
                  <a:lnTo>
                    <a:pt x="312195" y="312195"/>
                  </a:lnTo>
                  <a:lnTo>
                    <a:pt x="340791" y="275183"/>
                  </a:lnTo>
                  <a:lnTo>
                    <a:pt x="359227" y="231496"/>
                  </a:lnTo>
                  <a:lnTo>
                    <a:pt x="365759" y="182879"/>
                  </a:lnTo>
                  <a:lnTo>
                    <a:pt x="359227" y="134263"/>
                  </a:lnTo>
                  <a:lnTo>
                    <a:pt x="340791" y="90576"/>
                  </a:lnTo>
                  <a:lnTo>
                    <a:pt x="312195" y="53564"/>
                  </a:lnTo>
                  <a:lnTo>
                    <a:pt x="275183" y="24968"/>
                  </a:lnTo>
                  <a:lnTo>
                    <a:pt x="231496" y="653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1807542" y="181137"/>
            <a:ext cx="1320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29BA74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09600" y="2131392"/>
            <a:ext cx="6705600" cy="3673475"/>
            <a:chOff x="609600" y="2131392"/>
            <a:chExt cx="6705600" cy="3673475"/>
          </a:xfrm>
        </p:grpSpPr>
        <p:sp>
          <p:nvSpPr>
            <p:cNvPr id="14" name="object 14" descr=""/>
            <p:cNvSpPr/>
            <p:nvPr/>
          </p:nvSpPr>
          <p:spPr>
            <a:xfrm>
              <a:off x="695420" y="2724255"/>
              <a:ext cx="152400" cy="1485900"/>
            </a:xfrm>
            <a:custGeom>
              <a:avLst/>
              <a:gdLst/>
              <a:ahLst/>
              <a:cxnLst/>
              <a:rect l="l" t="t" r="r" b="b"/>
              <a:pathLst>
                <a:path w="152400" h="1485900">
                  <a:moveTo>
                    <a:pt x="152191" y="0"/>
                  </a:moveTo>
                  <a:lnTo>
                    <a:pt x="0" y="0"/>
                  </a:lnTo>
                  <a:lnTo>
                    <a:pt x="0" y="1485886"/>
                  </a:lnTo>
                  <a:lnTo>
                    <a:pt x="152191" y="1485886"/>
                  </a:lnTo>
                  <a:lnTo>
                    <a:pt x="152191" y="0"/>
                  </a:lnTo>
                  <a:close/>
                </a:path>
              </a:pathLst>
            </a:custGeom>
            <a:solidFill>
              <a:srgbClr val="D4DF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33526" y="3676535"/>
              <a:ext cx="6334125" cy="534035"/>
            </a:xfrm>
            <a:custGeom>
              <a:avLst/>
              <a:gdLst/>
              <a:ahLst/>
              <a:cxnLst/>
              <a:rect l="l" t="t" r="r" b="b"/>
              <a:pathLst>
                <a:path w="6334125" h="534035">
                  <a:moveTo>
                    <a:pt x="152196" y="0"/>
                  </a:moveTo>
                  <a:lnTo>
                    <a:pt x="0" y="0"/>
                  </a:lnTo>
                  <a:lnTo>
                    <a:pt x="0" y="533615"/>
                  </a:lnTo>
                  <a:lnTo>
                    <a:pt x="152196" y="533615"/>
                  </a:lnTo>
                  <a:lnTo>
                    <a:pt x="152196" y="0"/>
                  </a:lnTo>
                  <a:close/>
                </a:path>
                <a:path w="6334125" h="534035">
                  <a:moveTo>
                    <a:pt x="390309" y="47688"/>
                  </a:moveTo>
                  <a:lnTo>
                    <a:pt x="238125" y="47688"/>
                  </a:lnTo>
                  <a:lnTo>
                    <a:pt x="238125" y="533615"/>
                  </a:lnTo>
                  <a:lnTo>
                    <a:pt x="390309" y="533615"/>
                  </a:lnTo>
                  <a:lnTo>
                    <a:pt x="390309" y="47688"/>
                  </a:lnTo>
                  <a:close/>
                </a:path>
                <a:path w="6334125" h="534035">
                  <a:moveTo>
                    <a:pt x="628421" y="57150"/>
                  </a:moveTo>
                  <a:lnTo>
                    <a:pt x="476237" y="57150"/>
                  </a:lnTo>
                  <a:lnTo>
                    <a:pt x="476237" y="533615"/>
                  </a:lnTo>
                  <a:lnTo>
                    <a:pt x="628421" y="533615"/>
                  </a:lnTo>
                  <a:lnTo>
                    <a:pt x="628421" y="57150"/>
                  </a:lnTo>
                  <a:close/>
                </a:path>
                <a:path w="6334125" h="534035">
                  <a:moveTo>
                    <a:pt x="866546" y="104838"/>
                  </a:moveTo>
                  <a:lnTo>
                    <a:pt x="714349" y="104838"/>
                  </a:lnTo>
                  <a:lnTo>
                    <a:pt x="714349" y="533615"/>
                  </a:lnTo>
                  <a:lnTo>
                    <a:pt x="866546" y="533615"/>
                  </a:lnTo>
                  <a:lnTo>
                    <a:pt x="866546" y="104838"/>
                  </a:lnTo>
                  <a:close/>
                </a:path>
                <a:path w="6334125" h="534035">
                  <a:moveTo>
                    <a:pt x="1104976" y="228600"/>
                  </a:moveTo>
                  <a:lnTo>
                    <a:pt x="952461" y="228600"/>
                  </a:lnTo>
                  <a:lnTo>
                    <a:pt x="952461" y="533615"/>
                  </a:lnTo>
                  <a:lnTo>
                    <a:pt x="1104976" y="533615"/>
                  </a:lnTo>
                  <a:lnTo>
                    <a:pt x="1104976" y="228600"/>
                  </a:lnTo>
                  <a:close/>
                </a:path>
                <a:path w="6334125" h="534035">
                  <a:moveTo>
                    <a:pt x="1343152" y="257340"/>
                  </a:moveTo>
                  <a:lnTo>
                    <a:pt x="1190650" y="257340"/>
                  </a:lnTo>
                  <a:lnTo>
                    <a:pt x="1190650" y="533615"/>
                  </a:lnTo>
                  <a:lnTo>
                    <a:pt x="1343152" y="533615"/>
                  </a:lnTo>
                  <a:lnTo>
                    <a:pt x="1343152" y="257340"/>
                  </a:lnTo>
                  <a:close/>
                </a:path>
                <a:path w="6334125" h="534035">
                  <a:moveTo>
                    <a:pt x="1581200" y="266814"/>
                  </a:moveTo>
                  <a:lnTo>
                    <a:pt x="1428699" y="266814"/>
                  </a:lnTo>
                  <a:lnTo>
                    <a:pt x="1428699" y="533615"/>
                  </a:lnTo>
                  <a:lnTo>
                    <a:pt x="1581200" y="533615"/>
                  </a:lnTo>
                  <a:lnTo>
                    <a:pt x="1581200" y="266814"/>
                  </a:lnTo>
                  <a:close/>
                </a:path>
                <a:path w="6334125" h="534035">
                  <a:moveTo>
                    <a:pt x="1819389" y="285750"/>
                  </a:moveTo>
                  <a:lnTo>
                    <a:pt x="1666875" y="285750"/>
                  </a:lnTo>
                  <a:lnTo>
                    <a:pt x="1666875" y="533615"/>
                  </a:lnTo>
                  <a:lnTo>
                    <a:pt x="1819389" y="533615"/>
                  </a:lnTo>
                  <a:lnTo>
                    <a:pt x="1819389" y="285750"/>
                  </a:lnTo>
                  <a:close/>
                </a:path>
                <a:path w="6334125" h="534035">
                  <a:moveTo>
                    <a:pt x="2057438" y="314490"/>
                  </a:moveTo>
                  <a:lnTo>
                    <a:pt x="1904936" y="314490"/>
                  </a:lnTo>
                  <a:lnTo>
                    <a:pt x="1904936" y="533615"/>
                  </a:lnTo>
                  <a:lnTo>
                    <a:pt x="2057438" y="533615"/>
                  </a:lnTo>
                  <a:lnTo>
                    <a:pt x="2057438" y="314490"/>
                  </a:lnTo>
                  <a:close/>
                </a:path>
                <a:path w="6334125" h="534035">
                  <a:moveTo>
                    <a:pt x="2295614" y="323964"/>
                  </a:moveTo>
                  <a:lnTo>
                    <a:pt x="2143112" y="323964"/>
                  </a:lnTo>
                  <a:lnTo>
                    <a:pt x="2143112" y="533615"/>
                  </a:lnTo>
                  <a:lnTo>
                    <a:pt x="2295614" y="533615"/>
                  </a:lnTo>
                  <a:lnTo>
                    <a:pt x="2295614" y="323964"/>
                  </a:lnTo>
                  <a:close/>
                </a:path>
                <a:path w="6334125" h="534035">
                  <a:moveTo>
                    <a:pt x="2533675" y="323964"/>
                  </a:moveTo>
                  <a:lnTo>
                    <a:pt x="2381161" y="323964"/>
                  </a:lnTo>
                  <a:lnTo>
                    <a:pt x="2381161" y="533615"/>
                  </a:lnTo>
                  <a:lnTo>
                    <a:pt x="2533675" y="533615"/>
                  </a:lnTo>
                  <a:lnTo>
                    <a:pt x="2533675" y="323964"/>
                  </a:lnTo>
                  <a:close/>
                </a:path>
                <a:path w="6334125" h="534035">
                  <a:moveTo>
                    <a:pt x="2771851" y="323964"/>
                  </a:moveTo>
                  <a:lnTo>
                    <a:pt x="2619337" y="323964"/>
                  </a:lnTo>
                  <a:lnTo>
                    <a:pt x="2619337" y="533615"/>
                  </a:lnTo>
                  <a:lnTo>
                    <a:pt x="2771851" y="533615"/>
                  </a:lnTo>
                  <a:lnTo>
                    <a:pt x="2771851" y="323964"/>
                  </a:lnTo>
                  <a:close/>
                </a:path>
                <a:path w="6334125" h="534035">
                  <a:moveTo>
                    <a:pt x="3009900" y="371640"/>
                  </a:moveTo>
                  <a:lnTo>
                    <a:pt x="2857398" y="371640"/>
                  </a:lnTo>
                  <a:lnTo>
                    <a:pt x="2857398" y="533615"/>
                  </a:lnTo>
                  <a:lnTo>
                    <a:pt x="3009900" y="533615"/>
                  </a:lnTo>
                  <a:lnTo>
                    <a:pt x="3009900" y="371640"/>
                  </a:lnTo>
                  <a:close/>
                </a:path>
                <a:path w="6334125" h="534035">
                  <a:moveTo>
                    <a:pt x="3238563" y="381114"/>
                  </a:moveTo>
                  <a:lnTo>
                    <a:pt x="3095574" y="381114"/>
                  </a:lnTo>
                  <a:lnTo>
                    <a:pt x="3095574" y="533615"/>
                  </a:lnTo>
                  <a:lnTo>
                    <a:pt x="3238563" y="533615"/>
                  </a:lnTo>
                  <a:lnTo>
                    <a:pt x="3238563" y="381114"/>
                  </a:lnTo>
                  <a:close/>
                </a:path>
                <a:path w="6334125" h="534035">
                  <a:moveTo>
                    <a:pt x="3476625" y="381114"/>
                  </a:moveTo>
                  <a:lnTo>
                    <a:pt x="3324110" y="381114"/>
                  </a:lnTo>
                  <a:lnTo>
                    <a:pt x="3324110" y="533615"/>
                  </a:lnTo>
                  <a:lnTo>
                    <a:pt x="3476625" y="533615"/>
                  </a:lnTo>
                  <a:lnTo>
                    <a:pt x="3476625" y="381114"/>
                  </a:lnTo>
                  <a:close/>
                </a:path>
                <a:path w="6334125" h="534035">
                  <a:moveTo>
                    <a:pt x="3714800" y="400050"/>
                  </a:moveTo>
                  <a:lnTo>
                    <a:pt x="3562286" y="400050"/>
                  </a:lnTo>
                  <a:lnTo>
                    <a:pt x="3562286" y="533615"/>
                  </a:lnTo>
                  <a:lnTo>
                    <a:pt x="3714800" y="533615"/>
                  </a:lnTo>
                  <a:lnTo>
                    <a:pt x="3714800" y="400050"/>
                  </a:lnTo>
                  <a:close/>
                </a:path>
                <a:path w="6334125" h="534035">
                  <a:moveTo>
                    <a:pt x="3952849" y="400050"/>
                  </a:moveTo>
                  <a:lnTo>
                    <a:pt x="3800348" y="400050"/>
                  </a:lnTo>
                  <a:lnTo>
                    <a:pt x="3800348" y="533615"/>
                  </a:lnTo>
                  <a:lnTo>
                    <a:pt x="3952849" y="533615"/>
                  </a:lnTo>
                  <a:lnTo>
                    <a:pt x="3952849" y="400050"/>
                  </a:lnTo>
                  <a:close/>
                </a:path>
                <a:path w="6334125" h="534035">
                  <a:moveTo>
                    <a:pt x="4191038" y="400050"/>
                  </a:moveTo>
                  <a:lnTo>
                    <a:pt x="4038523" y="400050"/>
                  </a:lnTo>
                  <a:lnTo>
                    <a:pt x="4038523" y="533615"/>
                  </a:lnTo>
                  <a:lnTo>
                    <a:pt x="4191038" y="533615"/>
                  </a:lnTo>
                  <a:lnTo>
                    <a:pt x="4191038" y="400050"/>
                  </a:lnTo>
                  <a:close/>
                </a:path>
                <a:path w="6334125" h="534035">
                  <a:moveTo>
                    <a:pt x="4429087" y="400050"/>
                  </a:moveTo>
                  <a:lnTo>
                    <a:pt x="4276572" y="400050"/>
                  </a:lnTo>
                  <a:lnTo>
                    <a:pt x="4276572" y="533615"/>
                  </a:lnTo>
                  <a:lnTo>
                    <a:pt x="4429087" y="533615"/>
                  </a:lnTo>
                  <a:lnTo>
                    <a:pt x="4429087" y="400050"/>
                  </a:lnTo>
                  <a:close/>
                </a:path>
                <a:path w="6334125" h="534035">
                  <a:moveTo>
                    <a:pt x="4667135" y="409841"/>
                  </a:moveTo>
                  <a:lnTo>
                    <a:pt x="4514634" y="409841"/>
                  </a:lnTo>
                  <a:lnTo>
                    <a:pt x="4514634" y="533615"/>
                  </a:lnTo>
                  <a:lnTo>
                    <a:pt x="4667135" y="533615"/>
                  </a:lnTo>
                  <a:lnTo>
                    <a:pt x="4667135" y="409841"/>
                  </a:lnTo>
                  <a:close/>
                </a:path>
                <a:path w="6334125" h="534035">
                  <a:moveTo>
                    <a:pt x="4905311" y="447725"/>
                  </a:moveTo>
                  <a:lnTo>
                    <a:pt x="4752810" y="447725"/>
                  </a:lnTo>
                  <a:lnTo>
                    <a:pt x="4752810" y="533615"/>
                  </a:lnTo>
                  <a:lnTo>
                    <a:pt x="4905311" y="533615"/>
                  </a:lnTo>
                  <a:lnTo>
                    <a:pt x="4905311" y="447725"/>
                  </a:lnTo>
                  <a:close/>
                </a:path>
                <a:path w="6334125" h="534035">
                  <a:moveTo>
                    <a:pt x="5143500" y="447725"/>
                  </a:moveTo>
                  <a:lnTo>
                    <a:pt x="4990985" y="447725"/>
                  </a:lnTo>
                  <a:lnTo>
                    <a:pt x="4990985" y="533615"/>
                  </a:lnTo>
                  <a:lnTo>
                    <a:pt x="5143500" y="533615"/>
                  </a:lnTo>
                  <a:lnTo>
                    <a:pt x="5143500" y="447725"/>
                  </a:lnTo>
                  <a:close/>
                </a:path>
                <a:path w="6334125" h="534035">
                  <a:moveTo>
                    <a:pt x="5381549" y="457200"/>
                  </a:moveTo>
                  <a:lnTo>
                    <a:pt x="5229034" y="457200"/>
                  </a:lnTo>
                  <a:lnTo>
                    <a:pt x="5229034" y="533615"/>
                  </a:lnTo>
                  <a:lnTo>
                    <a:pt x="5381549" y="533615"/>
                  </a:lnTo>
                  <a:lnTo>
                    <a:pt x="5381549" y="457200"/>
                  </a:lnTo>
                  <a:close/>
                </a:path>
                <a:path w="6334125" h="534035">
                  <a:moveTo>
                    <a:pt x="5619724" y="466991"/>
                  </a:moveTo>
                  <a:lnTo>
                    <a:pt x="5467223" y="466991"/>
                  </a:lnTo>
                  <a:lnTo>
                    <a:pt x="5467223" y="533615"/>
                  </a:lnTo>
                  <a:lnTo>
                    <a:pt x="5619724" y="533615"/>
                  </a:lnTo>
                  <a:lnTo>
                    <a:pt x="5619724" y="466991"/>
                  </a:lnTo>
                  <a:close/>
                </a:path>
                <a:path w="6334125" h="534035">
                  <a:moveTo>
                    <a:pt x="5857773" y="485940"/>
                  </a:moveTo>
                  <a:lnTo>
                    <a:pt x="5705272" y="485940"/>
                  </a:lnTo>
                  <a:lnTo>
                    <a:pt x="5705272" y="533615"/>
                  </a:lnTo>
                  <a:lnTo>
                    <a:pt x="5857773" y="533615"/>
                  </a:lnTo>
                  <a:lnTo>
                    <a:pt x="5857773" y="485940"/>
                  </a:lnTo>
                  <a:close/>
                </a:path>
                <a:path w="6334125" h="534035">
                  <a:moveTo>
                    <a:pt x="6095962" y="485940"/>
                  </a:moveTo>
                  <a:lnTo>
                    <a:pt x="5943447" y="485940"/>
                  </a:lnTo>
                  <a:lnTo>
                    <a:pt x="5943447" y="533615"/>
                  </a:lnTo>
                  <a:lnTo>
                    <a:pt x="6095962" y="533615"/>
                  </a:lnTo>
                  <a:lnTo>
                    <a:pt x="6095962" y="485940"/>
                  </a:lnTo>
                  <a:close/>
                </a:path>
                <a:path w="6334125" h="534035">
                  <a:moveTo>
                    <a:pt x="6334011" y="524141"/>
                  </a:moveTo>
                  <a:lnTo>
                    <a:pt x="6181496" y="524141"/>
                  </a:lnTo>
                  <a:lnTo>
                    <a:pt x="6181496" y="533615"/>
                  </a:lnTo>
                  <a:lnTo>
                    <a:pt x="6334011" y="533615"/>
                  </a:lnTo>
                  <a:lnTo>
                    <a:pt x="6334011" y="5241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57372" y="4210141"/>
              <a:ext cx="6657975" cy="0"/>
            </a:xfrm>
            <a:custGeom>
              <a:avLst/>
              <a:gdLst/>
              <a:ahLst/>
              <a:cxnLst/>
              <a:rect l="l" t="t" r="r" b="b"/>
              <a:pathLst>
                <a:path w="6657975" h="0">
                  <a:moveTo>
                    <a:pt x="0" y="0"/>
                  </a:moveTo>
                  <a:lnTo>
                    <a:pt x="6657793" y="0"/>
                  </a:lnTo>
                </a:path>
              </a:pathLst>
            </a:custGeom>
            <a:ln w="94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30000" y="2131392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40" h="307339">
                  <a:moveTo>
                    <a:pt x="153454" y="0"/>
                  </a:moveTo>
                  <a:lnTo>
                    <a:pt x="104951" y="7823"/>
                  </a:lnTo>
                  <a:lnTo>
                    <a:pt x="62826" y="29608"/>
                  </a:lnTo>
                  <a:lnTo>
                    <a:pt x="29607" y="62826"/>
                  </a:lnTo>
                  <a:lnTo>
                    <a:pt x="7823" y="104951"/>
                  </a:lnTo>
                  <a:lnTo>
                    <a:pt x="0" y="153455"/>
                  </a:lnTo>
                  <a:lnTo>
                    <a:pt x="7823" y="201959"/>
                  </a:lnTo>
                  <a:lnTo>
                    <a:pt x="29607" y="244084"/>
                  </a:lnTo>
                  <a:lnTo>
                    <a:pt x="62826" y="277302"/>
                  </a:lnTo>
                  <a:lnTo>
                    <a:pt x="104951" y="299087"/>
                  </a:lnTo>
                  <a:lnTo>
                    <a:pt x="153454" y="306910"/>
                  </a:lnTo>
                  <a:lnTo>
                    <a:pt x="201958" y="299087"/>
                  </a:lnTo>
                  <a:lnTo>
                    <a:pt x="244083" y="277302"/>
                  </a:lnTo>
                  <a:lnTo>
                    <a:pt x="277302" y="244084"/>
                  </a:lnTo>
                  <a:lnTo>
                    <a:pt x="299086" y="201959"/>
                  </a:lnTo>
                  <a:lnTo>
                    <a:pt x="306909" y="153455"/>
                  </a:lnTo>
                  <a:lnTo>
                    <a:pt x="299086" y="104951"/>
                  </a:lnTo>
                  <a:lnTo>
                    <a:pt x="277302" y="62826"/>
                  </a:lnTo>
                  <a:lnTo>
                    <a:pt x="244083" y="29608"/>
                  </a:lnTo>
                  <a:lnTo>
                    <a:pt x="201958" y="7823"/>
                  </a:lnTo>
                  <a:lnTo>
                    <a:pt x="1534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38" y="2185554"/>
              <a:ext cx="110125" cy="19858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815286" y="5034200"/>
              <a:ext cx="566420" cy="561340"/>
            </a:xfrm>
            <a:custGeom>
              <a:avLst/>
              <a:gdLst/>
              <a:ahLst/>
              <a:cxnLst/>
              <a:rect l="l" t="t" r="r" b="b"/>
              <a:pathLst>
                <a:path w="566419" h="561339">
                  <a:moveTo>
                    <a:pt x="129782" y="391292"/>
                  </a:moveTo>
                  <a:lnTo>
                    <a:pt x="120556" y="391292"/>
                  </a:lnTo>
                  <a:lnTo>
                    <a:pt x="116251" y="391908"/>
                  </a:lnTo>
                  <a:lnTo>
                    <a:pt x="109792" y="393138"/>
                  </a:lnTo>
                  <a:lnTo>
                    <a:pt x="103642" y="395291"/>
                  </a:lnTo>
                  <a:lnTo>
                    <a:pt x="98105" y="398675"/>
                  </a:lnTo>
                  <a:lnTo>
                    <a:pt x="1537" y="453743"/>
                  </a:lnTo>
                  <a:lnTo>
                    <a:pt x="0" y="455895"/>
                  </a:lnTo>
                  <a:lnTo>
                    <a:pt x="0" y="557416"/>
                  </a:lnTo>
                  <a:lnTo>
                    <a:pt x="4920" y="560799"/>
                  </a:lnTo>
                  <a:lnTo>
                    <a:pt x="9226" y="558954"/>
                  </a:lnTo>
                  <a:lnTo>
                    <a:pt x="50455" y="542997"/>
                  </a:lnTo>
                  <a:lnTo>
                    <a:pt x="13010" y="542997"/>
                  </a:lnTo>
                  <a:lnTo>
                    <a:pt x="13010" y="462593"/>
                  </a:lnTo>
                  <a:lnTo>
                    <a:pt x="104312" y="410532"/>
                  </a:lnTo>
                  <a:lnTo>
                    <a:pt x="108939" y="408068"/>
                  </a:lnTo>
                  <a:lnTo>
                    <a:pt x="113565" y="406528"/>
                  </a:lnTo>
                  <a:lnTo>
                    <a:pt x="118500" y="405603"/>
                  </a:lnTo>
                  <a:lnTo>
                    <a:pt x="121585" y="404987"/>
                  </a:lnTo>
                  <a:lnTo>
                    <a:pt x="123436" y="404987"/>
                  </a:lnTo>
                  <a:lnTo>
                    <a:pt x="124361" y="404679"/>
                  </a:lnTo>
                  <a:lnTo>
                    <a:pt x="242887" y="404679"/>
                  </a:lnTo>
                  <a:lnTo>
                    <a:pt x="242151" y="403559"/>
                  </a:lnTo>
                  <a:lnTo>
                    <a:pt x="234919" y="398401"/>
                  </a:lnTo>
                  <a:lnTo>
                    <a:pt x="226043" y="396214"/>
                  </a:lnTo>
                  <a:lnTo>
                    <a:pt x="129782" y="391292"/>
                  </a:lnTo>
                  <a:close/>
                </a:path>
                <a:path w="566419" h="561339">
                  <a:moveTo>
                    <a:pt x="137624" y="501717"/>
                  </a:moveTo>
                  <a:lnTo>
                    <a:pt x="133923" y="501717"/>
                  </a:lnTo>
                  <a:lnTo>
                    <a:pt x="127046" y="502054"/>
                  </a:lnTo>
                  <a:lnTo>
                    <a:pt x="120313" y="503026"/>
                  </a:lnTo>
                  <a:lnTo>
                    <a:pt x="113753" y="504576"/>
                  </a:lnTo>
                  <a:lnTo>
                    <a:pt x="107396" y="506646"/>
                  </a:lnTo>
                  <a:lnTo>
                    <a:pt x="13010" y="542997"/>
                  </a:lnTo>
                  <a:lnTo>
                    <a:pt x="50455" y="542997"/>
                  </a:lnTo>
                  <a:lnTo>
                    <a:pt x="112560" y="518961"/>
                  </a:lnTo>
                  <a:lnTo>
                    <a:pt x="119326" y="516500"/>
                  </a:lnTo>
                  <a:lnTo>
                    <a:pt x="126707" y="514962"/>
                  </a:lnTo>
                  <a:lnTo>
                    <a:pt x="229695" y="514962"/>
                  </a:lnTo>
                  <a:lnTo>
                    <a:pt x="241338" y="512765"/>
                  </a:lnTo>
                  <a:lnTo>
                    <a:pt x="257412" y="508501"/>
                  </a:lnTo>
                  <a:lnTo>
                    <a:pt x="261410" y="507271"/>
                  </a:lnTo>
                  <a:lnTo>
                    <a:pt x="266911" y="505105"/>
                  </a:lnTo>
                  <a:lnTo>
                    <a:pt x="182041" y="505105"/>
                  </a:lnTo>
                  <a:lnTo>
                    <a:pt x="177106" y="504798"/>
                  </a:lnTo>
                  <a:lnTo>
                    <a:pt x="139553" y="502054"/>
                  </a:lnTo>
                  <a:lnTo>
                    <a:pt x="139308" y="502054"/>
                  </a:lnTo>
                  <a:lnTo>
                    <a:pt x="137624" y="501717"/>
                  </a:lnTo>
                  <a:close/>
                </a:path>
                <a:path w="566419" h="561339">
                  <a:moveTo>
                    <a:pt x="229695" y="514962"/>
                  </a:moveTo>
                  <a:lnTo>
                    <a:pt x="137163" y="514962"/>
                  </a:lnTo>
                  <a:lnTo>
                    <a:pt x="138567" y="515312"/>
                  </a:lnTo>
                  <a:lnTo>
                    <a:pt x="138984" y="515312"/>
                  </a:lnTo>
                  <a:lnTo>
                    <a:pt x="176221" y="518038"/>
                  </a:lnTo>
                  <a:lnTo>
                    <a:pt x="181449" y="518346"/>
                  </a:lnTo>
                  <a:lnTo>
                    <a:pt x="191906" y="518346"/>
                  </a:lnTo>
                  <a:lnTo>
                    <a:pt x="208499" y="517716"/>
                  </a:lnTo>
                  <a:lnTo>
                    <a:pt x="225005" y="515846"/>
                  </a:lnTo>
                  <a:lnTo>
                    <a:pt x="229695" y="514962"/>
                  </a:lnTo>
                  <a:close/>
                </a:path>
                <a:path w="566419" h="561339">
                  <a:moveTo>
                    <a:pt x="351420" y="413304"/>
                  </a:moveTo>
                  <a:lnTo>
                    <a:pt x="332566" y="413304"/>
                  </a:lnTo>
                  <a:lnTo>
                    <a:pt x="335342" y="414229"/>
                  </a:lnTo>
                  <a:lnTo>
                    <a:pt x="337810" y="416386"/>
                  </a:lnTo>
                  <a:lnTo>
                    <a:pt x="342437" y="420698"/>
                  </a:lnTo>
                  <a:lnTo>
                    <a:pt x="342514" y="421622"/>
                  </a:lnTo>
                  <a:lnTo>
                    <a:pt x="342627" y="422978"/>
                  </a:lnTo>
                  <a:lnTo>
                    <a:pt x="342719" y="424087"/>
                  </a:lnTo>
                  <a:lnTo>
                    <a:pt x="342784" y="424863"/>
                  </a:lnTo>
                  <a:lnTo>
                    <a:pt x="342884" y="426055"/>
                  </a:lnTo>
                  <a:lnTo>
                    <a:pt x="343002" y="427475"/>
                  </a:lnTo>
                  <a:lnTo>
                    <a:pt x="343053" y="428091"/>
                  </a:lnTo>
                  <a:lnTo>
                    <a:pt x="338735" y="433329"/>
                  </a:lnTo>
                  <a:lnTo>
                    <a:pt x="310054" y="464914"/>
                  </a:lnTo>
                  <a:lnTo>
                    <a:pt x="276481" y="487267"/>
                  </a:lnTo>
                  <a:lnTo>
                    <a:pt x="238455" y="499907"/>
                  </a:lnTo>
                  <a:lnTo>
                    <a:pt x="207150" y="504576"/>
                  </a:lnTo>
                  <a:lnTo>
                    <a:pt x="206276" y="504576"/>
                  </a:lnTo>
                  <a:lnTo>
                    <a:pt x="191912" y="505105"/>
                  </a:lnTo>
                  <a:lnTo>
                    <a:pt x="266911" y="505105"/>
                  </a:lnTo>
                  <a:lnTo>
                    <a:pt x="282011" y="499162"/>
                  </a:lnTo>
                  <a:lnTo>
                    <a:pt x="318714" y="474868"/>
                  </a:lnTo>
                  <a:lnTo>
                    <a:pt x="348445" y="442052"/>
                  </a:lnTo>
                  <a:lnTo>
                    <a:pt x="354634" y="424863"/>
                  </a:lnTo>
                  <a:lnTo>
                    <a:pt x="353079" y="416386"/>
                  </a:lnTo>
                  <a:lnTo>
                    <a:pt x="352986" y="415879"/>
                  </a:lnTo>
                  <a:lnTo>
                    <a:pt x="351420" y="413304"/>
                  </a:lnTo>
                  <a:close/>
                </a:path>
                <a:path w="566419" h="561339">
                  <a:moveTo>
                    <a:pt x="242887" y="404679"/>
                  </a:moveTo>
                  <a:lnTo>
                    <a:pt x="127754" y="404679"/>
                  </a:lnTo>
                  <a:lnTo>
                    <a:pt x="128371" y="404987"/>
                  </a:lnTo>
                  <a:lnTo>
                    <a:pt x="133615" y="404987"/>
                  </a:lnTo>
                  <a:lnTo>
                    <a:pt x="139167" y="405296"/>
                  </a:lnTo>
                  <a:lnTo>
                    <a:pt x="142868" y="405603"/>
                  </a:lnTo>
                  <a:lnTo>
                    <a:pt x="231086" y="410225"/>
                  </a:lnTo>
                  <a:lnTo>
                    <a:pt x="235404" y="414536"/>
                  </a:lnTo>
                  <a:lnTo>
                    <a:pt x="235404" y="421622"/>
                  </a:lnTo>
                  <a:lnTo>
                    <a:pt x="235033" y="422978"/>
                  </a:lnTo>
                  <a:lnTo>
                    <a:pt x="234478" y="424087"/>
                  </a:lnTo>
                  <a:lnTo>
                    <a:pt x="233245" y="427475"/>
                  </a:lnTo>
                  <a:lnTo>
                    <a:pt x="229851" y="430248"/>
                  </a:lnTo>
                  <a:lnTo>
                    <a:pt x="225842" y="430556"/>
                  </a:lnTo>
                  <a:lnTo>
                    <a:pt x="185126" y="434560"/>
                  </a:lnTo>
                  <a:lnTo>
                    <a:pt x="182350" y="435792"/>
                  </a:lnTo>
                  <a:lnTo>
                    <a:pt x="179805" y="438360"/>
                  </a:lnTo>
                  <a:lnTo>
                    <a:pt x="178957" y="439489"/>
                  </a:lnTo>
                  <a:lnTo>
                    <a:pt x="177982" y="440514"/>
                  </a:lnTo>
                  <a:lnTo>
                    <a:pt x="177415" y="441646"/>
                  </a:lnTo>
                  <a:lnTo>
                    <a:pt x="177415" y="442262"/>
                  </a:lnTo>
                  <a:lnTo>
                    <a:pt x="177106" y="442570"/>
                  </a:lnTo>
                  <a:lnTo>
                    <a:pt x="176798" y="443494"/>
                  </a:lnTo>
                  <a:lnTo>
                    <a:pt x="176798" y="444418"/>
                  </a:lnTo>
                  <a:lnTo>
                    <a:pt x="176489" y="445343"/>
                  </a:lnTo>
                  <a:lnTo>
                    <a:pt x="176489" y="452735"/>
                  </a:lnTo>
                  <a:lnTo>
                    <a:pt x="179882" y="457048"/>
                  </a:lnTo>
                  <a:lnTo>
                    <a:pt x="184687" y="458972"/>
                  </a:lnTo>
                  <a:lnTo>
                    <a:pt x="192529" y="462286"/>
                  </a:lnTo>
                  <a:lnTo>
                    <a:pt x="198698" y="464750"/>
                  </a:lnTo>
                  <a:lnTo>
                    <a:pt x="204867" y="466599"/>
                  </a:lnTo>
                  <a:lnTo>
                    <a:pt x="211344" y="467523"/>
                  </a:lnTo>
                  <a:lnTo>
                    <a:pt x="216588" y="468447"/>
                  </a:lnTo>
                  <a:lnTo>
                    <a:pt x="221832" y="469063"/>
                  </a:lnTo>
                  <a:lnTo>
                    <a:pt x="228309" y="469063"/>
                  </a:lnTo>
                  <a:lnTo>
                    <a:pt x="271184" y="459821"/>
                  </a:lnTo>
                  <a:lnTo>
                    <a:pt x="277970" y="456124"/>
                  </a:lnTo>
                  <a:lnTo>
                    <a:pt x="279659" y="455281"/>
                  </a:lnTo>
                  <a:lnTo>
                    <a:pt x="222660" y="455281"/>
                  </a:lnTo>
                  <a:lnTo>
                    <a:pt x="218047" y="454973"/>
                  </a:lnTo>
                  <a:lnTo>
                    <a:pt x="213741" y="454050"/>
                  </a:lnTo>
                  <a:lnTo>
                    <a:pt x="208206" y="453127"/>
                  </a:lnTo>
                  <a:lnTo>
                    <a:pt x="202670" y="451589"/>
                  </a:lnTo>
                  <a:lnTo>
                    <a:pt x="197442" y="449435"/>
                  </a:lnTo>
                  <a:lnTo>
                    <a:pt x="191906" y="447282"/>
                  </a:lnTo>
                  <a:lnTo>
                    <a:pt x="236192" y="442976"/>
                  </a:lnTo>
                  <a:lnTo>
                    <a:pt x="243881" y="437130"/>
                  </a:lnTo>
                  <a:lnTo>
                    <a:pt x="246956" y="428824"/>
                  </a:lnTo>
                  <a:lnTo>
                    <a:pt x="248186" y="426055"/>
                  </a:lnTo>
                  <a:lnTo>
                    <a:pt x="248801" y="422978"/>
                  </a:lnTo>
                  <a:lnTo>
                    <a:pt x="248801" y="419902"/>
                  </a:lnTo>
                  <a:lnTo>
                    <a:pt x="247018" y="410966"/>
                  </a:lnTo>
                  <a:lnTo>
                    <a:pt x="242887" y="404679"/>
                  </a:lnTo>
                  <a:close/>
                </a:path>
                <a:path w="566419" h="561339">
                  <a:moveTo>
                    <a:pt x="336451" y="399599"/>
                  </a:moveTo>
                  <a:lnTo>
                    <a:pt x="321688" y="399599"/>
                  </a:lnTo>
                  <a:lnTo>
                    <a:pt x="314922" y="402675"/>
                  </a:lnTo>
                  <a:lnTo>
                    <a:pt x="294932" y="425132"/>
                  </a:lnTo>
                  <a:lnTo>
                    <a:pt x="291549" y="428824"/>
                  </a:lnTo>
                  <a:lnTo>
                    <a:pt x="287859" y="432515"/>
                  </a:lnTo>
                  <a:lnTo>
                    <a:pt x="284169" y="435592"/>
                  </a:lnTo>
                  <a:lnTo>
                    <a:pt x="282938" y="436515"/>
                  </a:lnTo>
                  <a:lnTo>
                    <a:pt x="281401" y="437437"/>
                  </a:lnTo>
                  <a:lnTo>
                    <a:pt x="280171" y="438360"/>
                  </a:lnTo>
                  <a:lnTo>
                    <a:pt x="250339" y="452205"/>
                  </a:lnTo>
                  <a:lnTo>
                    <a:pt x="243265" y="454357"/>
                  </a:lnTo>
                  <a:lnTo>
                    <a:pt x="235577" y="455281"/>
                  </a:lnTo>
                  <a:lnTo>
                    <a:pt x="279659" y="455281"/>
                  </a:lnTo>
                  <a:lnTo>
                    <a:pt x="290000" y="448423"/>
                  </a:lnTo>
                  <a:lnTo>
                    <a:pt x="291542" y="447499"/>
                  </a:lnTo>
                  <a:lnTo>
                    <a:pt x="292776" y="446267"/>
                  </a:lnTo>
                  <a:lnTo>
                    <a:pt x="297403" y="442570"/>
                  </a:lnTo>
                  <a:lnTo>
                    <a:pt x="301412" y="438873"/>
                  </a:lnTo>
                  <a:lnTo>
                    <a:pt x="305422" y="434560"/>
                  </a:lnTo>
                  <a:lnTo>
                    <a:pt x="318069" y="420082"/>
                  </a:lnTo>
                  <a:lnTo>
                    <a:pt x="320537" y="417309"/>
                  </a:lnTo>
                  <a:lnTo>
                    <a:pt x="322696" y="414845"/>
                  </a:lnTo>
                  <a:lnTo>
                    <a:pt x="326089" y="413304"/>
                  </a:lnTo>
                  <a:lnTo>
                    <a:pt x="351420" y="413304"/>
                  </a:lnTo>
                  <a:lnTo>
                    <a:pt x="348237" y="408068"/>
                  </a:lnTo>
                  <a:lnTo>
                    <a:pt x="348137" y="407904"/>
                  </a:lnTo>
                  <a:lnTo>
                    <a:pt x="343216" y="402675"/>
                  </a:lnTo>
                  <a:lnTo>
                    <a:pt x="336451" y="399599"/>
                  </a:lnTo>
                  <a:close/>
                </a:path>
                <a:path w="566419" h="561339">
                  <a:moveTo>
                    <a:pt x="128245" y="390984"/>
                  </a:moveTo>
                  <a:lnTo>
                    <a:pt x="125169" y="390984"/>
                  </a:lnTo>
                  <a:lnTo>
                    <a:pt x="123939" y="391292"/>
                  </a:lnTo>
                  <a:lnTo>
                    <a:pt x="129167" y="391292"/>
                  </a:lnTo>
                  <a:lnTo>
                    <a:pt x="128245" y="390984"/>
                  </a:lnTo>
                  <a:close/>
                </a:path>
                <a:path w="566419" h="561339">
                  <a:moveTo>
                    <a:pt x="286607" y="162398"/>
                  </a:moveTo>
                  <a:lnTo>
                    <a:pt x="285445" y="162398"/>
                  </a:lnTo>
                  <a:lnTo>
                    <a:pt x="282697" y="162897"/>
                  </a:lnTo>
                  <a:lnTo>
                    <a:pt x="282081" y="162897"/>
                  </a:lnTo>
                  <a:lnTo>
                    <a:pt x="226305" y="180166"/>
                  </a:lnTo>
                  <a:lnTo>
                    <a:pt x="125031" y="287539"/>
                  </a:lnTo>
                  <a:lnTo>
                    <a:pt x="123491" y="289078"/>
                  </a:lnTo>
                  <a:lnTo>
                    <a:pt x="122567" y="291232"/>
                  </a:lnTo>
                  <a:lnTo>
                    <a:pt x="122567" y="293695"/>
                  </a:lnTo>
                  <a:lnTo>
                    <a:pt x="122875" y="296157"/>
                  </a:lnTo>
                  <a:lnTo>
                    <a:pt x="123799" y="298618"/>
                  </a:lnTo>
                  <a:lnTo>
                    <a:pt x="125647" y="300158"/>
                  </a:lnTo>
                  <a:lnTo>
                    <a:pt x="216797" y="385099"/>
                  </a:lnTo>
                  <a:lnTo>
                    <a:pt x="218645" y="386638"/>
                  </a:lnTo>
                  <a:lnTo>
                    <a:pt x="220800" y="387560"/>
                  </a:lnTo>
                  <a:lnTo>
                    <a:pt x="223572" y="387560"/>
                  </a:lnTo>
                  <a:lnTo>
                    <a:pt x="226035" y="387253"/>
                  </a:lnTo>
                  <a:lnTo>
                    <a:pt x="228191" y="386330"/>
                  </a:lnTo>
                  <a:lnTo>
                    <a:pt x="230039" y="384483"/>
                  </a:lnTo>
                  <a:lnTo>
                    <a:pt x="239886" y="373866"/>
                  </a:lnTo>
                  <a:lnTo>
                    <a:pt x="223479" y="373866"/>
                  </a:lnTo>
                  <a:lnTo>
                    <a:pt x="136262" y="293513"/>
                  </a:lnTo>
                  <a:lnTo>
                    <a:pt x="231183" y="191917"/>
                  </a:lnTo>
                  <a:lnTo>
                    <a:pt x="284500" y="175293"/>
                  </a:lnTo>
                  <a:lnTo>
                    <a:pt x="302177" y="175293"/>
                  </a:lnTo>
                  <a:lnTo>
                    <a:pt x="291011" y="165051"/>
                  </a:lnTo>
                  <a:lnTo>
                    <a:pt x="288855" y="162897"/>
                  </a:lnTo>
                  <a:lnTo>
                    <a:pt x="286607" y="162398"/>
                  </a:lnTo>
                  <a:close/>
                </a:path>
                <a:path w="566419" h="561339">
                  <a:moveTo>
                    <a:pt x="302177" y="175293"/>
                  </a:moveTo>
                  <a:lnTo>
                    <a:pt x="284500" y="175293"/>
                  </a:lnTo>
                  <a:lnTo>
                    <a:pt x="330728" y="217469"/>
                  </a:lnTo>
                  <a:lnTo>
                    <a:pt x="318092" y="271962"/>
                  </a:lnTo>
                  <a:lnTo>
                    <a:pt x="223479" y="373866"/>
                  </a:lnTo>
                  <a:lnTo>
                    <a:pt x="239886" y="373866"/>
                  </a:lnTo>
                  <a:lnTo>
                    <a:pt x="327656" y="279229"/>
                  </a:lnTo>
                  <a:lnTo>
                    <a:pt x="342437" y="218293"/>
                  </a:lnTo>
                  <a:lnTo>
                    <a:pt x="342541" y="217469"/>
                  </a:lnTo>
                  <a:lnTo>
                    <a:pt x="343053" y="214909"/>
                  </a:lnTo>
                  <a:lnTo>
                    <a:pt x="342129" y="211830"/>
                  </a:lnTo>
                  <a:lnTo>
                    <a:pt x="339666" y="209677"/>
                  </a:lnTo>
                  <a:lnTo>
                    <a:pt x="302177" y="175293"/>
                  </a:lnTo>
                  <a:close/>
                </a:path>
                <a:path w="566419" h="561339">
                  <a:moveTo>
                    <a:pt x="442408" y="169506"/>
                  </a:moveTo>
                  <a:lnTo>
                    <a:pt x="437170" y="169506"/>
                  </a:lnTo>
                  <a:lnTo>
                    <a:pt x="438095" y="169815"/>
                  </a:lnTo>
                  <a:lnTo>
                    <a:pt x="440868" y="169815"/>
                  </a:lnTo>
                  <a:lnTo>
                    <a:pt x="442408" y="169506"/>
                  </a:lnTo>
                  <a:close/>
                </a:path>
                <a:path w="566419" h="561339">
                  <a:moveTo>
                    <a:pt x="387816" y="105519"/>
                  </a:moveTo>
                  <a:lnTo>
                    <a:pt x="343190" y="105519"/>
                  </a:lnTo>
                  <a:lnTo>
                    <a:pt x="347812" y="105826"/>
                  </a:lnTo>
                  <a:lnTo>
                    <a:pt x="352434" y="106749"/>
                  </a:lnTo>
                  <a:lnTo>
                    <a:pt x="357980" y="107673"/>
                  </a:lnTo>
                  <a:lnTo>
                    <a:pt x="363219" y="109211"/>
                  </a:lnTo>
                  <a:lnTo>
                    <a:pt x="368457" y="111363"/>
                  </a:lnTo>
                  <a:lnTo>
                    <a:pt x="374139" y="113570"/>
                  </a:lnTo>
                  <a:lnTo>
                    <a:pt x="373454" y="113570"/>
                  </a:lnTo>
                  <a:lnTo>
                    <a:pt x="329941" y="117824"/>
                  </a:lnTo>
                  <a:lnTo>
                    <a:pt x="322237" y="123668"/>
                  </a:lnTo>
                  <a:lnTo>
                    <a:pt x="318848" y="131975"/>
                  </a:lnTo>
                  <a:lnTo>
                    <a:pt x="317923" y="134744"/>
                  </a:lnTo>
                  <a:lnTo>
                    <a:pt x="317307" y="137820"/>
                  </a:lnTo>
                  <a:lnTo>
                    <a:pt x="317307" y="140897"/>
                  </a:lnTo>
                  <a:lnTo>
                    <a:pt x="319045" y="149833"/>
                  </a:lnTo>
                  <a:lnTo>
                    <a:pt x="323816" y="157240"/>
                  </a:lnTo>
                  <a:lnTo>
                    <a:pt x="330956" y="162398"/>
                  </a:lnTo>
                  <a:lnTo>
                    <a:pt x="340112" y="164662"/>
                  </a:lnTo>
                  <a:lnTo>
                    <a:pt x="341313" y="164662"/>
                  </a:lnTo>
                  <a:lnTo>
                    <a:pt x="436554" y="169506"/>
                  </a:lnTo>
                  <a:lnTo>
                    <a:pt x="445798" y="169506"/>
                  </a:lnTo>
                  <a:lnTo>
                    <a:pt x="450112" y="168892"/>
                  </a:lnTo>
                  <a:lnTo>
                    <a:pt x="456583" y="167661"/>
                  </a:lnTo>
                  <a:lnTo>
                    <a:pt x="462745" y="165507"/>
                  </a:lnTo>
                  <a:lnTo>
                    <a:pt x="468291" y="162124"/>
                  </a:lnTo>
                  <a:lnTo>
                    <a:pt x="478842" y="156119"/>
                  </a:lnTo>
                  <a:lnTo>
                    <a:pt x="438516" y="156119"/>
                  </a:lnTo>
                  <a:lnTo>
                    <a:pt x="437593" y="155812"/>
                  </a:lnTo>
                  <a:lnTo>
                    <a:pt x="432366" y="155812"/>
                  </a:lnTo>
                  <a:lnTo>
                    <a:pt x="427139" y="155503"/>
                  </a:lnTo>
                  <a:lnTo>
                    <a:pt x="423143" y="155196"/>
                  </a:lnTo>
                  <a:lnTo>
                    <a:pt x="335516" y="150575"/>
                  </a:lnTo>
                  <a:lnTo>
                    <a:pt x="331212" y="146262"/>
                  </a:lnTo>
                  <a:lnTo>
                    <a:pt x="331212" y="139176"/>
                  </a:lnTo>
                  <a:lnTo>
                    <a:pt x="331827" y="136712"/>
                  </a:lnTo>
                  <a:lnTo>
                    <a:pt x="333364" y="133323"/>
                  </a:lnTo>
                  <a:lnTo>
                    <a:pt x="336439" y="130552"/>
                  </a:lnTo>
                  <a:lnTo>
                    <a:pt x="340436" y="130243"/>
                  </a:lnTo>
                  <a:lnTo>
                    <a:pt x="381328" y="126239"/>
                  </a:lnTo>
                  <a:lnTo>
                    <a:pt x="383787" y="125006"/>
                  </a:lnTo>
                  <a:lnTo>
                    <a:pt x="385940" y="123158"/>
                  </a:lnTo>
                  <a:lnTo>
                    <a:pt x="386247" y="122850"/>
                  </a:lnTo>
                  <a:lnTo>
                    <a:pt x="386247" y="122542"/>
                  </a:lnTo>
                  <a:lnTo>
                    <a:pt x="386555" y="122542"/>
                  </a:lnTo>
                  <a:lnTo>
                    <a:pt x="387477" y="121310"/>
                  </a:lnTo>
                  <a:lnTo>
                    <a:pt x="388092" y="120385"/>
                  </a:lnTo>
                  <a:lnTo>
                    <a:pt x="388707" y="119153"/>
                  </a:lnTo>
                  <a:lnTo>
                    <a:pt x="389014" y="118845"/>
                  </a:lnTo>
                  <a:lnTo>
                    <a:pt x="389014" y="118229"/>
                  </a:lnTo>
                  <a:lnTo>
                    <a:pt x="389456" y="116902"/>
                  </a:lnTo>
                  <a:lnTo>
                    <a:pt x="389559" y="116593"/>
                  </a:lnTo>
                  <a:lnTo>
                    <a:pt x="389629" y="115456"/>
                  </a:lnTo>
                  <a:lnTo>
                    <a:pt x="389937" y="115148"/>
                  </a:lnTo>
                  <a:lnTo>
                    <a:pt x="389810" y="111144"/>
                  </a:lnTo>
                  <a:lnTo>
                    <a:pt x="389697" y="109211"/>
                  </a:lnTo>
                  <a:lnTo>
                    <a:pt x="389629" y="108063"/>
                  </a:lnTo>
                  <a:lnTo>
                    <a:pt x="387816" y="105519"/>
                  </a:lnTo>
                  <a:close/>
                </a:path>
                <a:path w="566419" h="561339">
                  <a:moveTo>
                    <a:pt x="384788" y="42453"/>
                  </a:moveTo>
                  <a:lnTo>
                    <a:pt x="374312" y="42453"/>
                  </a:lnTo>
                  <a:lnTo>
                    <a:pt x="357557" y="43083"/>
                  </a:lnTo>
                  <a:lnTo>
                    <a:pt x="308679" y="52297"/>
                  </a:lnTo>
                  <a:lnTo>
                    <a:pt x="264693" y="72486"/>
                  </a:lnTo>
                  <a:lnTo>
                    <a:pt x="231583" y="101902"/>
                  </a:lnTo>
                  <a:lnTo>
                    <a:pt x="211166" y="135667"/>
                  </a:lnTo>
                  <a:lnTo>
                    <a:pt x="211117" y="135936"/>
                  </a:lnTo>
                  <a:lnTo>
                    <a:pt x="212575" y="144414"/>
                  </a:lnTo>
                  <a:lnTo>
                    <a:pt x="212662" y="144920"/>
                  </a:lnTo>
                  <a:lnTo>
                    <a:pt x="217373" y="152731"/>
                  </a:lnTo>
                  <a:lnTo>
                    <a:pt x="217472" y="152895"/>
                  </a:lnTo>
                  <a:lnTo>
                    <a:pt x="222402" y="158125"/>
                  </a:lnTo>
                  <a:lnTo>
                    <a:pt x="229489" y="161201"/>
                  </a:lnTo>
                  <a:lnTo>
                    <a:pt x="243972" y="161201"/>
                  </a:lnTo>
                  <a:lnTo>
                    <a:pt x="251059" y="158125"/>
                  </a:lnTo>
                  <a:lnTo>
                    <a:pt x="260539" y="147495"/>
                  </a:lnTo>
                  <a:lnTo>
                    <a:pt x="234362" y="147495"/>
                  </a:lnTo>
                  <a:lnTo>
                    <a:pt x="231288" y="146570"/>
                  </a:lnTo>
                  <a:lnTo>
                    <a:pt x="229135" y="144414"/>
                  </a:lnTo>
                  <a:lnTo>
                    <a:pt x="224216" y="140101"/>
                  </a:lnTo>
                  <a:lnTo>
                    <a:pt x="224121" y="137820"/>
                  </a:lnTo>
                  <a:lnTo>
                    <a:pt x="224032" y="135667"/>
                  </a:lnTo>
                  <a:lnTo>
                    <a:pt x="223909" y="132707"/>
                  </a:lnTo>
                  <a:lnTo>
                    <a:pt x="227906" y="127471"/>
                  </a:lnTo>
                  <a:lnTo>
                    <a:pt x="256802" y="95885"/>
                  </a:lnTo>
                  <a:lnTo>
                    <a:pt x="290267" y="73532"/>
                  </a:lnTo>
                  <a:lnTo>
                    <a:pt x="328171" y="60892"/>
                  </a:lnTo>
                  <a:lnTo>
                    <a:pt x="374564" y="55694"/>
                  </a:lnTo>
                  <a:lnTo>
                    <a:pt x="453958" y="55694"/>
                  </a:lnTo>
                  <a:lnTo>
                    <a:pt x="458807" y="54154"/>
                  </a:lnTo>
                  <a:lnTo>
                    <a:pt x="480260" y="45838"/>
                  </a:lnTo>
                  <a:lnTo>
                    <a:pt x="429159" y="45838"/>
                  </a:lnTo>
                  <a:lnTo>
                    <a:pt x="427618" y="45529"/>
                  </a:lnTo>
                  <a:lnTo>
                    <a:pt x="390026" y="42760"/>
                  </a:lnTo>
                  <a:lnTo>
                    <a:pt x="384788" y="42453"/>
                  </a:lnTo>
                  <a:close/>
                </a:path>
                <a:path w="566419" h="561339">
                  <a:moveTo>
                    <a:pt x="566277" y="17802"/>
                  </a:moveTo>
                  <a:lnTo>
                    <a:pt x="552583" y="17802"/>
                  </a:lnTo>
                  <a:lnTo>
                    <a:pt x="552583" y="98205"/>
                  </a:lnTo>
                  <a:lnTo>
                    <a:pt x="457270" y="152731"/>
                  </a:lnTo>
                  <a:lnTo>
                    <a:pt x="452658" y="154271"/>
                  </a:lnTo>
                  <a:lnTo>
                    <a:pt x="447739" y="155196"/>
                  </a:lnTo>
                  <a:lnTo>
                    <a:pt x="446202" y="155503"/>
                  </a:lnTo>
                  <a:lnTo>
                    <a:pt x="444357" y="155812"/>
                  </a:lnTo>
                  <a:lnTo>
                    <a:pt x="442820" y="155812"/>
                  </a:lnTo>
                  <a:lnTo>
                    <a:pt x="441898" y="156119"/>
                  </a:lnTo>
                  <a:lnTo>
                    <a:pt x="478842" y="156119"/>
                  </a:lnTo>
                  <a:lnTo>
                    <a:pt x="565045" y="107057"/>
                  </a:lnTo>
                  <a:lnTo>
                    <a:pt x="566277" y="104903"/>
                  </a:lnTo>
                  <a:lnTo>
                    <a:pt x="566277" y="17802"/>
                  </a:lnTo>
                  <a:close/>
                </a:path>
                <a:path w="566419" h="561339">
                  <a:moveTo>
                    <a:pt x="344433" y="91737"/>
                  </a:moveTo>
                  <a:lnTo>
                    <a:pt x="337976" y="91737"/>
                  </a:lnTo>
                  <a:lnTo>
                    <a:pt x="331524" y="91963"/>
                  </a:lnTo>
                  <a:lnTo>
                    <a:pt x="288475" y="104674"/>
                  </a:lnTo>
                  <a:lnTo>
                    <a:pt x="276792" y="112375"/>
                  </a:lnTo>
                  <a:lnTo>
                    <a:pt x="275254" y="113300"/>
                  </a:lnTo>
                  <a:lnTo>
                    <a:pt x="273717" y="114532"/>
                  </a:lnTo>
                  <a:lnTo>
                    <a:pt x="265108" y="121926"/>
                  </a:lnTo>
                  <a:lnTo>
                    <a:pt x="261419" y="126239"/>
                  </a:lnTo>
                  <a:lnTo>
                    <a:pt x="248813" y="140717"/>
                  </a:lnTo>
                  <a:lnTo>
                    <a:pt x="246353" y="143489"/>
                  </a:lnTo>
                  <a:lnTo>
                    <a:pt x="243893" y="145954"/>
                  </a:lnTo>
                  <a:lnTo>
                    <a:pt x="240819" y="147495"/>
                  </a:lnTo>
                  <a:lnTo>
                    <a:pt x="260539" y="147495"/>
                  </a:lnTo>
                  <a:lnTo>
                    <a:pt x="271087" y="135667"/>
                  </a:lnTo>
                  <a:lnTo>
                    <a:pt x="277866" y="128283"/>
                  </a:lnTo>
                  <a:lnTo>
                    <a:pt x="281872" y="125208"/>
                  </a:lnTo>
                  <a:lnTo>
                    <a:pt x="285432" y="122542"/>
                  </a:lnTo>
                  <a:lnTo>
                    <a:pt x="288213" y="120385"/>
                  </a:lnTo>
                  <a:lnTo>
                    <a:pt x="315172" y="108680"/>
                  </a:lnTo>
                  <a:lnTo>
                    <a:pt x="315486" y="108680"/>
                  </a:lnTo>
                  <a:lnTo>
                    <a:pt x="322590" y="106522"/>
                  </a:lnTo>
                  <a:lnTo>
                    <a:pt x="322212" y="106522"/>
                  </a:lnTo>
                  <a:lnTo>
                    <a:pt x="330249" y="105519"/>
                  </a:lnTo>
                  <a:lnTo>
                    <a:pt x="387816" y="105519"/>
                  </a:lnTo>
                  <a:lnTo>
                    <a:pt x="386555" y="103750"/>
                  </a:lnTo>
                  <a:lnTo>
                    <a:pt x="381943" y="101902"/>
                  </a:lnTo>
                  <a:lnTo>
                    <a:pt x="373949" y="98513"/>
                  </a:lnTo>
                  <a:lnTo>
                    <a:pt x="367800" y="96048"/>
                  </a:lnTo>
                  <a:lnTo>
                    <a:pt x="361343" y="94200"/>
                  </a:lnTo>
                  <a:lnTo>
                    <a:pt x="355194" y="93276"/>
                  </a:lnTo>
                  <a:lnTo>
                    <a:pt x="349967" y="92353"/>
                  </a:lnTo>
                  <a:lnTo>
                    <a:pt x="344433" y="91737"/>
                  </a:lnTo>
                  <a:close/>
                </a:path>
                <a:path w="566419" h="561339">
                  <a:moveTo>
                    <a:pt x="453958" y="55694"/>
                  </a:moveTo>
                  <a:lnTo>
                    <a:pt x="384403" y="55694"/>
                  </a:lnTo>
                  <a:lnTo>
                    <a:pt x="389322" y="56001"/>
                  </a:lnTo>
                  <a:lnTo>
                    <a:pt x="426832" y="58774"/>
                  </a:lnTo>
                  <a:lnTo>
                    <a:pt x="428677" y="59082"/>
                  </a:lnTo>
                  <a:lnTo>
                    <a:pt x="432059" y="59082"/>
                  </a:lnTo>
                  <a:lnTo>
                    <a:pt x="438340" y="58774"/>
                  </a:lnTo>
                  <a:lnTo>
                    <a:pt x="438722" y="58774"/>
                  </a:lnTo>
                  <a:lnTo>
                    <a:pt x="445664" y="57773"/>
                  </a:lnTo>
                  <a:lnTo>
                    <a:pt x="452085" y="56272"/>
                  </a:lnTo>
                  <a:lnTo>
                    <a:pt x="453958" y="55694"/>
                  </a:lnTo>
                  <a:close/>
                </a:path>
                <a:path w="566419" h="561339">
                  <a:moveTo>
                    <a:pt x="561655" y="0"/>
                  </a:moveTo>
                  <a:lnTo>
                    <a:pt x="557034" y="1845"/>
                  </a:lnTo>
                  <a:lnTo>
                    <a:pt x="453809" y="41838"/>
                  </a:lnTo>
                  <a:lnTo>
                    <a:pt x="446723" y="44298"/>
                  </a:lnTo>
                  <a:lnTo>
                    <a:pt x="439635" y="45838"/>
                  </a:lnTo>
                  <a:lnTo>
                    <a:pt x="480260" y="45838"/>
                  </a:lnTo>
                  <a:lnTo>
                    <a:pt x="552583" y="17802"/>
                  </a:lnTo>
                  <a:lnTo>
                    <a:pt x="566277" y="17802"/>
                  </a:lnTo>
                  <a:lnTo>
                    <a:pt x="566277" y="3384"/>
                  </a:lnTo>
                  <a:lnTo>
                    <a:pt x="561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722" y="5223872"/>
              <a:ext cx="160228" cy="16570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600" y="4823720"/>
              <a:ext cx="981075" cy="981074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107439" y="2150228"/>
            <a:ext cx="47809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Average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views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Official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Account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article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(indexed)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739900" y="4752957"/>
            <a:ext cx="5803900" cy="1145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28600" marR="668020" indent="-215900">
              <a:lnSpc>
                <a:spcPts val="1900"/>
              </a:lnSpc>
              <a:spcBef>
                <a:spcPts val="180"/>
              </a:spcBef>
              <a:buChar char="•"/>
              <a:tabLst>
                <a:tab pos="228600" algn="l"/>
              </a:tabLst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~20k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views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article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average,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though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brands'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articles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hit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&gt;100k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views</a:t>
            </a:r>
            <a:endParaRPr sz="1600">
              <a:latin typeface="Trebuchet MS"/>
              <a:cs typeface="Trebuchet MS"/>
            </a:endParaRPr>
          </a:p>
          <a:p>
            <a:pPr marL="228600" marR="5080" indent="-215900">
              <a:lnSpc>
                <a:spcPts val="1900"/>
              </a:lnSpc>
              <a:spcBef>
                <a:spcPts val="1200"/>
              </a:spcBef>
              <a:buChar char="•"/>
              <a:tabLst>
                <a:tab pos="228600" algn="l"/>
              </a:tabLst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Brands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invest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engaging,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and/or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co-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develop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formats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Tencent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17300" y="546600"/>
            <a:ext cx="6948170" cy="101346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>
                <a:solidFill>
                  <a:srgbClr val="FFFFFF"/>
                </a:solidFill>
              </a:rPr>
              <a:t>Brand</a:t>
            </a:r>
            <a:r>
              <a:rPr dirty="0" spc="-10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Official</a:t>
            </a:r>
            <a:r>
              <a:rPr dirty="0" spc="-26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Account</a:t>
            </a:r>
            <a:r>
              <a:rPr dirty="0" spc="-9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becoming</a:t>
            </a:r>
            <a:r>
              <a:rPr dirty="0" spc="-95">
                <a:solidFill>
                  <a:srgbClr val="FFFFFF"/>
                </a:solidFill>
              </a:rPr>
              <a:t> </a:t>
            </a:r>
            <a:r>
              <a:rPr dirty="0" spc="-35">
                <a:solidFill>
                  <a:srgbClr val="FFFFFF"/>
                </a:solidFill>
              </a:rPr>
              <a:t>an </a:t>
            </a:r>
            <a:r>
              <a:rPr dirty="0">
                <a:solidFill>
                  <a:srgbClr val="FFFFFF"/>
                </a:solidFill>
              </a:rPr>
              <a:t>impactful</a:t>
            </a:r>
            <a:r>
              <a:rPr dirty="0" spc="-7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way</a:t>
            </a:r>
            <a:r>
              <a:rPr dirty="0" spc="-6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dirty="0" spc="-6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reach</a:t>
            </a:r>
            <a:r>
              <a:rPr dirty="0" spc="-5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and</a:t>
            </a:r>
            <a:r>
              <a:rPr dirty="0" spc="-6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engage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0340" y="3589605"/>
              <a:ext cx="1365250" cy="326839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8446770" cy="6858000"/>
            </a:xfrm>
            <a:custGeom>
              <a:avLst/>
              <a:gdLst/>
              <a:ahLst/>
              <a:cxnLst/>
              <a:rect l="l" t="t" r="r" b="b"/>
              <a:pathLst>
                <a:path w="8446770" h="6858000">
                  <a:moveTo>
                    <a:pt x="764597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645979" y="6858000"/>
                  </a:lnTo>
                  <a:lnTo>
                    <a:pt x="8446239" y="3429000"/>
                  </a:lnTo>
                  <a:lnTo>
                    <a:pt x="764597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402821" y="6393823"/>
            <a:ext cx="1587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13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7298" y="6261251"/>
            <a:ext cx="2458720" cy="30480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300"/>
              </a:spcBef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1.</a:t>
            </a:r>
            <a:r>
              <a:rPr dirty="0" sz="1000" spc="-4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Researched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Online,</a:t>
            </a:r>
            <a:r>
              <a:rPr dirty="0" sz="1000" spc="-4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Purchased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7F7F7F"/>
                </a:solidFill>
                <a:latin typeface="Trebuchet MS"/>
                <a:cs typeface="Trebuchet MS"/>
              </a:rPr>
              <a:t>Offline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Source: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X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Tencent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Luxury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Study,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2018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7300" y="546600"/>
            <a:ext cx="4258945" cy="101346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/>
              <a:t>ROPO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 spc="-10"/>
              <a:t>dominant </a:t>
            </a:r>
            <a:r>
              <a:rPr dirty="0"/>
              <a:t>purchase</a:t>
            </a:r>
            <a:r>
              <a:rPr dirty="0" spc="-100"/>
              <a:t> </a:t>
            </a:r>
            <a:r>
              <a:rPr dirty="0" spc="-10"/>
              <a:t>pathway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11094718" y="0"/>
            <a:ext cx="1097280" cy="1054735"/>
            <a:chOff x="11094718" y="0"/>
            <a:chExt cx="1097280" cy="1054735"/>
          </a:xfrm>
        </p:grpSpPr>
        <p:sp>
          <p:nvSpPr>
            <p:cNvPr id="11" name="object 11" descr=""/>
            <p:cNvSpPr/>
            <p:nvPr/>
          </p:nvSpPr>
          <p:spPr>
            <a:xfrm>
              <a:off x="11094718" y="0"/>
              <a:ext cx="1097280" cy="1054735"/>
            </a:xfrm>
            <a:custGeom>
              <a:avLst/>
              <a:gdLst/>
              <a:ahLst/>
              <a:cxnLst/>
              <a:rect l="l" t="t" r="r" b="b"/>
              <a:pathLst>
                <a:path w="1097279" h="1054735">
                  <a:moveTo>
                    <a:pt x="1097279" y="0"/>
                  </a:moveTo>
                  <a:lnTo>
                    <a:pt x="0" y="0"/>
                  </a:lnTo>
                  <a:lnTo>
                    <a:pt x="1097279" y="1054387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690544" y="13287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82879" y="0"/>
                  </a:moveTo>
                  <a:lnTo>
                    <a:pt x="134263" y="6532"/>
                  </a:lnTo>
                  <a:lnTo>
                    <a:pt x="90576" y="24968"/>
                  </a:lnTo>
                  <a:lnTo>
                    <a:pt x="53564" y="53564"/>
                  </a:lnTo>
                  <a:lnTo>
                    <a:pt x="24968" y="90576"/>
                  </a:lnTo>
                  <a:lnTo>
                    <a:pt x="6532" y="134263"/>
                  </a:lnTo>
                  <a:lnTo>
                    <a:pt x="0" y="182879"/>
                  </a:lnTo>
                  <a:lnTo>
                    <a:pt x="6532" y="231496"/>
                  </a:lnTo>
                  <a:lnTo>
                    <a:pt x="24968" y="275183"/>
                  </a:lnTo>
                  <a:lnTo>
                    <a:pt x="53564" y="312195"/>
                  </a:lnTo>
                  <a:lnTo>
                    <a:pt x="90576" y="340791"/>
                  </a:lnTo>
                  <a:lnTo>
                    <a:pt x="134263" y="359227"/>
                  </a:lnTo>
                  <a:lnTo>
                    <a:pt x="182879" y="365760"/>
                  </a:lnTo>
                  <a:lnTo>
                    <a:pt x="231496" y="359227"/>
                  </a:lnTo>
                  <a:lnTo>
                    <a:pt x="275183" y="340791"/>
                  </a:lnTo>
                  <a:lnTo>
                    <a:pt x="312195" y="312195"/>
                  </a:lnTo>
                  <a:lnTo>
                    <a:pt x="340791" y="275183"/>
                  </a:lnTo>
                  <a:lnTo>
                    <a:pt x="359227" y="231496"/>
                  </a:lnTo>
                  <a:lnTo>
                    <a:pt x="365759" y="182879"/>
                  </a:lnTo>
                  <a:lnTo>
                    <a:pt x="359227" y="134263"/>
                  </a:lnTo>
                  <a:lnTo>
                    <a:pt x="340791" y="90576"/>
                  </a:lnTo>
                  <a:lnTo>
                    <a:pt x="312195" y="53564"/>
                  </a:lnTo>
                  <a:lnTo>
                    <a:pt x="275183" y="24968"/>
                  </a:lnTo>
                  <a:lnTo>
                    <a:pt x="231496" y="653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1807542" y="181137"/>
            <a:ext cx="1320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23924" y="2870200"/>
            <a:ext cx="6801484" cy="2611755"/>
            <a:chOff x="623924" y="2870200"/>
            <a:chExt cx="6801484" cy="2611755"/>
          </a:xfrm>
        </p:grpSpPr>
        <p:sp>
          <p:nvSpPr>
            <p:cNvPr id="15" name="object 15" descr=""/>
            <p:cNvSpPr/>
            <p:nvPr/>
          </p:nvSpPr>
          <p:spPr>
            <a:xfrm>
              <a:off x="1412875" y="2870199"/>
              <a:ext cx="5222875" cy="2070735"/>
            </a:xfrm>
            <a:custGeom>
              <a:avLst/>
              <a:gdLst/>
              <a:ahLst/>
              <a:cxnLst/>
              <a:rect l="l" t="t" r="r" b="b"/>
              <a:pathLst>
                <a:path w="5222875" h="2070735">
                  <a:moveTo>
                    <a:pt x="50800" y="2060244"/>
                  </a:moveTo>
                  <a:lnTo>
                    <a:pt x="47955" y="2057400"/>
                  </a:lnTo>
                  <a:lnTo>
                    <a:pt x="2832" y="2057400"/>
                  </a:lnTo>
                  <a:lnTo>
                    <a:pt x="0" y="2060244"/>
                  </a:lnTo>
                  <a:lnTo>
                    <a:pt x="0" y="2067267"/>
                  </a:lnTo>
                  <a:lnTo>
                    <a:pt x="2832" y="2070100"/>
                  </a:lnTo>
                  <a:lnTo>
                    <a:pt x="47955" y="2070100"/>
                  </a:lnTo>
                  <a:lnTo>
                    <a:pt x="50800" y="2067267"/>
                  </a:lnTo>
                  <a:lnTo>
                    <a:pt x="50800" y="2060244"/>
                  </a:lnTo>
                  <a:close/>
                </a:path>
                <a:path w="5222875" h="2070735">
                  <a:moveTo>
                    <a:pt x="139700" y="2060244"/>
                  </a:moveTo>
                  <a:lnTo>
                    <a:pt x="136855" y="2057400"/>
                  </a:lnTo>
                  <a:lnTo>
                    <a:pt x="91732" y="2057400"/>
                  </a:lnTo>
                  <a:lnTo>
                    <a:pt x="88900" y="2060244"/>
                  </a:lnTo>
                  <a:lnTo>
                    <a:pt x="88900" y="2067267"/>
                  </a:lnTo>
                  <a:lnTo>
                    <a:pt x="91732" y="2070100"/>
                  </a:lnTo>
                  <a:lnTo>
                    <a:pt x="136855" y="2070100"/>
                  </a:lnTo>
                  <a:lnTo>
                    <a:pt x="139700" y="2067267"/>
                  </a:lnTo>
                  <a:lnTo>
                    <a:pt x="139700" y="2060244"/>
                  </a:lnTo>
                  <a:close/>
                </a:path>
                <a:path w="5222875" h="2070735">
                  <a:moveTo>
                    <a:pt x="228600" y="2060244"/>
                  </a:moveTo>
                  <a:lnTo>
                    <a:pt x="225755" y="2057400"/>
                  </a:lnTo>
                  <a:lnTo>
                    <a:pt x="180632" y="2057400"/>
                  </a:lnTo>
                  <a:lnTo>
                    <a:pt x="177800" y="2060244"/>
                  </a:lnTo>
                  <a:lnTo>
                    <a:pt x="177800" y="2067267"/>
                  </a:lnTo>
                  <a:lnTo>
                    <a:pt x="180632" y="2070100"/>
                  </a:lnTo>
                  <a:lnTo>
                    <a:pt x="225755" y="2070100"/>
                  </a:lnTo>
                  <a:lnTo>
                    <a:pt x="228600" y="2067267"/>
                  </a:lnTo>
                  <a:lnTo>
                    <a:pt x="228600" y="2060244"/>
                  </a:lnTo>
                  <a:close/>
                </a:path>
                <a:path w="5222875" h="2070735">
                  <a:moveTo>
                    <a:pt x="317500" y="2060244"/>
                  </a:moveTo>
                  <a:lnTo>
                    <a:pt x="314655" y="2057412"/>
                  </a:lnTo>
                  <a:lnTo>
                    <a:pt x="269532" y="2057412"/>
                  </a:lnTo>
                  <a:lnTo>
                    <a:pt x="266700" y="2060244"/>
                  </a:lnTo>
                  <a:lnTo>
                    <a:pt x="266700" y="2067267"/>
                  </a:lnTo>
                  <a:lnTo>
                    <a:pt x="269532" y="2070112"/>
                  </a:lnTo>
                  <a:lnTo>
                    <a:pt x="314655" y="2070112"/>
                  </a:lnTo>
                  <a:lnTo>
                    <a:pt x="317500" y="2067267"/>
                  </a:lnTo>
                  <a:lnTo>
                    <a:pt x="317500" y="2060244"/>
                  </a:lnTo>
                  <a:close/>
                </a:path>
                <a:path w="5222875" h="2070735">
                  <a:moveTo>
                    <a:pt x="374650" y="2060244"/>
                  </a:moveTo>
                  <a:lnTo>
                    <a:pt x="371805" y="2057412"/>
                  </a:lnTo>
                  <a:lnTo>
                    <a:pt x="358432" y="2057412"/>
                  </a:lnTo>
                  <a:lnTo>
                    <a:pt x="355600" y="2060244"/>
                  </a:lnTo>
                  <a:lnTo>
                    <a:pt x="355600" y="2067267"/>
                  </a:lnTo>
                  <a:lnTo>
                    <a:pt x="358432" y="2070112"/>
                  </a:lnTo>
                  <a:lnTo>
                    <a:pt x="371805" y="2070112"/>
                  </a:lnTo>
                  <a:lnTo>
                    <a:pt x="374650" y="2067267"/>
                  </a:lnTo>
                  <a:lnTo>
                    <a:pt x="374650" y="2060244"/>
                  </a:lnTo>
                  <a:close/>
                </a:path>
                <a:path w="5222875" h="2070735">
                  <a:moveTo>
                    <a:pt x="1022350" y="1869744"/>
                  </a:moveTo>
                  <a:lnTo>
                    <a:pt x="1019505" y="1866900"/>
                  </a:lnTo>
                  <a:lnTo>
                    <a:pt x="974382" y="1866900"/>
                  </a:lnTo>
                  <a:lnTo>
                    <a:pt x="971550" y="1869744"/>
                  </a:lnTo>
                  <a:lnTo>
                    <a:pt x="971550" y="1876767"/>
                  </a:lnTo>
                  <a:lnTo>
                    <a:pt x="974382" y="1879600"/>
                  </a:lnTo>
                  <a:lnTo>
                    <a:pt x="1019505" y="1879600"/>
                  </a:lnTo>
                  <a:lnTo>
                    <a:pt x="1022350" y="1876767"/>
                  </a:lnTo>
                  <a:lnTo>
                    <a:pt x="1022350" y="1869744"/>
                  </a:lnTo>
                  <a:close/>
                </a:path>
                <a:path w="5222875" h="2070735">
                  <a:moveTo>
                    <a:pt x="1111250" y="1869744"/>
                  </a:moveTo>
                  <a:lnTo>
                    <a:pt x="1108405" y="1866900"/>
                  </a:lnTo>
                  <a:lnTo>
                    <a:pt x="1063282" y="1866900"/>
                  </a:lnTo>
                  <a:lnTo>
                    <a:pt x="1060450" y="1869744"/>
                  </a:lnTo>
                  <a:lnTo>
                    <a:pt x="1060450" y="1876767"/>
                  </a:lnTo>
                  <a:lnTo>
                    <a:pt x="1063282" y="1879600"/>
                  </a:lnTo>
                  <a:lnTo>
                    <a:pt x="1108405" y="1879600"/>
                  </a:lnTo>
                  <a:lnTo>
                    <a:pt x="1111250" y="1876767"/>
                  </a:lnTo>
                  <a:lnTo>
                    <a:pt x="1111250" y="1869744"/>
                  </a:lnTo>
                  <a:close/>
                </a:path>
                <a:path w="5222875" h="2070735">
                  <a:moveTo>
                    <a:pt x="1200150" y="1869744"/>
                  </a:moveTo>
                  <a:lnTo>
                    <a:pt x="1197305" y="1866900"/>
                  </a:lnTo>
                  <a:lnTo>
                    <a:pt x="1152182" y="1866900"/>
                  </a:lnTo>
                  <a:lnTo>
                    <a:pt x="1149350" y="1869744"/>
                  </a:lnTo>
                  <a:lnTo>
                    <a:pt x="1149350" y="1876767"/>
                  </a:lnTo>
                  <a:lnTo>
                    <a:pt x="1152182" y="1879600"/>
                  </a:lnTo>
                  <a:lnTo>
                    <a:pt x="1197305" y="1879600"/>
                  </a:lnTo>
                  <a:lnTo>
                    <a:pt x="1200150" y="1876767"/>
                  </a:lnTo>
                  <a:lnTo>
                    <a:pt x="1200150" y="1869744"/>
                  </a:lnTo>
                  <a:close/>
                </a:path>
                <a:path w="5222875" h="2070735">
                  <a:moveTo>
                    <a:pt x="1289050" y="1869744"/>
                  </a:moveTo>
                  <a:lnTo>
                    <a:pt x="1286205" y="1866912"/>
                  </a:lnTo>
                  <a:lnTo>
                    <a:pt x="1241082" y="1866912"/>
                  </a:lnTo>
                  <a:lnTo>
                    <a:pt x="1238250" y="1869744"/>
                  </a:lnTo>
                  <a:lnTo>
                    <a:pt x="1238250" y="1876767"/>
                  </a:lnTo>
                  <a:lnTo>
                    <a:pt x="1241082" y="1879612"/>
                  </a:lnTo>
                  <a:lnTo>
                    <a:pt x="1286205" y="1879612"/>
                  </a:lnTo>
                  <a:lnTo>
                    <a:pt x="1289050" y="1876767"/>
                  </a:lnTo>
                  <a:lnTo>
                    <a:pt x="1289050" y="1869744"/>
                  </a:lnTo>
                  <a:close/>
                </a:path>
                <a:path w="5222875" h="2070735">
                  <a:moveTo>
                    <a:pt x="1346200" y="1869744"/>
                  </a:moveTo>
                  <a:lnTo>
                    <a:pt x="1343355" y="1866912"/>
                  </a:lnTo>
                  <a:lnTo>
                    <a:pt x="1329982" y="1866912"/>
                  </a:lnTo>
                  <a:lnTo>
                    <a:pt x="1327150" y="1869744"/>
                  </a:lnTo>
                  <a:lnTo>
                    <a:pt x="1327150" y="1876767"/>
                  </a:lnTo>
                  <a:lnTo>
                    <a:pt x="1329982" y="1879612"/>
                  </a:lnTo>
                  <a:lnTo>
                    <a:pt x="1343355" y="1879612"/>
                  </a:lnTo>
                  <a:lnTo>
                    <a:pt x="1346200" y="1876767"/>
                  </a:lnTo>
                  <a:lnTo>
                    <a:pt x="1346200" y="1869744"/>
                  </a:lnTo>
                  <a:close/>
                </a:path>
                <a:path w="5222875" h="2070735">
                  <a:moveTo>
                    <a:pt x="1993900" y="1050594"/>
                  </a:moveTo>
                  <a:lnTo>
                    <a:pt x="1991055" y="1047750"/>
                  </a:lnTo>
                  <a:lnTo>
                    <a:pt x="1945932" y="1047750"/>
                  </a:lnTo>
                  <a:lnTo>
                    <a:pt x="1943100" y="1050594"/>
                  </a:lnTo>
                  <a:lnTo>
                    <a:pt x="1943100" y="1057617"/>
                  </a:lnTo>
                  <a:lnTo>
                    <a:pt x="1945932" y="1060450"/>
                  </a:lnTo>
                  <a:lnTo>
                    <a:pt x="1991055" y="1060450"/>
                  </a:lnTo>
                  <a:lnTo>
                    <a:pt x="1993900" y="1057617"/>
                  </a:lnTo>
                  <a:lnTo>
                    <a:pt x="1993900" y="1050594"/>
                  </a:lnTo>
                  <a:close/>
                </a:path>
                <a:path w="5222875" h="2070735">
                  <a:moveTo>
                    <a:pt x="2082800" y="1050594"/>
                  </a:moveTo>
                  <a:lnTo>
                    <a:pt x="2079955" y="1047750"/>
                  </a:lnTo>
                  <a:lnTo>
                    <a:pt x="2034832" y="1047750"/>
                  </a:lnTo>
                  <a:lnTo>
                    <a:pt x="2032000" y="1050594"/>
                  </a:lnTo>
                  <a:lnTo>
                    <a:pt x="2032000" y="1057617"/>
                  </a:lnTo>
                  <a:lnTo>
                    <a:pt x="2034832" y="1060450"/>
                  </a:lnTo>
                  <a:lnTo>
                    <a:pt x="2079955" y="1060450"/>
                  </a:lnTo>
                  <a:lnTo>
                    <a:pt x="2082800" y="1057617"/>
                  </a:lnTo>
                  <a:lnTo>
                    <a:pt x="2082800" y="1050594"/>
                  </a:lnTo>
                  <a:close/>
                </a:path>
                <a:path w="5222875" h="2070735">
                  <a:moveTo>
                    <a:pt x="2171700" y="1050594"/>
                  </a:moveTo>
                  <a:lnTo>
                    <a:pt x="2168855" y="1047750"/>
                  </a:lnTo>
                  <a:lnTo>
                    <a:pt x="2123732" y="1047750"/>
                  </a:lnTo>
                  <a:lnTo>
                    <a:pt x="2120900" y="1050594"/>
                  </a:lnTo>
                  <a:lnTo>
                    <a:pt x="2120900" y="1057617"/>
                  </a:lnTo>
                  <a:lnTo>
                    <a:pt x="2123732" y="1060450"/>
                  </a:lnTo>
                  <a:lnTo>
                    <a:pt x="2168855" y="1060450"/>
                  </a:lnTo>
                  <a:lnTo>
                    <a:pt x="2171700" y="1057617"/>
                  </a:lnTo>
                  <a:lnTo>
                    <a:pt x="2171700" y="1050594"/>
                  </a:lnTo>
                  <a:close/>
                </a:path>
                <a:path w="5222875" h="2070735">
                  <a:moveTo>
                    <a:pt x="2260600" y="1050594"/>
                  </a:moveTo>
                  <a:lnTo>
                    <a:pt x="2257755" y="1047762"/>
                  </a:lnTo>
                  <a:lnTo>
                    <a:pt x="2212632" y="1047762"/>
                  </a:lnTo>
                  <a:lnTo>
                    <a:pt x="2209800" y="1050594"/>
                  </a:lnTo>
                  <a:lnTo>
                    <a:pt x="2209800" y="1057617"/>
                  </a:lnTo>
                  <a:lnTo>
                    <a:pt x="2212632" y="1060462"/>
                  </a:lnTo>
                  <a:lnTo>
                    <a:pt x="2257755" y="1060462"/>
                  </a:lnTo>
                  <a:lnTo>
                    <a:pt x="2260600" y="1057617"/>
                  </a:lnTo>
                  <a:lnTo>
                    <a:pt x="2260600" y="1050594"/>
                  </a:lnTo>
                  <a:close/>
                </a:path>
                <a:path w="5222875" h="2070735">
                  <a:moveTo>
                    <a:pt x="2317750" y="1050594"/>
                  </a:moveTo>
                  <a:lnTo>
                    <a:pt x="2314905" y="1047762"/>
                  </a:lnTo>
                  <a:lnTo>
                    <a:pt x="2301532" y="1047762"/>
                  </a:lnTo>
                  <a:lnTo>
                    <a:pt x="2298700" y="1050594"/>
                  </a:lnTo>
                  <a:lnTo>
                    <a:pt x="2298700" y="1057617"/>
                  </a:lnTo>
                  <a:lnTo>
                    <a:pt x="2301532" y="1060462"/>
                  </a:lnTo>
                  <a:lnTo>
                    <a:pt x="2314905" y="1060462"/>
                  </a:lnTo>
                  <a:lnTo>
                    <a:pt x="2317750" y="1057617"/>
                  </a:lnTo>
                  <a:lnTo>
                    <a:pt x="2317750" y="1050594"/>
                  </a:lnTo>
                  <a:close/>
                </a:path>
                <a:path w="5222875" h="2070735">
                  <a:moveTo>
                    <a:pt x="2955925" y="383844"/>
                  </a:moveTo>
                  <a:lnTo>
                    <a:pt x="2953080" y="381000"/>
                  </a:lnTo>
                  <a:lnTo>
                    <a:pt x="2907957" y="381000"/>
                  </a:lnTo>
                  <a:lnTo>
                    <a:pt x="2905125" y="383844"/>
                  </a:lnTo>
                  <a:lnTo>
                    <a:pt x="2905125" y="390867"/>
                  </a:lnTo>
                  <a:lnTo>
                    <a:pt x="2907957" y="393700"/>
                  </a:lnTo>
                  <a:lnTo>
                    <a:pt x="2953080" y="393700"/>
                  </a:lnTo>
                  <a:lnTo>
                    <a:pt x="2955925" y="390867"/>
                  </a:lnTo>
                  <a:lnTo>
                    <a:pt x="2955925" y="383844"/>
                  </a:lnTo>
                  <a:close/>
                </a:path>
                <a:path w="5222875" h="2070735">
                  <a:moveTo>
                    <a:pt x="3044825" y="383844"/>
                  </a:moveTo>
                  <a:lnTo>
                    <a:pt x="3041980" y="381000"/>
                  </a:lnTo>
                  <a:lnTo>
                    <a:pt x="2996857" y="381000"/>
                  </a:lnTo>
                  <a:lnTo>
                    <a:pt x="2994025" y="383844"/>
                  </a:lnTo>
                  <a:lnTo>
                    <a:pt x="2994025" y="390867"/>
                  </a:lnTo>
                  <a:lnTo>
                    <a:pt x="2996857" y="393700"/>
                  </a:lnTo>
                  <a:lnTo>
                    <a:pt x="3041980" y="393700"/>
                  </a:lnTo>
                  <a:lnTo>
                    <a:pt x="3044825" y="390867"/>
                  </a:lnTo>
                  <a:lnTo>
                    <a:pt x="3044825" y="383844"/>
                  </a:lnTo>
                  <a:close/>
                </a:path>
                <a:path w="5222875" h="2070735">
                  <a:moveTo>
                    <a:pt x="3133725" y="383844"/>
                  </a:moveTo>
                  <a:lnTo>
                    <a:pt x="3130880" y="381000"/>
                  </a:lnTo>
                  <a:lnTo>
                    <a:pt x="3085757" y="381000"/>
                  </a:lnTo>
                  <a:lnTo>
                    <a:pt x="3082925" y="383844"/>
                  </a:lnTo>
                  <a:lnTo>
                    <a:pt x="3082925" y="390867"/>
                  </a:lnTo>
                  <a:lnTo>
                    <a:pt x="3085757" y="393700"/>
                  </a:lnTo>
                  <a:lnTo>
                    <a:pt x="3130880" y="393700"/>
                  </a:lnTo>
                  <a:lnTo>
                    <a:pt x="3133725" y="390867"/>
                  </a:lnTo>
                  <a:lnTo>
                    <a:pt x="3133725" y="383844"/>
                  </a:lnTo>
                  <a:close/>
                </a:path>
                <a:path w="5222875" h="2070735">
                  <a:moveTo>
                    <a:pt x="3222625" y="383844"/>
                  </a:moveTo>
                  <a:lnTo>
                    <a:pt x="3219780" y="381012"/>
                  </a:lnTo>
                  <a:lnTo>
                    <a:pt x="3174657" y="381012"/>
                  </a:lnTo>
                  <a:lnTo>
                    <a:pt x="3171825" y="383844"/>
                  </a:lnTo>
                  <a:lnTo>
                    <a:pt x="3171825" y="390867"/>
                  </a:lnTo>
                  <a:lnTo>
                    <a:pt x="3174657" y="393712"/>
                  </a:lnTo>
                  <a:lnTo>
                    <a:pt x="3219780" y="393712"/>
                  </a:lnTo>
                  <a:lnTo>
                    <a:pt x="3222625" y="390867"/>
                  </a:lnTo>
                  <a:lnTo>
                    <a:pt x="3222625" y="383844"/>
                  </a:lnTo>
                  <a:close/>
                </a:path>
                <a:path w="5222875" h="2070735">
                  <a:moveTo>
                    <a:pt x="3279775" y="383844"/>
                  </a:moveTo>
                  <a:lnTo>
                    <a:pt x="3276930" y="381012"/>
                  </a:lnTo>
                  <a:lnTo>
                    <a:pt x="3263557" y="381012"/>
                  </a:lnTo>
                  <a:lnTo>
                    <a:pt x="3260725" y="383844"/>
                  </a:lnTo>
                  <a:lnTo>
                    <a:pt x="3260725" y="390867"/>
                  </a:lnTo>
                  <a:lnTo>
                    <a:pt x="3263557" y="393712"/>
                  </a:lnTo>
                  <a:lnTo>
                    <a:pt x="3276930" y="393712"/>
                  </a:lnTo>
                  <a:lnTo>
                    <a:pt x="3279775" y="390867"/>
                  </a:lnTo>
                  <a:lnTo>
                    <a:pt x="3279775" y="383844"/>
                  </a:lnTo>
                  <a:close/>
                </a:path>
                <a:path w="5222875" h="2070735">
                  <a:moveTo>
                    <a:pt x="3927475" y="307644"/>
                  </a:moveTo>
                  <a:lnTo>
                    <a:pt x="3924630" y="304800"/>
                  </a:lnTo>
                  <a:lnTo>
                    <a:pt x="3879507" y="304800"/>
                  </a:lnTo>
                  <a:lnTo>
                    <a:pt x="3876675" y="307644"/>
                  </a:lnTo>
                  <a:lnTo>
                    <a:pt x="3876675" y="314667"/>
                  </a:lnTo>
                  <a:lnTo>
                    <a:pt x="3879507" y="317500"/>
                  </a:lnTo>
                  <a:lnTo>
                    <a:pt x="3924630" y="317500"/>
                  </a:lnTo>
                  <a:lnTo>
                    <a:pt x="3927475" y="314667"/>
                  </a:lnTo>
                  <a:lnTo>
                    <a:pt x="3927475" y="307644"/>
                  </a:lnTo>
                  <a:close/>
                </a:path>
                <a:path w="5222875" h="2070735">
                  <a:moveTo>
                    <a:pt x="4016375" y="307644"/>
                  </a:moveTo>
                  <a:lnTo>
                    <a:pt x="4013530" y="304800"/>
                  </a:lnTo>
                  <a:lnTo>
                    <a:pt x="3968407" y="304800"/>
                  </a:lnTo>
                  <a:lnTo>
                    <a:pt x="3965575" y="307644"/>
                  </a:lnTo>
                  <a:lnTo>
                    <a:pt x="3965575" y="314667"/>
                  </a:lnTo>
                  <a:lnTo>
                    <a:pt x="3968407" y="317500"/>
                  </a:lnTo>
                  <a:lnTo>
                    <a:pt x="4013530" y="317500"/>
                  </a:lnTo>
                  <a:lnTo>
                    <a:pt x="4016375" y="314667"/>
                  </a:lnTo>
                  <a:lnTo>
                    <a:pt x="4016375" y="307644"/>
                  </a:lnTo>
                  <a:close/>
                </a:path>
                <a:path w="5222875" h="2070735">
                  <a:moveTo>
                    <a:pt x="4105275" y="307644"/>
                  </a:moveTo>
                  <a:lnTo>
                    <a:pt x="4102430" y="304800"/>
                  </a:lnTo>
                  <a:lnTo>
                    <a:pt x="4057307" y="304800"/>
                  </a:lnTo>
                  <a:lnTo>
                    <a:pt x="4054475" y="307644"/>
                  </a:lnTo>
                  <a:lnTo>
                    <a:pt x="4054475" y="314667"/>
                  </a:lnTo>
                  <a:lnTo>
                    <a:pt x="4057307" y="317500"/>
                  </a:lnTo>
                  <a:lnTo>
                    <a:pt x="4102430" y="317500"/>
                  </a:lnTo>
                  <a:lnTo>
                    <a:pt x="4105275" y="314667"/>
                  </a:lnTo>
                  <a:lnTo>
                    <a:pt x="4105275" y="307644"/>
                  </a:lnTo>
                  <a:close/>
                </a:path>
                <a:path w="5222875" h="2070735">
                  <a:moveTo>
                    <a:pt x="4194175" y="307644"/>
                  </a:moveTo>
                  <a:lnTo>
                    <a:pt x="4191330" y="304812"/>
                  </a:lnTo>
                  <a:lnTo>
                    <a:pt x="4146207" y="304812"/>
                  </a:lnTo>
                  <a:lnTo>
                    <a:pt x="4143375" y="307644"/>
                  </a:lnTo>
                  <a:lnTo>
                    <a:pt x="4143375" y="314667"/>
                  </a:lnTo>
                  <a:lnTo>
                    <a:pt x="4146207" y="317512"/>
                  </a:lnTo>
                  <a:lnTo>
                    <a:pt x="4191330" y="317512"/>
                  </a:lnTo>
                  <a:lnTo>
                    <a:pt x="4194175" y="314667"/>
                  </a:lnTo>
                  <a:lnTo>
                    <a:pt x="4194175" y="307644"/>
                  </a:lnTo>
                  <a:close/>
                </a:path>
                <a:path w="5222875" h="2070735">
                  <a:moveTo>
                    <a:pt x="4251325" y="307644"/>
                  </a:moveTo>
                  <a:lnTo>
                    <a:pt x="4248480" y="304812"/>
                  </a:lnTo>
                  <a:lnTo>
                    <a:pt x="4235107" y="304812"/>
                  </a:lnTo>
                  <a:lnTo>
                    <a:pt x="4232275" y="307644"/>
                  </a:lnTo>
                  <a:lnTo>
                    <a:pt x="4232275" y="314667"/>
                  </a:lnTo>
                  <a:lnTo>
                    <a:pt x="4235107" y="317512"/>
                  </a:lnTo>
                  <a:lnTo>
                    <a:pt x="4248480" y="317512"/>
                  </a:lnTo>
                  <a:lnTo>
                    <a:pt x="4251325" y="314667"/>
                  </a:lnTo>
                  <a:lnTo>
                    <a:pt x="4251325" y="307644"/>
                  </a:lnTo>
                  <a:close/>
                </a:path>
                <a:path w="5222875" h="2070735">
                  <a:moveTo>
                    <a:pt x="4899025" y="2844"/>
                  </a:moveTo>
                  <a:lnTo>
                    <a:pt x="4896180" y="0"/>
                  </a:lnTo>
                  <a:lnTo>
                    <a:pt x="4851057" y="0"/>
                  </a:lnTo>
                  <a:lnTo>
                    <a:pt x="4848225" y="2844"/>
                  </a:lnTo>
                  <a:lnTo>
                    <a:pt x="4848225" y="9867"/>
                  </a:lnTo>
                  <a:lnTo>
                    <a:pt x="4851057" y="12700"/>
                  </a:lnTo>
                  <a:lnTo>
                    <a:pt x="4896180" y="12700"/>
                  </a:lnTo>
                  <a:lnTo>
                    <a:pt x="4899025" y="9867"/>
                  </a:lnTo>
                  <a:lnTo>
                    <a:pt x="4899025" y="2844"/>
                  </a:lnTo>
                  <a:close/>
                </a:path>
                <a:path w="5222875" h="2070735">
                  <a:moveTo>
                    <a:pt x="4987925" y="2844"/>
                  </a:moveTo>
                  <a:lnTo>
                    <a:pt x="4985080" y="0"/>
                  </a:lnTo>
                  <a:lnTo>
                    <a:pt x="4939957" y="0"/>
                  </a:lnTo>
                  <a:lnTo>
                    <a:pt x="4937125" y="2844"/>
                  </a:lnTo>
                  <a:lnTo>
                    <a:pt x="4937125" y="9867"/>
                  </a:lnTo>
                  <a:lnTo>
                    <a:pt x="4939957" y="12700"/>
                  </a:lnTo>
                  <a:lnTo>
                    <a:pt x="4985080" y="12700"/>
                  </a:lnTo>
                  <a:lnTo>
                    <a:pt x="4987925" y="9867"/>
                  </a:lnTo>
                  <a:lnTo>
                    <a:pt x="4987925" y="2844"/>
                  </a:lnTo>
                  <a:close/>
                </a:path>
                <a:path w="5222875" h="2070735">
                  <a:moveTo>
                    <a:pt x="5076825" y="2844"/>
                  </a:moveTo>
                  <a:lnTo>
                    <a:pt x="5073980" y="0"/>
                  </a:lnTo>
                  <a:lnTo>
                    <a:pt x="5028857" y="0"/>
                  </a:lnTo>
                  <a:lnTo>
                    <a:pt x="5026025" y="2844"/>
                  </a:lnTo>
                  <a:lnTo>
                    <a:pt x="5026025" y="9867"/>
                  </a:lnTo>
                  <a:lnTo>
                    <a:pt x="5028857" y="12700"/>
                  </a:lnTo>
                  <a:lnTo>
                    <a:pt x="5073980" y="12700"/>
                  </a:lnTo>
                  <a:lnTo>
                    <a:pt x="5076825" y="9867"/>
                  </a:lnTo>
                  <a:lnTo>
                    <a:pt x="5076825" y="2844"/>
                  </a:lnTo>
                  <a:close/>
                </a:path>
                <a:path w="5222875" h="2070735">
                  <a:moveTo>
                    <a:pt x="5165725" y="2844"/>
                  </a:moveTo>
                  <a:lnTo>
                    <a:pt x="5162880" y="12"/>
                  </a:lnTo>
                  <a:lnTo>
                    <a:pt x="5117757" y="12"/>
                  </a:lnTo>
                  <a:lnTo>
                    <a:pt x="5114925" y="2844"/>
                  </a:lnTo>
                  <a:lnTo>
                    <a:pt x="5114925" y="9867"/>
                  </a:lnTo>
                  <a:lnTo>
                    <a:pt x="5117757" y="12712"/>
                  </a:lnTo>
                  <a:lnTo>
                    <a:pt x="5162880" y="12712"/>
                  </a:lnTo>
                  <a:lnTo>
                    <a:pt x="5165725" y="9867"/>
                  </a:lnTo>
                  <a:lnTo>
                    <a:pt x="5165725" y="2844"/>
                  </a:lnTo>
                  <a:close/>
                </a:path>
                <a:path w="5222875" h="2070735">
                  <a:moveTo>
                    <a:pt x="5222875" y="2844"/>
                  </a:moveTo>
                  <a:lnTo>
                    <a:pt x="5220030" y="12"/>
                  </a:lnTo>
                  <a:lnTo>
                    <a:pt x="5206657" y="12"/>
                  </a:lnTo>
                  <a:lnTo>
                    <a:pt x="5203825" y="2844"/>
                  </a:lnTo>
                  <a:lnTo>
                    <a:pt x="5203825" y="9867"/>
                  </a:lnTo>
                  <a:lnTo>
                    <a:pt x="5206657" y="12712"/>
                  </a:lnTo>
                  <a:lnTo>
                    <a:pt x="5220030" y="12712"/>
                  </a:lnTo>
                  <a:lnTo>
                    <a:pt x="5222875" y="9867"/>
                  </a:lnTo>
                  <a:lnTo>
                    <a:pt x="5222875" y="2844"/>
                  </a:lnTo>
                  <a:close/>
                </a:path>
              </a:pathLst>
            </a:custGeom>
            <a:solidFill>
              <a:srgbClr val="6E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09737" y="4933803"/>
              <a:ext cx="609600" cy="495934"/>
            </a:xfrm>
            <a:custGeom>
              <a:avLst/>
              <a:gdLst/>
              <a:ahLst/>
              <a:cxnLst/>
              <a:rect l="l" t="t" r="r" b="b"/>
              <a:pathLst>
                <a:path w="609600" h="495935">
                  <a:moveTo>
                    <a:pt x="609419" y="0"/>
                  </a:moveTo>
                  <a:lnTo>
                    <a:pt x="0" y="0"/>
                  </a:lnTo>
                  <a:lnTo>
                    <a:pt x="0" y="495362"/>
                  </a:lnTo>
                  <a:lnTo>
                    <a:pt x="609419" y="495362"/>
                  </a:lnTo>
                  <a:lnTo>
                    <a:pt x="60941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09737" y="4933803"/>
              <a:ext cx="609600" cy="495934"/>
            </a:xfrm>
            <a:custGeom>
              <a:avLst/>
              <a:gdLst/>
              <a:ahLst/>
              <a:cxnLst/>
              <a:rect l="l" t="t" r="r" b="b"/>
              <a:pathLst>
                <a:path w="609600" h="495935">
                  <a:moveTo>
                    <a:pt x="0" y="495362"/>
                  </a:moveTo>
                  <a:lnTo>
                    <a:pt x="609419" y="495362"/>
                  </a:lnTo>
                  <a:lnTo>
                    <a:pt x="609419" y="0"/>
                  </a:lnTo>
                  <a:lnTo>
                    <a:pt x="0" y="0"/>
                  </a:lnTo>
                  <a:lnTo>
                    <a:pt x="0" y="495362"/>
                  </a:lnTo>
                  <a:close/>
                </a:path>
              </a:pathLst>
            </a:custGeom>
            <a:ln w="9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781256" y="4743572"/>
              <a:ext cx="609600" cy="190500"/>
            </a:xfrm>
            <a:custGeom>
              <a:avLst/>
              <a:gdLst/>
              <a:ahLst/>
              <a:cxnLst/>
              <a:rect l="l" t="t" r="r" b="b"/>
              <a:pathLst>
                <a:path w="609600" h="190500">
                  <a:moveTo>
                    <a:pt x="609419" y="0"/>
                  </a:moveTo>
                  <a:lnTo>
                    <a:pt x="0" y="0"/>
                  </a:lnTo>
                  <a:lnTo>
                    <a:pt x="0" y="190231"/>
                  </a:lnTo>
                  <a:lnTo>
                    <a:pt x="609419" y="190231"/>
                  </a:lnTo>
                  <a:lnTo>
                    <a:pt x="60941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781256" y="4743572"/>
              <a:ext cx="609600" cy="190500"/>
            </a:xfrm>
            <a:custGeom>
              <a:avLst/>
              <a:gdLst/>
              <a:ahLst/>
              <a:cxnLst/>
              <a:rect l="l" t="t" r="r" b="b"/>
              <a:pathLst>
                <a:path w="609600" h="190500">
                  <a:moveTo>
                    <a:pt x="0" y="190231"/>
                  </a:moveTo>
                  <a:lnTo>
                    <a:pt x="609419" y="190231"/>
                  </a:lnTo>
                  <a:lnTo>
                    <a:pt x="609419" y="0"/>
                  </a:lnTo>
                  <a:lnTo>
                    <a:pt x="0" y="0"/>
                  </a:lnTo>
                  <a:lnTo>
                    <a:pt x="0" y="190231"/>
                  </a:lnTo>
                  <a:close/>
                </a:path>
              </a:pathLst>
            </a:custGeom>
            <a:ln w="94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752776" y="3924404"/>
              <a:ext cx="609600" cy="819785"/>
            </a:xfrm>
            <a:custGeom>
              <a:avLst/>
              <a:gdLst/>
              <a:ahLst/>
              <a:cxnLst/>
              <a:rect l="l" t="t" r="r" b="b"/>
              <a:pathLst>
                <a:path w="609600" h="819785">
                  <a:moveTo>
                    <a:pt x="609419" y="0"/>
                  </a:moveTo>
                  <a:lnTo>
                    <a:pt x="0" y="0"/>
                  </a:lnTo>
                  <a:lnTo>
                    <a:pt x="0" y="819167"/>
                  </a:lnTo>
                  <a:lnTo>
                    <a:pt x="609419" y="819167"/>
                  </a:lnTo>
                  <a:lnTo>
                    <a:pt x="60941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752776" y="3924404"/>
              <a:ext cx="609600" cy="819785"/>
            </a:xfrm>
            <a:custGeom>
              <a:avLst/>
              <a:gdLst/>
              <a:ahLst/>
              <a:cxnLst/>
              <a:rect l="l" t="t" r="r" b="b"/>
              <a:pathLst>
                <a:path w="609600" h="819785">
                  <a:moveTo>
                    <a:pt x="0" y="819167"/>
                  </a:moveTo>
                  <a:lnTo>
                    <a:pt x="609419" y="819167"/>
                  </a:lnTo>
                  <a:lnTo>
                    <a:pt x="609419" y="0"/>
                  </a:lnTo>
                  <a:lnTo>
                    <a:pt x="0" y="0"/>
                  </a:lnTo>
                  <a:lnTo>
                    <a:pt x="0" y="819167"/>
                  </a:lnTo>
                  <a:close/>
                </a:path>
              </a:pathLst>
            </a:custGeom>
            <a:ln w="95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724295" y="3257485"/>
              <a:ext cx="600075" cy="667385"/>
            </a:xfrm>
            <a:custGeom>
              <a:avLst/>
              <a:gdLst/>
              <a:ahLst/>
              <a:cxnLst/>
              <a:rect l="l" t="t" r="r" b="b"/>
              <a:pathLst>
                <a:path w="600075" h="667385">
                  <a:moveTo>
                    <a:pt x="599906" y="0"/>
                  </a:moveTo>
                  <a:lnTo>
                    <a:pt x="0" y="0"/>
                  </a:lnTo>
                  <a:lnTo>
                    <a:pt x="0" y="666919"/>
                  </a:lnTo>
                  <a:lnTo>
                    <a:pt x="599906" y="666919"/>
                  </a:lnTo>
                  <a:lnTo>
                    <a:pt x="599906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724295" y="3257485"/>
              <a:ext cx="600075" cy="667385"/>
            </a:xfrm>
            <a:custGeom>
              <a:avLst/>
              <a:gdLst/>
              <a:ahLst/>
              <a:cxnLst/>
              <a:rect l="l" t="t" r="r" b="b"/>
              <a:pathLst>
                <a:path w="600075" h="667385">
                  <a:moveTo>
                    <a:pt x="0" y="666919"/>
                  </a:moveTo>
                  <a:lnTo>
                    <a:pt x="599906" y="666919"/>
                  </a:lnTo>
                  <a:lnTo>
                    <a:pt x="599906" y="0"/>
                  </a:lnTo>
                  <a:lnTo>
                    <a:pt x="0" y="0"/>
                  </a:lnTo>
                  <a:lnTo>
                    <a:pt x="0" y="666919"/>
                  </a:lnTo>
                  <a:close/>
                </a:path>
              </a:pathLst>
            </a:custGeom>
            <a:ln w="95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6302" y="3181139"/>
              <a:ext cx="610235" cy="76835"/>
            </a:xfrm>
            <a:custGeom>
              <a:avLst/>
              <a:gdLst/>
              <a:ahLst/>
              <a:cxnLst/>
              <a:rect l="l" t="t" r="r" b="b"/>
              <a:pathLst>
                <a:path w="610235" h="76835">
                  <a:moveTo>
                    <a:pt x="609736" y="0"/>
                  </a:moveTo>
                  <a:lnTo>
                    <a:pt x="0" y="0"/>
                  </a:lnTo>
                  <a:lnTo>
                    <a:pt x="0" y="76282"/>
                  </a:lnTo>
                  <a:lnTo>
                    <a:pt x="609736" y="76282"/>
                  </a:lnTo>
                  <a:lnTo>
                    <a:pt x="609736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686302" y="3181139"/>
              <a:ext cx="610235" cy="76835"/>
            </a:xfrm>
            <a:custGeom>
              <a:avLst/>
              <a:gdLst/>
              <a:ahLst/>
              <a:cxnLst/>
              <a:rect l="l" t="t" r="r" b="b"/>
              <a:pathLst>
                <a:path w="610235" h="76835">
                  <a:moveTo>
                    <a:pt x="0" y="76282"/>
                  </a:moveTo>
                  <a:lnTo>
                    <a:pt x="609736" y="76282"/>
                  </a:lnTo>
                  <a:lnTo>
                    <a:pt x="609736" y="0"/>
                  </a:lnTo>
                  <a:lnTo>
                    <a:pt x="0" y="0"/>
                  </a:lnTo>
                  <a:lnTo>
                    <a:pt x="0" y="76282"/>
                  </a:lnTo>
                  <a:close/>
                </a:path>
              </a:pathLst>
            </a:custGeom>
            <a:ln w="94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657822" y="2876704"/>
              <a:ext cx="610235" cy="304800"/>
            </a:xfrm>
            <a:custGeom>
              <a:avLst/>
              <a:gdLst/>
              <a:ahLst/>
              <a:cxnLst/>
              <a:rect l="l" t="t" r="r" b="b"/>
              <a:pathLst>
                <a:path w="610235" h="304800">
                  <a:moveTo>
                    <a:pt x="609736" y="0"/>
                  </a:moveTo>
                  <a:lnTo>
                    <a:pt x="0" y="0"/>
                  </a:lnTo>
                  <a:lnTo>
                    <a:pt x="0" y="304497"/>
                  </a:lnTo>
                  <a:lnTo>
                    <a:pt x="609736" y="304497"/>
                  </a:lnTo>
                  <a:lnTo>
                    <a:pt x="609736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657822" y="2876704"/>
              <a:ext cx="610235" cy="304800"/>
            </a:xfrm>
            <a:custGeom>
              <a:avLst/>
              <a:gdLst/>
              <a:ahLst/>
              <a:cxnLst/>
              <a:rect l="l" t="t" r="r" b="b"/>
              <a:pathLst>
                <a:path w="610235" h="304800">
                  <a:moveTo>
                    <a:pt x="0" y="304497"/>
                  </a:moveTo>
                  <a:lnTo>
                    <a:pt x="609736" y="304497"/>
                  </a:lnTo>
                  <a:lnTo>
                    <a:pt x="609736" y="0"/>
                  </a:lnTo>
                  <a:lnTo>
                    <a:pt x="0" y="0"/>
                  </a:lnTo>
                  <a:lnTo>
                    <a:pt x="0" y="304497"/>
                  </a:lnTo>
                  <a:close/>
                </a:path>
              </a:pathLst>
            </a:custGeom>
            <a:ln w="9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629341" y="2876704"/>
              <a:ext cx="610235" cy="2552700"/>
            </a:xfrm>
            <a:custGeom>
              <a:avLst/>
              <a:gdLst/>
              <a:ahLst/>
              <a:cxnLst/>
              <a:rect l="l" t="t" r="r" b="b"/>
              <a:pathLst>
                <a:path w="610234" h="2552700">
                  <a:moveTo>
                    <a:pt x="609736" y="0"/>
                  </a:moveTo>
                  <a:lnTo>
                    <a:pt x="0" y="0"/>
                  </a:lnTo>
                  <a:lnTo>
                    <a:pt x="0" y="2552461"/>
                  </a:lnTo>
                  <a:lnTo>
                    <a:pt x="609736" y="2552461"/>
                  </a:lnTo>
                  <a:lnTo>
                    <a:pt x="609736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629341" y="2876704"/>
              <a:ext cx="610235" cy="2552700"/>
            </a:xfrm>
            <a:custGeom>
              <a:avLst/>
              <a:gdLst/>
              <a:ahLst/>
              <a:cxnLst/>
              <a:rect l="l" t="t" r="r" b="b"/>
              <a:pathLst>
                <a:path w="610234" h="2552700">
                  <a:moveTo>
                    <a:pt x="0" y="2552461"/>
                  </a:moveTo>
                  <a:lnTo>
                    <a:pt x="609736" y="2552461"/>
                  </a:lnTo>
                  <a:lnTo>
                    <a:pt x="609736" y="0"/>
                  </a:lnTo>
                  <a:lnTo>
                    <a:pt x="0" y="0"/>
                  </a:lnTo>
                  <a:lnTo>
                    <a:pt x="0" y="2552461"/>
                  </a:lnTo>
                  <a:close/>
                </a:path>
              </a:pathLst>
            </a:custGeom>
            <a:ln w="95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28686" y="5429166"/>
              <a:ext cx="6791959" cy="48260"/>
            </a:xfrm>
            <a:custGeom>
              <a:avLst/>
              <a:gdLst/>
              <a:ahLst/>
              <a:cxnLst/>
              <a:rect l="l" t="t" r="r" b="b"/>
              <a:pathLst>
                <a:path w="6791959" h="48260">
                  <a:moveTo>
                    <a:pt x="0" y="0"/>
                  </a:moveTo>
                  <a:lnTo>
                    <a:pt x="6791441" y="0"/>
                  </a:lnTo>
                </a:path>
                <a:path w="6791959" h="48260">
                  <a:moveTo>
                    <a:pt x="0" y="47795"/>
                  </a:moveTo>
                  <a:lnTo>
                    <a:pt x="0" y="0"/>
                  </a:lnTo>
                </a:path>
                <a:path w="6791959" h="48260">
                  <a:moveTo>
                    <a:pt x="971519" y="47795"/>
                  </a:moveTo>
                  <a:lnTo>
                    <a:pt x="971519" y="0"/>
                  </a:lnTo>
                </a:path>
                <a:path w="6791959" h="48260">
                  <a:moveTo>
                    <a:pt x="1943102" y="47795"/>
                  </a:moveTo>
                  <a:lnTo>
                    <a:pt x="1943102" y="0"/>
                  </a:lnTo>
                </a:path>
                <a:path w="6791959" h="48260">
                  <a:moveTo>
                    <a:pt x="2914621" y="47795"/>
                  </a:moveTo>
                  <a:lnTo>
                    <a:pt x="2914621" y="0"/>
                  </a:lnTo>
                </a:path>
                <a:path w="6791959" h="48260">
                  <a:moveTo>
                    <a:pt x="3876629" y="47795"/>
                  </a:moveTo>
                  <a:lnTo>
                    <a:pt x="3876629" y="0"/>
                  </a:lnTo>
                </a:path>
                <a:path w="6791959" h="48260">
                  <a:moveTo>
                    <a:pt x="4848021" y="47795"/>
                  </a:moveTo>
                  <a:lnTo>
                    <a:pt x="4848021" y="0"/>
                  </a:lnTo>
                </a:path>
                <a:path w="6791959" h="48260">
                  <a:moveTo>
                    <a:pt x="5819667" y="47795"/>
                  </a:moveTo>
                  <a:lnTo>
                    <a:pt x="5819667" y="0"/>
                  </a:lnTo>
                </a:path>
                <a:path w="6791959" h="48260">
                  <a:moveTo>
                    <a:pt x="6791441" y="47795"/>
                  </a:moveTo>
                  <a:lnTo>
                    <a:pt x="6791441" y="0"/>
                  </a:lnTo>
                </a:path>
              </a:pathLst>
            </a:custGeom>
            <a:ln w="950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6759578" y="2663897"/>
            <a:ext cx="34163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5">
                <a:solidFill>
                  <a:srgbClr val="565656"/>
                </a:solidFill>
                <a:latin typeface="Trebuchet MS"/>
                <a:cs typeface="Trebuchet MS"/>
              </a:rPr>
              <a:t>100%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816596" y="2663897"/>
            <a:ext cx="26543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12%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892638" y="2968774"/>
            <a:ext cx="18986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3%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892708" y="3044994"/>
            <a:ext cx="26543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26%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911550" y="3711596"/>
            <a:ext cx="26543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32%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987592" y="4530828"/>
            <a:ext cx="18986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8%</a:t>
            </a:r>
            <a:endParaRPr sz="1200">
              <a:latin typeface="Trebuchet MS"/>
              <a:cs typeface="Trebuchet MS"/>
            </a:endParaRPr>
          </a:p>
        </p:txBody>
      </p:sp>
      <p:graphicFrame>
        <p:nvGraphicFramePr>
          <p:cNvPr id="37" name="object 37" descr=""/>
          <p:cNvGraphicFramePr>
            <a:graphicFrameLocks noGrp="1"/>
          </p:cNvGraphicFramePr>
          <p:nvPr/>
        </p:nvGraphicFramePr>
        <p:xfrm>
          <a:off x="723900" y="5546501"/>
          <a:ext cx="6487795" cy="417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7730"/>
                <a:gridCol w="1007744"/>
                <a:gridCol w="911225"/>
                <a:gridCol w="880745"/>
                <a:gridCol w="1098550"/>
                <a:gridCol w="1042670"/>
                <a:gridCol w="579120"/>
              </a:tblGrid>
              <a:tr h="207010">
                <a:tc>
                  <a:txBody>
                    <a:bodyPr/>
                    <a:lstStyle/>
                    <a:p>
                      <a:pPr marL="53975">
                        <a:lnSpc>
                          <a:spcPts val="1360"/>
                        </a:lnSpc>
                        <a:spcBef>
                          <a:spcPts val="175"/>
                        </a:spcBef>
                      </a:pPr>
                      <a:r>
                        <a:rPr dirty="0" sz="120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Store</a:t>
                      </a:r>
                      <a:r>
                        <a:rPr dirty="0" sz="1200" spc="-25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-2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solo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1360"/>
                        </a:lnSpc>
                        <a:spcBef>
                          <a:spcPts val="175"/>
                        </a:spcBef>
                      </a:pPr>
                      <a:r>
                        <a:rPr dirty="0" sz="120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Store</a:t>
                      </a:r>
                      <a:r>
                        <a:rPr dirty="0" sz="1200" spc="-25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-2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solo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algn="ctr" marR="27940">
                        <a:lnSpc>
                          <a:spcPts val="1360"/>
                        </a:lnSpc>
                        <a:spcBef>
                          <a:spcPts val="175"/>
                        </a:spcBef>
                      </a:pPr>
                      <a:r>
                        <a:rPr dirty="0" sz="120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ROPO</a:t>
                      </a:r>
                      <a:r>
                        <a:rPr dirty="0" sz="1200" spc="-25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-5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–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algn="ctr" marL="106045">
                        <a:lnSpc>
                          <a:spcPts val="1360"/>
                        </a:lnSpc>
                        <a:spcBef>
                          <a:spcPts val="175"/>
                        </a:spcBef>
                      </a:pPr>
                      <a:r>
                        <a:rPr dirty="0" sz="120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ROPO</a:t>
                      </a:r>
                      <a:r>
                        <a:rPr dirty="0" sz="1200" spc="-25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-5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1360"/>
                        </a:lnSpc>
                        <a:spcBef>
                          <a:spcPts val="175"/>
                        </a:spcBef>
                      </a:pPr>
                      <a:r>
                        <a:rPr dirty="0" sz="1200" spc="-1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Showrooming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60"/>
                        </a:lnSpc>
                        <a:spcBef>
                          <a:spcPts val="175"/>
                        </a:spcBef>
                      </a:pPr>
                      <a:r>
                        <a:rPr dirty="0" sz="1200" spc="-1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Online-</a:t>
                      </a:r>
                      <a:r>
                        <a:rPr dirty="0" sz="1200" spc="-2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solo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ts val="1360"/>
                        </a:lnSpc>
                        <a:spcBef>
                          <a:spcPts val="175"/>
                        </a:spcBef>
                      </a:pPr>
                      <a:r>
                        <a:rPr dirty="0" sz="1200" spc="-1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Total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/>
                </a:tc>
              </a:tr>
              <a:tr h="210185">
                <a:tc>
                  <a:txBody>
                    <a:bodyPr/>
                    <a:lstStyle/>
                    <a:p>
                      <a:pPr marL="31750">
                        <a:lnSpc>
                          <a:spcPts val="1380"/>
                        </a:lnSpc>
                      </a:pPr>
                      <a:r>
                        <a:rPr dirty="0" sz="120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1200" spc="-5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-1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domestic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380"/>
                        </a:lnSpc>
                      </a:pPr>
                      <a:r>
                        <a:rPr dirty="0" sz="120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1200" spc="-5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-1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abroad</a:t>
                      </a:r>
                      <a:r>
                        <a:rPr dirty="0" baseline="27777" sz="1200" spc="-15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baseline="27777"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380"/>
                        </a:lnSpc>
                      </a:pPr>
                      <a:r>
                        <a:rPr dirty="0" sz="1200" spc="-1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China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04775">
                        <a:lnSpc>
                          <a:spcPts val="1380"/>
                        </a:lnSpc>
                      </a:pPr>
                      <a:r>
                        <a:rPr dirty="0" sz="1200" spc="-10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abroad</a:t>
                      </a:r>
                      <a:r>
                        <a:rPr dirty="0" baseline="27777" sz="1200" spc="-15">
                          <a:solidFill>
                            <a:srgbClr val="575757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baseline="27777"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8" name="object 38" descr=""/>
          <p:cNvSpPr txBox="1"/>
          <p:nvPr/>
        </p:nvSpPr>
        <p:spPr>
          <a:xfrm>
            <a:off x="976312" y="4712971"/>
            <a:ext cx="275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20%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2453114" y="2925762"/>
            <a:ext cx="2051050" cy="2025650"/>
          </a:xfrm>
          <a:custGeom>
            <a:avLst/>
            <a:gdLst/>
            <a:ahLst/>
            <a:cxnLst/>
            <a:rect l="l" t="t" r="r" b="b"/>
            <a:pathLst>
              <a:path w="2051050" h="2025650">
                <a:moveTo>
                  <a:pt x="2012007" y="2006600"/>
                </a:moveTo>
                <a:lnTo>
                  <a:pt x="2001467" y="2006600"/>
                </a:lnTo>
                <a:lnTo>
                  <a:pt x="1997203" y="2010864"/>
                </a:lnTo>
                <a:lnTo>
                  <a:pt x="1997203" y="2021386"/>
                </a:lnTo>
                <a:lnTo>
                  <a:pt x="2001467" y="2025650"/>
                </a:lnTo>
                <a:lnTo>
                  <a:pt x="2012007" y="2025650"/>
                </a:lnTo>
                <a:lnTo>
                  <a:pt x="2016272" y="2021386"/>
                </a:lnTo>
                <a:lnTo>
                  <a:pt x="2016272" y="2010864"/>
                </a:lnTo>
                <a:lnTo>
                  <a:pt x="2012007" y="2006600"/>
                </a:lnTo>
                <a:close/>
              </a:path>
              <a:path w="2051050" h="2025650">
                <a:moveTo>
                  <a:pt x="1973888" y="2006600"/>
                </a:moveTo>
                <a:lnTo>
                  <a:pt x="1963348" y="2006600"/>
                </a:lnTo>
                <a:lnTo>
                  <a:pt x="1959084" y="2010864"/>
                </a:lnTo>
                <a:lnTo>
                  <a:pt x="1959084" y="2021386"/>
                </a:lnTo>
                <a:lnTo>
                  <a:pt x="1963348" y="2025650"/>
                </a:lnTo>
                <a:lnTo>
                  <a:pt x="1973888" y="2025650"/>
                </a:lnTo>
                <a:lnTo>
                  <a:pt x="1978153" y="2021386"/>
                </a:lnTo>
                <a:lnTo>
                  <a:pt x="1978153" y="2010864"/>
                </a:lnTo>
                <a:lnTo>
                  <a:pt x="1973888" y="2006600"/>
                </a:lnTo>
                <a:close/>
              </a:path>
              <a:path w="2051050" h="2025650">
                <a:moveTo>
                  <a:pt x="1935769" y="2006600"/>
                </a:moveTo>
                <a:lnTo>
                  <a:pt x="1925229" y="2006600"/>
                </a:lnTo>
                <a:lnTo>
                  <a:pt x="1920965" y="2010864"/>
                </a:lnTo>
                <a:lnTo>
                  <a:pt x="1920965" y="2021386"/>
                </a:lnTo>
                <a:lnTo>
                  <a:pt x="1925229" y="2025650"/>
                </a:lnTo>
                <a:lnTo>
                  <a:pt x="1935769" y="2025650"/>
                </a:lnTo>
                <a:lnTo>
                  <a:pt x="1940034" y="2021386"/>
                </a:lnTo>
                <a:lnTo>
                  <a:pt x="1940034" y="2010864"/>
                </a:lnTo>
                <a:lnTo>
                  <a:pt x="1935769" y="2006600"/>
                </a:lnTo>
                <a:close/>
              </a:path>
              <a:path w="2051050" h="2025650">
                <a:moveTo>
                  <a:pt x="1897650" y="2006600"/>
                </a:moveTo>
                <a:lnTo>
                  <a:pt x="1887110" y="2006600"/>
                </a:lnTo>
                <a:lnTo>
                  <a:pt x="1882846" y="2010864"/>
                </a:lnTo>
                <a:lnTo>
                  <a:pt x="1882846" y="2021386"/>
                </a:lnTo>
                <a:lnTo>
                  <a:pt x="1887110" y="2025650"/>
                </a:lnTo>
                <a:lnTo>
                  <a:pt x="1897650" y="2025650"/>
                </a:lnTo>
                <a:lnTo>
                  <a:pt x="1901915" y="2021386"/>
                </a:lnTo>
                <a:lnTo>
                  <a:pt x="1901915" y="2010864"/>
                </a:lnTo>
                <a:lnTo>
                  <a:pt x="1897650" y="2006600"/>
                </a:lnTo>
                <a:close/>
              </a:path>
              <a:path w="2051050" h="2025650">
                <a:moveTo>
                  <a:pt x="1859531" y="2006600"/>
                </a:moveTo>
                <a:lnTo>
                  <a:pt x="1848991" y="2006600"/>
                </a:lnTo>
                <a:lnTo>
                  <a:pt x="1844727" y="2010864"/>
                </a:lnTo>
                <a:lnTo>
                  <a:pt x="1844727" y="2021386"/>
                </a:lnTo>
                <a:lnTo>
                  <a:pt x="1848991" y="2025650"/>
                </a:lnTo>
                <a:lnTo>
                  <a:pt x="1859531" y="2025650"/>
                </a:lnTo>
                <a:lnTo>
                  <a:pt x="1863796" y="2021386"/>
                </a:lnTo>
                <a:lnTo>
                  <a:pt x="1863796" y="2010864"/>
                </a:lnTo>
                <a:lnTo>
                  <a:pt x="1859531" y="2006600"/>
                </a:lnTo>
                <a:close/>
              </a:path>
              <a:path w="2051050" h="2025650">
                <a:moveTo>
                  <a:pt x="1821412" y="2006600"/>
                </a:moveTo>
                <a:lnTo>
                  <a:pt x="1810872" y="2006600"/>
                </a:lnTo>
                <a:lnTo>
                  <a:pt x="1806608" y="2010864"/>
                </a:lnTo>
                <a:lnTo>
                  <a:pt x="1806608" y="2021386"/>
                </a:lnTo>
                <a:lnTo>
                  <a:pt x="1810872" y="2025650"/>
                </a:lnTo>
                <a:lnTo>
                  <a:pt x="1821412" y="2025650"/>
                </a:lnTo>
                <a:lnTo>
                  <a:pt x="1825677" y="2021386"/>
                </a:lnTo>
                <a:lnTo>
                  <a:pt x="1825677" y="2010864"/>
                </a:lnTo>
                <a:lnTo>
                  <a:pt x="1821412" y="2006600"/>
                </a:lnTo>
                <a:close/>
              </a:path>
              <a:path w="2051050" h="2025650">
                <a:moveTo>
                  <a:pt x="1783293" y="2006600"/>
                </a:moveTo>
                <a:lnTo>
                  <a:pt x="1772753" y="2006600"/>
                </a:lnTo>
                <a:lnTo>
                  <a:pt x="1768488" y="2010864"/>
                </a:lnTo>
                <a:lnTo>
                  <a:pt x="1768488" y="2021386"/>
                </a:lnTo>
                <a:lnTo>
                  <a:pt x="1772753" y="2025650"/>
                </a:lnTo>
                <a:lnTo>
                  <a:pt x="1783293" y="2025650"/>
                </a:lnTo>
                <a:lnTo>
                  <a:pt x="1787558" y="2021386"/>
                </a:lnTo>
                <a:lnTo>
                  <a:pt x="1787558" y="2010864"/>
                </a:lnTo>
                <a:lnTo>
                  <a:pt x="1783293" y="2006600"/>
                </a:lnTo>
                <a:close/>
              </a:path>
              <a:path w="2051050" h="2025650">
                <a:moveTo>
                  <a:pt x="1745174" y="2006600"/>
                </a:moveTo>
                <a:lnTo>
                  <a:pt x="1734634" y="2006600"/>
                </a:lnTo>
                <a:lnTo>
                  <a:pt x="1730369" y="2010864"/>
                </a:lnTo>
                <a:lnTo>
                  <a:pt x="1730369" y="2021386"/>
                </a:lnTo>
                <a:lnTo>
                  <a:pt x="1734634" y="2025650"/>
                </a:lnTo>
                <a:lnTo>
                  <a:pt x="1745174" y="2025650"/>
                </a:lnTo>
                <a:lnTo>
                  <a:pt x="1749438" y="2021386"/>
                </a:lnTo>
                <a:lnTo>
                  <a:pt x="1749438" y="2010864"/>
                </a:lnTo>
                <a:lnTo>
                  <a:pt x="1745174" y="2006600"/>
                </a:lnTo>
                <a:close/>
              </a:path>
              <a:path w="2051050" h="2025650">
                <a:moveTo>
                  <a:pt x="1707055" y="2006600"/>
                </a:moveTo>
                <a:lnTo>
                  <a:pt x="1696515" y="2006600"/>
                </a:lnTo>
                <a:lnTo>
                  <a:pt x="1692250" y="2010864"/>
                </a:lnTo>
                <a:lnTo>
                  <a:pt x="1692250" y="2021386"/>
                </a:lnTo>
                <a:lnTo>
                  <a:pt x="1696515" y="2025650"/>
                </a:lnTo>
                <a:lnTo>
                  <a:pt x="1707055" y="2025650"/>
                </a:lnTo>
                <a:lnTo>
                  <a:pt x="1711319" y="2021386"/>
                </a:lnTo>
                <a:lnTo>
                  <a:pt x="1711319" y="2010864"/>
                </a:lnTo>
                <a:lnTo>
                  <a:pt x="1707055" y="2006600"/>
                </a:lnTo>
                <a:close/>
              </a:path>
              <a:path w="2051050" h="2025650">
                <a:moveTo>
                  <a:pt x="1668936" y="2006600"/>
                </a:moveTo>
                <a:lnTo>
                  <a:pt x="1658396" y="2006600"/>
                </a:lnTo>
                <a:lnTo>
                  <a:pt x="1654131" y="2010864"/>
                </a:lnTo>
                <a:lnTo>
                  <a:pt x="1654131" y="2021386"/>
                </a:lnTo>
                <a:lnTo>
                  <a:pt x="1658396" y="2025650"/>
                </a:lnTo>
                <a:lnTo>
                  <a:pt x="1668936" y="2025650"/>
                </a:lnTo>
                <a:lnTo>
                  <a:pt x="1673200" y="2021386"/>
                </a:lnTo>
                <a:lnTo>
                  <a:pt x="1673200" y="2010864"/>
                </a:lnTo>
                <a:lnTo>
                  <a:pt x="1668936" y="2006600"/>
                </a:lnTo>
                <a:close/>
              </a:path>
              <a:path w="2051050" h="2025650">
                <a:moveTo>
                  <a:pt x="1630817" y="2006600"/>
                </a:moveTo>
                <a:lnTo>
                  <a:pt x="1620277" y="2006600"/>
                </a:lnTo>
                <a:lnTo>
                  <a:pt x="1616012" y="2010864"/>
                </a:lnTo>
                <a:lnTo>
                  <a:pt x="1616012" y="2021386"/>
                </a:lnTo>
                <a:lnTo>
                  <a:pt x="1620277" y="2025650"/>
                </a:lnTo>
                <a:lnTo>
                  <a:pt x="1630817" y="2025650"/>
                </a:lnTo>
                <a:lnTo>
                  <a:pt x="1635081" y="2021386"/>
                </a:lnTo>
                <a:lnTo>
                  <a:pt x="1635081" y="2010864"/>
                </a:lnTo>
                <a:lnTo>
                  <a:pt x="1630817" y="2006600"/>
                </a:lnTo>
                <a:close/>
              </a:path>
              <a:path w="2051050" h="2025650">
                <a:moveTo>
                  <a:pt x="1592698" y="2006600"/>
                </a:moveTo>
                <a:lnTo>
                  <a:pt x="1582158" y="2006600"/>
                </a:lnTo>
                <a:lnTo>
                  <a:pt x="1577893" y="2010864"/>
                </a:lnTo>
                <a:lnTo>
                  <a:pt x="1577893" y="2021386"/>
                </a:lnTo>
                <a:lnTo>
                  <a:pt x="1582158" y="2025650"/>
                </a:lnTo>
                <a:lnTo>
                  <a:pt x="1592698" y="2025650"/>
                </a:lnTo>
                <a:lnTo>
                  <a:pt x="1596962" y="2021386"/>
                </a:lnTo>
                <a:lnTo>
                  <a:pt x="1596962" y="2010864"/>
                </a:lnTo>
                <a:lnTo>
                  <a:pt x="1592698" y="2006600"/>
                </a:lnTo>
                <a:close/>
              </a:path>
              <a:path w="2051050" h="2025650">
                <a:moveTo>
                  <a:pt x="1554579" y="2006600"/>
                </a:moveTo>
                <a:lnTo>
                  <a:pt x="1544039" y="2006600"/>
                </a:lnTo>
                <a:lnTo>
                  <a:pt x="1539774" y="2010864"/>
                </a:lnTo>
                <a:lnTo>
                  <a:pt x="1539774" y="2021386"/>
                </a:lnTo>
                <a:lnTo>
                  <a:pt x="1544039" y="2025650"/>
                </a:lnTo>
                <a:lnTo>
                  <a:pt x="1554579" y="2025650"/>
                </a:lnTo>
                <a:lnTo>
                  <a:pt x="1558843" y="2021386"/>
                </a:lnTo>
                <a:lnTo>
                  <a:pt x="1558843" y="2010864"/>
                </a:lnTo>
                <a:lnTo>
                  <a:pt x="1554579" y="2006600"/>
                </a:lnTo>
                <a:close/>
              </a:path>
              <a:path w="2051050" h="2025650">
                <a:moveTo>
                  <a:pt x="1516460" y="2006600"/>
                </a:moveTo>
                <a:lnTo>
                  <a:pt x="1505920" y="2006600"/>
                </a:lnTo>
                <a:lnTo>
                  <a:pt x="1501655" y="2010864"/>
                </a:lnTo>
                <a:lnTo>
                  <a:pt x="1501655" y="2021386"/>
                </a:lnTo>
                <a:lnTo>
                  <a:pt x="1505920" y="2025650"/>
                </a:lnTo>
                <a:lnTo>
                  <a:pt x="1516460" y="2025650"/>
                </a:lnTo>
                <a:lnTo>
                  <a:pt x="1520724" y="2021386"/>
                </a:lnTo>
                <a:lnTo>
                  <a:pt x="1520724" y="2010864"/>
                </a:lnTo>
                <a:lnTo>
                  <a:pt x="1516460" y="2006600"/>
                </a:lnTo>
                <a:close/>
              </a:path>
              <a:path w="2051050" h="2025650">
                <a:moveTo>
                  <a:pt x="1478340" y="2006600"/>
                </a:moveTo>
                <a:lnTo>
                  <a:pt x="1467801" y="2006600"/>
                </a:lnTo>
                <a:lnTo>
                  <a:pt x="1463536" y="2010864"/>
                </a:lnTo>
                <a:lnTo>
                  <a:pt x="1463536" y="2021386"/>
                </a:lnTo>
                <a:lnTo>
                  <a:pt x="1467801" y="2025650"/>
                </a:lnTo>
                <a:lnTo>
                  <a:pt x="1478340" y="2025650"/>
                </a:lnTo>
                <a:lnTo>
                  <a:pt x="1482605" y="2021386"/>
                </a:lnTo>
                <a:lnTo>
                  <a:pt x="1482605" y="2010864"/>
                </a:lnTo>
                <a:lnTo>
                  <a:pt x="1478340" y="2006600"/>
                </a:lnTo>
                <a:close/>
              </a:path>
              <a:path w="2051050" h="2025650">
                <a:moveTo>
                  <a:pt x="1440221" y="2006600"/>
                </a:moveTo>
                <a:lnTo>
                  <a:pt x="1429682" y="2006600"/>
                </a:lnTo>
                <a:lnTo>
                  <a:pt x="1425417" y="2010864"/>
                </a:lnTo>
                <a:lnTo>
                  <a:pt x="1425417" y="2021386"/>
                </a:lnTo>
                <a:lnTo>
                  <a:pt x="1429682" y="2025650"/>
                </a:lnTo>
                <a:lnTo>
                  <a:pt x="1440221" y="2025650"/>
                </a:lnTo>
                <a:lnTo>
                  <a:pt x="1444486" y="2021386"/>
                </a:lnTo>
                <a:lnTo>
                  <a:pt x="1444486" y="2010864"/>
                </a:lnTo>
                <a:lnTo>
                  <a:pt x="1440221" y="2006600"/>
                </a:lnTo>
                <a:close/>
              </a:path>
              <a:path w="2051050" h="2025650">
                <a:moveTo>
                  <a:pt x="1402102" y="2006600"/>
                </a:moveTo>
                <a:lnTo>
                  <a:pt x="1391563" y="2006600"/>
                </a:lnTo>
                <a:lnTo>
                  <a:pt x="1387298" y="2010864"/>
                </a:lnTo>
                <a:lnTo>
                  <a:pt x="1387298" y="2021386"/>
                </a:lnTo>
                <a:lnTo>
                  <a:pt x="1391563" y="2025650"/>
                </a:lnTo>
                <a:lnTo>
                  <a:pt x="1402102" y="2025650"/>
                </a:lnTo>
                <a:lnTo>
                  <a:pt x="1406367" y="2021386"/>
                </a:lnTo>
                <a:lnTo>
                  <a:pt x="1406367" y="2010864"/>
                </a:lnTo>
                <a:lnTo>
                  <a:pt x="1402102" y="2006600"/>
                </a:lnTo>
                <a:close/>
              </a:path>
              <a:path w="2051050" h="2025650">
                <a:moveTo>
                  <a:pt x="1363985" y="2006600"/>
                </a:moveTo>
                <a:lnTo>
                  <a:pt x="1353444" y="2006600"/>
                </a:lnTo>
                <a:lnTo>
                  <a:pt x="1349179" y="2010864"/>
                </a:lnTo>
                <a:lnTo>
                  <a:pt x="1349179" y="2021386"/>
                </a:lnTo>
                <a:lnTo>
                  <a:pt x="1353444" y="2025650"/>
                </a:lnTo>
                <a:lnTo>
                  <a:pt x="1363985" y="2025650"/>
                </a:lnTo>
                <a:lnTo>
                  <a:pt x="1368248" y="2021386"/>
                </a:lnTo>
                <a:lnTo>
                  <a:pt x="1368248" y="2010864"/>
                </a:lnTo>
                <a:lnTo>
                  <a:pt x="1363985" y="2006600"/>
                </a:lnTo>
                <a:close/>
              </a:path>
              <a:path w="2051050" h="2025650">
                <a:moveTo>
                  <a:pt x="1325866" y="2006600"/>
                </a:moveTo>
                <a:lnTo>
                  <a:pt x="1315325" y="2006600"/>
                </a:lnTo>
                <a:lnTo>
                  <a:pt x="1311060" y="2010864"/>
                </a:lnTo>
                <a:lnTo>
                  <a:pt x="1311060" y="2021386"/>
                </a:lnTo>
                <a:lnTo>
                  <a:pt x="1315325" y="2025650"/>
                </a:lnTo>
                <a:lnTo>
                  <a:pt x="1325866" y="2025650"/>
                </a:lnTo>
                <a:lnTo>
                  <a:pt x="1330129" y="2021386"/>
                </a:lnTo>
                <a:lnTo>
                  <a:pt x="1330129" y="2010864"/>
                </a:lnTo>
                <a:lnTo>
                  <a:pt x="1325866" y="2006600"/>
                </a:lnTo>
                <a:close/>
              </a:path>
              <a:path w="2051050" h="2025650">
                <a:moveTo>
                  <a:pt x="1287746" y="2006600"/>
                </a:moveTo>
                <a:lnTo>
                  <a:pt x="1277205" y="2006600"/>
                </a:lnTo>
                <a:lnTo>
                  <a:pt x="1272941" y="2010864"/>
                </a:lnTo>
                <a:lnTo>
                  <a:pt x="1272941" y="2021386"/>
                </a:lnTo>
                <a:lnTo>
                  <a:pt x="1277205" y="2025650"/>
                </a:lnTo>
                <a:lnTo>
                  <a:pt x="1287746" y="2025650"/>
                </a:lnTo>
                <a:lnTo>
                  <a:pt x="1292010" y="2021386"/>
                </a:lnTo>
                <a:lnTo>
                  <a:pt x="1292010" y="2010864"/>
                </a:lnTo>
                <a:lnTo>
                  <a:pt x="1287746" y="2006600"/>
                </a:lnTo>
                <a:close/>
              </a:path>
              <a:path w="2051050" h="2025650">
                <a:moveTo>
                  <a:pt x="1249627" y="2006600"/>
                </a:moveTo>
                <a:lnTo>
                  <a:pt x="1239086" y="2006600"/>
                </a:lnTo>
                <a:lnTo>
                  <a:pt x="1234823" y="2010864"/>
                </a:lnTo>
                <a:lnTo>
                  <a:pt x="1234823" y="2021386"/>
                </a:lnTo>
                <a:lnTo>
                  <a:pt x="1239086" y="2025650"/>
                </a:lnTo>
                <a:lnTo>
                  <a:pt x="1249627" y="2025650"/>
                </a:lnTo>
                <a:lnTo>
                  <a:pt x="1253891" y="2021386"/>
                </a:lnTo>
                <a:lnTo>
                  <a:pt x="1253891" y="2010864"/>
                </a:lnTo>
                <a:lnTo>
                  <a:pt x="1249627" y="2006600"/>
                </a:lnTo>
                <a:close/>
              </a:path>
              <a:path w="2051050" h="2025650">
                <a:moveTo>
                  <a:pt x="1211508" y="2006600"/>
                </a:moveTo>
                <a:lnTo>
                  <a:pt x="1200967" y="2006600"/>
                </a:lnTo>
                <a:lnTo>
                  <a:pt x="1196704" y="2010864"/>
                </a:lnTo>
                <a:lnTo>
                  <a:pt x="1196704" y="2021386"/>
                </a:lnTo>
                <a:lnTo>
                  <a:pt x="1200967" y="2025650"/>
                </a:lnTo>
                <a:lnTo>
                  <a:pt x="1211508" y="2025650"/>
                </a:lnTo>
                <a:lnTo>
                  <a:pt x="1215773" y="2021386"/>
                </a:lnTo>
                <a:lnTo>
                  <a:pt x="1215773" y="2010864"/>
                </a:lnTo>
                <a:lnTo>
                  <a:pt x="1211508" y="2006600"/>
                </a:lnTo>
                <a:close/>
              </a:path>
              <a:path w="2051050" h="2025650">
                <a:moveTo>
                  <a:pt x="1173389" y="2006600"/>
                </a:moveTo>
                <a:lnTo>
                  <a:pt x="1162848" y="2006600"/>
                </a:lnTo>
                <a:lnTo>
                  <a:pt x="1158585" y="2010864"/>
                </a:lnTo>
                <a:lnTo>
                  <a:pt x="1158585" y="2021386"/>
                </a:lnTo>
                <a:lnTo>
                  <a:pt x="1162848" y="2025650"/>
                </a:lnTo>
                <a:lnTo>
                  <a:pt x="1173389" y="2025650"/>
                </a:lnTo>
                <a:lnTo>
                  <a:pt x="1177654" y="2021386"/>
                </a:lnTo>
                <a:lnTo>
                  <a:pt x="1177654" y="2010864"/>
                </a:lnTo>
                <a:lnTo>
                  <a:pt x="1173389" y="2006600"/>
                </a:lnTo>
                <a:close/>
              </a:path>
              <a:path w="2051050" h="2025650">
                <a:moveTo>
                  <a:pt x="1135270" y="2006600"/>
                </a:moveTo>
                <a:lnTo>
                  <a:pt x="1124731" y="2006600"/>
                </a:lnTo>
                <a:lnTo>
                  <a:pt x="1120466" y="2010864"/>
                </a:lnTo>
                <a:lnTo>
                  <a:pt x="1120466" y="2021386"/>
                </a:lnTo>
                <a:lnTo>
                  <a:pt x="1124731" y="2025650"/>
                </a:lnTo>
                <a:lnTo>
                  <a:pt x="1135270" y="2025650"/>
                </a:lnTo>
                <a:lnTo>
                  <a:pt x="1139535" y="2021386"/>
                </a:lnTo>
                <a:lnTo>
                  <a:pt x="1139535" y="2010864"/>
                </a:lnTo>
                <a:lnTo>
                  <a:pt x="1135270" y="2006600"/>
                </a:lnTo>
                <a:close/>
              </a:path>
              <a:path w="2051050" h="2025650">
                <a:moveTo>
                  <a:pt x="1097151" y="2006600"/>
                </a:moveTo>
                <a:lnTo>
                  <a:pt x="1086611" y="2006600"/>
                </a:lnTo>
                <a:lnTo>
                  <a:pt x="1082347" y="2010864"/>
                </a:lnTo>
                <a:lnTo>
                  <a:pt x="1082347" y="2021386"/>
                </a:lnTo>
                <a:lnTo>
                  <a:pt x="1086611" y="2025650"/>
                </a:lnTo>
                <a:lnTo>
                  <a:pt x="1097151" y="2025650"/>
                </a:lnTo>
                <a:lnTo>
                  <a:pt x="1101416" y="2021386"/>
                </a:lnTo>
                <a:lnTo>
                  <a:pt x="1101416" y="2010864"/>
                </a:lnTo>
                <a:lnTo>
                  <a:pt x="1097151" y="2006600"/>
                </a:lnTo>
                <a:close/>
              </a:path>
              <a:path w="2051050" h="2025650">
                <a:moveTo>
                  <a:pt x="1059032" y="2006600"/>
                </a:moveTo>
                <a:lnTo>
                  <a:pt x="1048492" y="2006600"/>
                </a:lnTo>
                <a:lnTo>
                  <a:pt x="1044228" y="2010864"/>
                </a:lnTo>
                <a:lnTo>
                  <a:pt x="1044228" y="2021386"/>
                </a:lnTo>
                <a:lnTo>
                  <a:pt x="1048492" y="2025650"/>
                </a:lnTo>
                <a:lnTo>
                  <a:pt x="1059032" y="2025650"/>
                </a:lnTo>
                <a:lnTo>
                  <a:pt x="1063297" y="2021386"/>
                </a:lnTo>
                <a:lnTo>
                  <a:pt x="1063297" y="2010864"/>
                </a:lnTo>
                <a:lnTo>
                  <a:pt x="1059032" y="2006600"/>
                </a:lnTo>
                <a:close/>
              </a:path>
              <a:path w="2051050" h="2025650">
                <a:moveTo>
                  <a:pt x="1020913" y="2006600"/>
                </a:moveTo>
                <a:lnTo>
                  <a:pt x="1010373" y="2006600"/>
                </a:lnTo>
                <a:lnTo>
                  <a:pt x="1006109" y="2010864"/>
                </a:lnTo>
                <a:lnTo>
                  <a:pt x="1006109" y="2021386"/>
                </a:lnTo>
                <a:lnTo>
                  <a:pt x="1010373" y="2025650"/>
                </a:lnTo>
                <a:lnTo>
                  <a:pt x="1020913" y="2025650"/>
                </a:lnTo>
                <a:lnTo>
                  <a:pt x="1025178" y="2021386"/>
                </a:lnTo>
                <a:lnTo>
                  <a:pt x="1025178" y="2010864"/>
                </a:lnTo>
                <a:lnTo>
                  <a:pt x="1020913" y="2006600"/>
                </a:lnTo>
                <a:close/>
              </a:path>
              <a:path w="2051050" h="2025650">
                <a:moveTo>
                  <a:pt x="982794" y="2006600"/>
                </a:moveTo>
                <a:lnTo>
                  <a:pt x="972254" y="2006600"/>
                </a:lnTo>
                <a:lnTo>
                  <a:pt x="967990" y="2010864"/>
                </a:lnTo>
                <a:lnTo>
                  <a:pt x="967990" y="2021386"/>
                </a:lnTo>
                <a:lnTo>
                  <a:pt x="972254" y="2025650"/>
                </a:lnTo>
                <a:lnTo>
                  <a:pt x="982794" y="2025650"/>
                </a:lnTo>
                <a:lnTo>
                  <a:pt x="987059" y="2021386"/>
                </a:lnTo>
                <a:lnTo>
                  <a:pt x="987059" y="2010864"/>
                </a:lnTo>
                <a:lnTo>
                  <a:pt x="982794" y="2006600"/>
                </a:lnTo>
                <a:close/>
              </a:path>
              <a:path w="2051050" h="2025650">
                <a:moveTo>
                  <a:pt x="944675" y="2006600"/>
                </a:moveTo>
                <a:lnTo>
                  <a:pt x="934135" y="2006600"/>
                </a:lnTo>
                <a:lnTo>
                  <a:pt x="929871" y="2010864"/>
                </a:lnTo>
                <a:lnTo>
                  <a:pt x="929871" y="2021386"/>
                </a:lnTo>
                <a:lnTo>
                  <a:pt x="934135" y="2025650"/>
                </a:lnTo>
                <a:lnTo>
                  <a:pt x="944675" y="2025650"/>
                </a:lnTo>
                <a:lnTo>
                  <a:pt x="948940" y="2021386"/>
                </a:lnTo>
                <a:lnTo>
                  <a:pt x="948940" y="2010864"/>
                </a:lnTo>
                <a:lnTo>
                  <a:pt x="944675" y="2006600"/>
                </a:lnTo>
                <a:close/>
              </a:path>
              <a:path w="2051050" h="2025650">
                <a:moveTo>
                  <a:pt x="906556" y="2006600"/>
                </a:moveTo>
                <a:lnTo>
                  <a:pt x="896016" y="2006600"/>
                </a:lnTo>
                <a:lnTo>
                  <a:pt x="891752" y="2010864"/>
                </a:lnTo>
                <a:lnTo>
                  <a:pt x="891752" y="2021386"/>
                </a:lnTo>
                <a:lnTo>
                  <a:pt x="896016" y="2025650"/>
                </a:lnTo>
                <a:lnTo>
                  <a:pt x="906556" y="2025650"/>
                </a:lnTo>
                <a:lnTo>
                  <a:pt x="910821" y="2021386"/>
                </a:lnTo>
                <a:lnTo>
                  <a:pt x="910821" y="2010864"/>
                </a:lnTo>
                <a:lnTo>
                  <a:pt x="906556" y="2006600"/>
                </a:lnTo>
                <a:close/>
              </a:path>
              <a:path w="2051050" h="2025650">
                <a:moveTo>
                  <a:pt x="868437" y="2006600"/>
                </a:moveTo>
                <a:lnTo>
                  <a:pt x="857897" y="2006600"/>
                </a:lnTo>
                <a:lnTo>
                  <a:pt x="853633" y="2010864"/>
                </a:lnTo>
                <a:lnTo>
                  <a:pt x="853633" y="2021386"/>
                </a:lnTo>
                <a:lnTo>
                  <a:pt x="857897" y="2025650"/>
                </a:lnTo>
                <a:lnTo>
                  <a:pt x="868437" y="2025650"/>
                </a:lnTo>
                <a:lnTo>
                  <a:pt x="872702" y="2021386"/>
                </a:lnTo>
                <a:lnTo>
                  <a:pt x="872702" y="2010864"/>
                </a:lnTo>
                <a:lnTo>
                  <a:pt x="868437" y="2006600"/>
                </a:lnTo>
                <a:close/>
              </a:path>
              <a:path w="2051050" h="2025650">
                <a:moveTo>
                  <a:pt x="830318" y="2006600"/>
                </a:moveTo>
                <a:lnTo>
                  <a:pt x="819778" y="2006600"/>
                </a:lnTo>
                <a:lnTo>
                  <a:pt x="815513" y="2010864"/>
                </a:lnTo>
                <a:lnTo>
                  <a:pt x="815513" y="2021386"/>
                </a:lnTo>
                <a:lnTo>
                  <a:pt x="819778" y="2025650"/>
                </a:lnTo>
                <a:lnTo>
                  <a:pt x="830318" y="2025650"/>
                </a:lnTo>
                <a:lnTo>
                  <a:pt x="834583" y="2021386"/>
                </a:lnTo>
                <a:lnTo>
                  <a:pt x="834583" y="2010864"/>
                </a:lnTo>
                <a:lnTo>
                  <a:pt x="830318" y="2006600"/>
                </a:lnTo>
                <a:close/>
              </a:path>
              <a:path w="2051050" h="2025650">
                <a:moveTo>
                  <a:pt x="792199" y="2006600"/>
                </a:moveTo>
                <a:lnTo>
                  <a:pt x="781658" y="2006600"/>
                </a:lnTo>
                <a:lnTo>
                  <a:pt x="777394" y="2010864"/>
                </a:lnTo>
                <a:lnTo>
                  <a:pt x="777394" y="2021386"/>
                </a:lnTo>
                <a:lnTo>
                  <a:pt x="781658" y="2025650"/>
                </a:lnTo>
                <a:lnTo>
                  <a:pt x="792199" y="2025650"/>
                </a:lnTo>
                <a:lnTo>
                  <a:pt x="796463" y="2021386"/>
                </a:lnTo>
                <a:lnTo>
                  <a:pt x="796463" y="2010864"/>
                </a:lnTo>
                <a:lnTo>
                  <a:pt x="792199" y="2006600"/>
                </a:lnTo>
                <a:close/>
              </a:path>
              <a:path w="2051050" h="2025650">
                <a:moveTo>
                  <a:pt x="754080" y="2006600"/>
                </a:moveTo>
                <a:lnTo>
                  <a:pt x="743540" y="2006600"/>
                </a:lnTo>
                <a:lnTo>
                  <a:pt x="739275" y="2010864"/>
                </a:lnTo>
                <a:lnTo>
                  <a:pt x="739275" y="2021386"/>
                </a:lnTo>
                <a:lnTo>
                  <a:pt x="743540" y="2025650"/>
                </a:lnTo>
                <a:lnTo>
                  <a:pt x="754080" y="2025650"/>
                </a:lnTo>
                <a:lnTo>
                  <a:pt x="758344" y="2021386"/>
                </a:lnTo>
                <a:lnTo>
                  <a:pt x="758344" y="2010864"/>
                </a:lnTo>
                <a:lnTo>
                  <a:pt x="754080" y="2006600"/>
                </a:lnTo>
                <a:close/>
              </a:path>
              <a:path w="2051050" h="2025650">
                <a:moveTo>
                  <a:pt x="715961" y="2006600"/>
                </a:moveTo>
                <a:lnTo>
                  <a:pt x="705420" y="2006600"/>
                </a:lnTo>
                <a:lnTo>
                  <a:pt x="701156" y="2010864"/>
                </a:lnTo>
                <a:lnTo>
                  <a:pt x="701156" y="2021386"/>
                </a:lnTo>
                <a:lnTo>
                  <a:pt x="705420" y="2025650"/>
                </a:lnTo>
                <a:lnTo>
                  <a:pt x="715961" y="2025650"/>
                </a:lnTo>
                <a:lnTo>
                  <a:pt x="720225" y="2021386"/>
                </a:lnTo>
                <a:lnTo>
                  <a:pt x="720225" y="2010864"/>
                </a:lnTo>
                <a:lnTo>
                  <a:pt x="715961" y="2006600"/>
                </a:lnTo>
                <a:close/>
              </a:path>
              <a:path w="2051050" h="2025650">
                <a:moveTo>
                  <a:pt x="677842" y="2006600"/>
                </a:moveTo>
                <a:lnTo>
                  <a:pt x="667301" y="2006600"/>
                </a:lnTo>
                <a:lnTo>
                  <a:pt x="663037" y="2010864"/>
                </a:lnTo>
                <a:lnTo>
                  <a:pt x="663037" y="2021386"/>
                </a:lnTo>
                <a:lnTo>
                  <a:pt x="667301" y="2025650"/>
                </a:lnTo>
                <a:lnTo>
                  <a:pt x="677842" y="2025650"/>
                </a:lnTo>
                <a:lnTo>
                  <a:pt x="682106" y="2021386"/>
                </a:lnTo>
                <a:lnTo>
                  <a:pt x="682106" y="2010864"/>
                </a:lnTo>
                <a:lnTo>
                  <a:pt x="677842" y="2006600"/>
                </a:lnTo>
                <a:close/>
              </a:path>
              <a:path w="2051050" h="2025650">
                <a:moveTo>
                  <a:pt x="639723" y="2006600"/>
                </a:moveTo>
                <a:lnTo>
                  <a:pt x="629182" y="2006600"/>
                </a:lnTo>
                <a:lnTo>
                  <a:pt x="624918" y="2010864"/>
                </a:lnTo>
                <a:lnTo>
                  <a:pt x="624918" y="2021386"/>
                </a:lnTo>
                <a:lnTo>
                  <a:pt x="629182" y="2025650"/>
                </a:lnTo>
                <a:lnTo>
                  <a:pt x="639723" y="2025650"/>
                </a:lnTo>
                <a:lnTo>
                  <a:pt x="643987" y="2021386"/>
                </a:lnTo>
                <a:lnTo>
                  <a:pt x="643987" y="2010864"/>
                </a:lnTo>
                <a:lnTo>
                  <a:pt x="639723" y="2006600"/>
                </a:lnTo>
                <a:close/>
              </a:path>
              <a:path w="2051050" h="2025650">
                <a:moveTo>
                  <a:pt x="601604" y="2006600"/>
                </a:moveTo>
                <a:lnTo>
                  <a:pt x="591063" y="2006600"/>
                </a:lnTo>
                <a:lnTo>
                  <a:pt x="586799" y="2010864"/>
                </a:lnTo>
                <a:lnTo>
                  <a:pt x="586799" y="2021386"/>
                </a:lnTo>
                <a:lnTo>
                  <a:pt x="591063" y="2025650"/>
                </a:lnTo>
                <a:lnTo>
                  <a:pt x="601604" y="2025650"/>
                </a:lnTo>
                <a:lnTo>
                  <a:pt x="605868" y="2021386"/>
                </a:lnTo>
                <a:lnTo>
                  <a:pt x="605868" y="2010864"/>
                </a:lnTo>
                <a:lnTo>
                  <a:pt x="601604" y="2006600"/>
                </a:lnTo>
                <a:close/>
              </a:path>
              <a:path w="2051050" h="2025650">
                <a:moveTo>
                  <a:pt x="563485" y="2006600"/>
                </a:moveTo>
                <a:lnTo>
                  <a:pt x="552944" y="2006600"/>
                </a:lnTo>
                <a:lnTo>
                  <a:pt x="548680" y="2010864"/>
                </a:lnTo>
                <a:lnTo>
                  <a:pt x="548680" y="2021386"/>
                </a:lnTo>
                <a:lnTo>
                  <a:pt x="552944" y="2025650"/>
                </a:lnTo>
                <a:lnTo>
                  <a:pt x="563485" y="2025650"/>
                </a:lnTo>
                <a:lnTo>
                  <a:pt x="567749" y="2021386"/>
                </a:lnTo>
                <a:lnTo>
                  <a:pt x="567749" y="2010864"/>
                </a:lnTo>
                <a:lnTo>
                  <a:pt x="563485" y="2006600"/>
                </a:lnTo>
                <a:close/>
              </a:path>
              <a:path w="2051050" h="2025650">
                <a:moveTo>
                  <a:pt x="525365" y="2006600"/>
                </a:moveTo>
                <a:lnTo>
                  <a:pt x="514824" y="2006600"/>
                </a:lnTo>
                <a:lnTo>
                  <a:pt x="510561" y="2010864"/>
                </a:lnTo>
                <a:lnTo>
                  <a:pt x="510561" y="2021386"/>
                </a:lnTo>
                <a:lnTo>
                  <a:pt x="514824" y="2025650"/>
                </a:lnTo>
                <a:lnTo>
                  <a:pt x="525365" y="2025650"/>
                </a:lnTo>
                <a:lnTo>
                  <a:pt x="529630" y="2021386"/>
                </a:lnTo>
                <a:lnTo>
                  <a:pt x="529630" y="2010864"/>
                </a:lnTo>
                <a:lnTo>
                  <a:pt x="525365" y="2006600"/>
                </a:lnTo>
                <a:close/>
              </a:path>
              <a:path w="2051050" h="2025650">
                <a:moveTo>
                  <a:pt x="487246" y="2006600"/>
                </a:moveTo>
                <a:lnTo>
                  <a:pt x="476705" y="2006600"/>
                </a:lnTo>
                <a:lnTo>
                  <a:pt x="472442" y="2010864"/>
                </a:lnTo>
                <a:lnTo>
                  <a:pt x="472442" y="2021386"/>
                </a:lnTo>
                <a:lnTo>
                  <a:pt x="476705" y="2025650"/>
                </a:lnTo>
                <a:lnTo>
                  <a:pt x="487246" y="2025650"/>
                </a:lnTo>
                <a:lnTo>
                  <a:pt x="491511" y="2021386"/>
                </a:lnTo>
                <a:lnTo>
                  <a:pt x="491511" y="2010864"/>
                </a:lnTo>
                <a:lnTo>
                  <a:pt x="487246" y="2006600"/>
                </a:lnTo>
                <a:close/>
              </a:path>
              <a:path w="2051050" h="2025650">
                <a:moveTo>
                  <a:pt x="449127" y="2006600"/>
                </a:moveTo>
                <a:lnTo>
                  <a:pt x="438586" y="2006600"/>
                </a:lnTo>
                <a:lnTo>
                  <a:pt x="434323" y="2010864"/>
                </a:lnTo>
                <a:lnTo>
                  <a:pt x="434323" y="2021386"/>
                </a:lnTo>
                <a:lnTo>
                  <a:pt x="438586" y="2025650"/>
                </a:lnTo>
                <a:lnTo>
                  <a:pt x="449127" y="2025650"/>
                </a:lnTo>
                <a:lnTo>
                  <a:pt x="453392" y="2021386"/>
                </a:lnTo>
                <a:lnTo>
                  <a:pt x="453392" y="2010864"/>
                </a:lnTo>
                <a:lnTo>
                  <a:pt x="449127" y="2006600"/>
                </a:lnTo>
                <a:close/>
              </a:path>
              <a:path w="2051050" h="2025650">
                <a:moveTo>
                  <a:pt x="411008" y="2006600"/>
                </a:moveTo>
                <a:lnTo>
                  <a:pt x="400467" y="2006600"/>
                </a:lnTo>
                <a:lnTo>
                  <a:pt x="396204" y="2010864"/>
                </a:lnTo>
                <a:lnTo>
                  <a:pt x="396204" y="2021386"/>
                </a:lnTo>
                <a:lnTo>
                  <a:pt x="400467" y="2025650"/>
                </a:lnTo>
                <a:lnTo>
                  <a:pt x="411008" y="2025650"/>
                </a:lnTo>
                <a:lnTo>
                  <a:pt x="415273" y="2021386"/>
                </a:lnTo>
                <a:lnTo>
                  <a:pt x="415273" y="2010864"/>
                </a:lnTo>
                <a:lnTo>
                  <a:pt x="411008" y="2006600"/>
                </a:lnTo>
                <a:close/>
              </a:path>
              <a:path w="2051050" h="2025650">
                <a:moveTo>
                  <a:pt x="372889" y="2006600"/>
                </a:moveTo>
                <a:lnTo>
                  <a:pt x="362348" y="2006600"/>
                </a:lnTo>
                <a:lnTo>
                  <a:pt x="358085" y="2010864"/>
                </a:lnTo>
                <a:lnTo>
                  <a:pt x="358085" y="2021386"/>
                </a:lnTo>
                <a:lnTo>
                  <a:pt x="362348" y="2025650"/>
                </a:lnTo>
                <a:lnTo>
                  <a:pt x="372889" y="2025650"/>
                </a:lnTo>
                <a:lnTo>
                  <a:pt x="377154" y="2021386"/>
                </a:lnTo>
                <a:lnTo>
                  <a:pt x="377154" y="2010864"/>
                </a:lnTo>
                <a:lnTo>
                  <a:pt x="372889" y="2006600"/>
                </a:lnTo>
                <a:close/>
              </a:path>
              <a:path w="2051050" h="2025650">
                <a:moveTo>
                  <a:pt x="334770" y="2006600"/>
                </a:moveTo>
                <a:lnTo>
                  <a:pt x="324229" y="2006600"/>
                </a:lnTo>
                <a:lnTo>
                  <a:pt x="319966" y="2010864"/>
                </a:lnTo>
                <a:lnTo>
                  <a:pt x="319966" y="2021386"/>
                </a:lnTo>
                <a:lnTo>
                  <a:pt x="324229" y="2025650"/>
                </a:lnTo>
                <a:lnTo>
                  <a:pt x="334770" y="2025650"/>
                </a:lnTo>
                <a:lnTo>
                  <a:pt x="339035" y="2021386"/>
                </a:lnTo>
                <a:lnTo>
                  <a:pt x="339035" y="2010864"/>
                </a:lnTo>
                <a:lnTo>
                  <a:pt x="334770" y="2006600"/>
                </a:lnTo>
                <a:close/>
              </a:path>
              <a:path w="2051050" h="2025650">
                <a:moveTo>
                  <a:pt x="296651" y="2006600"/>
                </a:moveTo>
                <a:lnTo>
                  <a:pt x="286110" y="2006600"/>
                </a:lnTo>
                <a:lnTo>
                  <a:pt x="281846" y="2010864"/>
                </a:lnTo>
                <a:lnTo>
                  <a:pt x="281846" y="2021386"/>
                </a:lnTo>
                <a:lnTo>
                  <a:pt x="286110" y="2025650"/>
                </a:lnTo>
                <a:lnTo>
                  <a:pt x="296651" y="2025650"/>
                </a:lnTo>
                <a:lnTo>
                  <a:pt x="300916" y="2021386"/>
                </a:lnTo>
                <a:lnTo>
                  <a:pt x="300916" y="2010864"/>
                </a:lnTo>
                <a:lnTo>
                  <a:pt x="296651" y="2006600"/>
                </a:lnTo>
                <a:close/>
              </a:path>
              <a:path w="2051050" h="2025650">
                <a:moveTo>
                  <a:pt x="258532" y="2006600"/>
                </a:moveTo>
                <a:lnTo>
                  <a:pt x="247991" y="2006600"/>
                </a:lnTo>
                <a:lnTo>
                  <a:pt x="243726" y="2010864"/>
                </a:lnTo>
                <a:lnTo>
                  <a:pt x="243726" y="2021386"/>
                </a:lnTo>
                <a:lnTo>
                  <a:pt x="247991" y="2025650"/>
                </a:lnTo>
                <a:lnTo>
                  <a:pt x="258532" y="2025650"/>
                </a:lnTo>
                <a:lnTo>
                  <a:pt x="262797" y="2021386"/>
                </a:lnTo>
                <a:lnTo>
                  <a:pt x="262797" y="2010864"/>
                </a:lnTo>
                <a:lnTo>
                  <a:pt x="258532" y="2006600"/>
                </a:lnTo>
                <a:close/>
              </a:path>
              <a:path w="2051050" h="2025650">
                <a:moveTo>
                  <a:pt x="220413" y="2006600"/>
                </a:moveTo>
                <a:lnTo>
                  <a:pt x="209872" y="2006600"/>
                </a:lnTo>
                <a:lnTo>
                  <a:pt x="205609" y="2010864"/>
                </a:lnTo>
                <a:lnTo>
                  <a:pt x="205609" y="2021386"/>
                </a:lnTo>
                <a:lnTo>
                  <a:pt x="209872" y="2025650"/>
                </a:lnTo>
                <a:lnTo>
                  <a:pt x="220413" y="2025650"/>
                </a:lnTo>
                <a:lnTo>
                  <a:pt x="224676" y="2021386"/>
                </a:lnTo>
                <a:lnTo>
                  <a:pt x="224676" y="2010864"/>
                </a:lnTo>
                <a:lnTo>
                  <a:pt x="220413" y="2006600"/>
                </a:lnTo>
                <a:close/>
              </a:path>
              <a:path w="2051050" h="2025650">
                <a:moveTo>
                  <a:pt x="182294" y="2006600"/>
                </a:moveTo>
                <a:lnTo>
                  <a:pt x="171753" y="2006600"/>
                </a:lnTo>
                <a:lnTo>
                  <a:pt x="167490" y="2010864"/>
                </a:lnTo>
                <a:lnTo>
                  <a:pt x="167490" y="2021386"/>
                </a:lnTo>
                <a:lnTo>
                  <a:pt x="171753" y="2025650"/>
                </a:lnTo>
                <a:lnTo>
                  <a:pt x="182294" y="2025650"/>
                </a:lnTo>
                <a:lnTo>
                  <a:pt x="186557" y="2021386"/>
                </a:lnTo>
                <a:lnTo>
                  <a:pt x="186557" y="2010864"/>
                </a:lnTo>
                <a:lnTo>
                  <a:pt x="182294" y="2006600"/>
                </a:lnTo>
                <a:close/>
              </a:path>
              <a:path w="2051050" h="2025650">
                <a:moveTo>
                  <a:pt x="144175" y="2006600"/>
                </a:moveTo>
                <a:lnTo>
                  <a:pt x="133634" y="2006600"/>
                </a:lnTo>
                <a:lnTo>
                  <a:pt x="129371" y="2010864"/>
                </a:lnTo>
                <a:lnTo>
                  <a:pt x="129371" y="2021386"/>
                </a:lnTo>
                <a:lnTo>
                  <a:pt x="133634" y="2025650"/>
                </a:lnTo>
                <a:lnTo>
                  <a:pt x="144175" y="2025650"/>
                </a:lnTo>
                <a:lnTo>
                  <a:pt x="148440" y="2021386"/>
                </a:lnTo>
                <a:lnTo>
                  <a:pt x="148440" y="2010864"/>
                </a:lnTo>
                <a:lnTo>
                  <a:pt x="144175" y="2006600"/>
                </a:lnTo>
                <a:close/>
              </a:path>
              <a:path w="2051050" h="2025650">
                <a:moveTo>
                  <a:pt x="106056" y="2006600"/>
                </a:moveTo>
                <a:lnTo>
                  <a:pt x="95515" y="2006600"/>
                </a:lnTo>
                <a:lnTo>
                  <a:pt x="91250" y="2010864"/>
                </a:lnTo>
                <a:lnTo>
                  <a:pt x="91250" y="2021386"/>
                </a:lnTo>
                <a:lnTo>
                  <a:pt x="95515" y="2025650"/>
                </a:lnTo>
                <a:lnTo>
                  <a:pt x="106056" y="2025650"/>
                </a:lnTo>
                <a:lnTo>
                  <a:pt x="110319" y="2021386"/>
                </a:lnTo>
                <a:lnTo>
                  <a:pt x="110319" y="2010864"/>
                </a:lnTo>
                <a:lnTo>
                  <a:pt x="106056" y="2006600"/>
                </a:lnTo>
                <a:close/>
              </a:path>
              <a:path w="2051050" h="2025650">
                <a:moveTo>
                  <a:pt x="67937" y="2006600"/>
                </a:moveTo>
                <a:lnTo>
                  <a:pt x="57396" y="2006600"/>
                </a:lnTo>
                <a:lnTo>
                  <a:pt x="53132" y="2010864"/>
                </a:lnTo>
                <a:lnTo>
                  <a:pt x="53132" y="2021386"/>
                </a:lnTo>
                <a:lnTo>
                  <a:pt x="57396" y="2025650"/>
                </a:lnTo>
                <a:lnTo>
                  <a:pt x="67937" y="2025650"/>
                </a:lnTo>
                <a:lnTo>
                  <a:pt x="72202" y="2021386"/>
                </a:lnTo>
                <a:lnTo>
                  <a:pt x="72202" y="2010864"/>
                </a:lnTo>
                <a:lnTo>
                  <a:pt x="67937" y="2006600"/>
                </a:lnTo>
                <a:close/>
              </a:path>
              <a:path w="2051050" h="2025650">
                <a:moveTo>
                  <a:pt x="29818" y="2006600"/>
                </a:moveTo>
                <a:lnTo>
                  <a:pt x="19277" y="2006600"/>
                </a:lnTo>
                <a:lnTo>
                  <a:pt x="15013" y="2010864"/>
                </a:lnTo>
                <a:lnTo>
                  <a:pt x="15013" y="2021386"/>
                </a:lnTo>
                <a:lnTo>
                  <a:pt x="19277" y="2025650"/>
                </a:lnTo>
                <a:lnTo>
                  <a:pt x="29818" y="2025650"/>
                </a:lnTo>
                <a:lnTo>
                  <a:pt x="34082" y="2021386"/>
                </a:lnTo>
                <a:lnTo>
                  <a:pt x="34082" y="2010864"/>
                </a:lnTo>
                <a:lnTo>
                  <a:pt x="29818" y="2006600"/>
                </a:lnTo>
                <a:close/>
              </a:path>
              <a:path w="2051050" h="2025650">
                <a:moveTo>
                  <a:pt x="14785" y="1987532"/>
                </a:moveTo>
                <a:lnTo>
                  <a:pt x="4264" y="1987532"/>
                </a:lnTo>
                <a:lnTo>
                  <a:pt x="0" y="1991795"/>
                </a:lnTo>
                <a:lnTo>
                  <a:pt x="0" y="2002336"/>
                </a:lnTo>
                <a:lnTo>
                  <a:pt x="4264" y="2006600"/>
                </a:lnTo>
                <a:lnTo>
                  <a:pt x="14785" y="2006600"/>
                </a:lnTo>
                <a:lnTo>
                  <a:pt x="19050" y="2002336"/>
                </a:lnTo>
                <a:lnTo>
                  <a:pt x="19050" y="1991795"/>
                </a:lnTo>
                <a:lnTo>
                  <a:pt x="14785" y="1987532"/>
                </a:lnTo>
                <a:close/>
              </a:path>
              <a:path w="2051050" h="2025650">
                <a:moveTo>
                  <a:pt x="2046784" y="2003258"/>
                </a:moveTo>
                <a:lnTo>
                  <a:pt x="2036263" y="2003258"/>
                </a:lnTo>
                <a:lnTo>
                  <a:pt x="2031998" y="2007523"/>
                </a:lnTo>
                <a:lnTo>
                  <a:pt x="2031998" y="2018063"/>
                </a:lnTo>
                <a:lnTo>
                  <a:pt x="2036263" y="2022327"/>
                </a:lnTo>
                <a:lnTo>
                  <a:pt x="2046784" y="2022327"/>
                </a:lnTo>
                <a:lnTo>
                  <a:pt x="2051048" y="2018063"/>
                </a:lnTo>
                <a:lnTo>
                  <a:pt x="2051048" y="2007523"/>
                </a:lnTo>
                <a:lnTo>
                  <a:pt x="2046784" y="2003258"/>
                </a:lnTo>
                <a:close/>
              </a:path>
              <a:path w="2051050" h="2025650">
                <a:moveTo>
                  <a:pt x="2046784" y="1965139"/>
                </a:moveTo>
                <a:lnTo>
                  <a:pt x="2036263" y="1965139"/>
                </a:lnTo>
                <a:lnTo>
                  <a:pt x="2031998" y="1969404"/>
                </a:lnTo>
                <a:lnTo>
                  <a:pt x="2031998" y="1979943"/>
                </a:lnTo>
                <a:lnTo>
                  <a:pt x="2036263" y="1984208"/>
                </a:lnTo>
                <a:lnTo>
                  <a:pt x="2046784" y="1984208"/>
                </a:lnTo>
                <a:lnTo>
                  <a:pt x="2051048" y="1979943"/>
                </a:lnTo>
                <a:lnTo>
                  <a:pt x="2051048" y="1969404"/>
                </a:lnTo>
                <a:lnTo>
                  <a:pt x="2046784" y="1965139"/>
                </a:lnTo>
                <a:close/>
              </a:path>
              <a:path w="2051050" h="2025650">
                <a:moveTo>
                  <a:pt x="14785" y="1949413"/>
                </a:moveTo>
                <a:lnTo>
                  <a:pt x="4264" y="1949413"/>
                </a:lnTo>
                <a:lnTo>
                  <a:pt x="0" y="1953676"/>
                </a:lnTo>
                <a:lnTo>
                  <a:pt x="0" y="1964217"/>
                </a:lnTo>
                <a:lnTo>
                  <a:pt x="4264" y="1968482"/>
                </a:lnTo>
                <a:lnTo>
                  <a:pt x="14785" y="1968482"/>
                </a:lnTo>
                <a:lnTo>
                  <a:pt x="19050" y="1964217"/>
                </a:lnTo>
                <a:lnTo>
                  <a:pt x="19050" y="1953676"/>
                </a:lnTo>
                <a:lnTo>
                  <a:pt x="14785" y="1949413"/>
                </a:lnTo>
                <a:close/>
              </a:path>
              <a:path w="2051050" h="2025650">
                <a:moveTo>
                  <a:pt x="2046784" y="1927020"/>
                </a:moveTo>
                <a:lnTo>
                  <a:pt x="2036263" y="1927020"/>
                </a:lnTo>
                <a:lnTo>
                  <a:pt x="2031998" y="1931285"/>
                </a:lnTo>
                <a:lnTo>
                  <a:pt x="2031998" y="1941824"/>
                </a:lnTo>
                <a:lnTo>
                  <a:pt x="2036263" y="1946089"/>
                </a:lnTo>
                <a:lnTo>
                  <a:pt x="2046784" y="1946089"/>
                </a:lnTo>
                <a:lnTo>
                  <a:pt x="2051048" y="1941824"/>
                </a:lnTo>
                <a:lnTo>
                  <a:pt x="2051048" y="1931285"/>
                </a:lnTo>
                <a:lnTo>
                  <a:pt x="2046784" y="1927020"/>
                </a:lnTo>
                <a:close/>
              </a:path>
              <a:path w="2051050" h="2025650">
                <a:moveTo>
                  <a:pt x="14785" y="1911294"/>
                </a:moveTo>
                <a:lnTo>
                  <a:pt x="4264" y="1911294"/>
                </a:lnTo>
                <a:lnTo>
                  <a:pt x="0" y="1915557"/>
                </a:lnTo>
                <a:lnTo>
                  <a:pt x="0" y="1926098"/>
                </a:lnTo>
                <a:lnTo>
                  <a:pt x="4264" y="1930363"/>
                </a:lnTo>
                <a:lnTo>
                  <a:pt x="14785" y="1930363"/>
                </a:lnTo>
                <a:lnTo>
                  <a:pt x="19050" y="1926098"/>
                </a:lnTo>
                <a:lnTo>
                  <a:pt x="19050" y="1915557"/>
                </a:lnTo>
                <a:lnTo>
                  <a:pt x="14785" y="1911294"/>
                </a:lnTo>
                <a:close/>
              </a:path>
              <a:path w="2051050" h="2025650">
                <a:moveTo>
                  <a:pt x="2046784" y="1888901"/>
                </a:moveTo>
                <a:lnTo>
                  <a:pt x="2036263" y="1888901"/>
                </a:lnTo>
                <a:lnTo>
                  <a:pt x="2031998" y="1893166"/>
                </a:lnTo>
                <a:lnTo>
                  <a:pt x="2031998" y="1903705"/>
                </a:lnTo>
                <a:lnTo>
                  <a:pt x="2036263" y="1907970"/>
                </a:lnTo>
                <a:lnTo>
                  <a:pt x="2046784" y="1907970"/>
                </a:lnTo>
                <a:lnTo>
                  <a:pt x="2051048" y="1903705"/>
                </a:lnTo>
                <a:lnTo>
                  <a:pt x="2051048" y="1893166"/>
                </a:lnTo>
                <a:lnTo>
                  <a:pt x="2046784" y="1888901"/>
                </a:lnTo>
                <a:close/>
              </a:path>
              <a:path w="2051050" h="2025650">
                <a:moveTo>
                  <a:pt x="14785" y="1873175"/>
                </a:moveTo>
                <a:lnTo>
                  <a:pt x="4264" y="1873175"/>
                </a:lnTo>
                <a:lnTo>
                  <a:pt x="0" y="1877439"/>
                </a:lnTo>
                <a:lnTo>
                  <a:pt x="0" y="1887979"/>
                </a:lnTo>
                <a:lnTo>
                  <a:pt x="4264" y="1892244"/>
                </a:lnTo>
                <a:lnTo>
                  <a:pt x="14785" y="1892244"/>
                </a:lnTo>
                <a:lnTo>
                  <a:pt x="19050" y="1887979"/>
                </a:lnTo>
                <a:lnTo>
                  <a:pt x="19050" y="1877439"/>
                </a:lnTo>
                <a:lnTo>
                  <a:pt x="14785" y="1873175"/>
                </a:lnTo>
                <a:close/>
              </a:path>
              <a:path w="2051050" h="2025650">
                <a:moveTo>
                  <a:pt x="2046784" y="1850782"/>
                </a:moveTo>
                <a:lnTo>
                  <a:pt x="2036263" y="1850782"/>
                </a:lnTo>
                <a:lnTo>
                  <a:pt x="2031998" y="1855047"/>
                </a:lnTo>
                <a:lnTo>
                  <a:pt x="2031998" y="1865586"/>
                </a:lnTo>
                <a:lnTo>
                  <a:pt x="2036263" y="1869851"/>
                </a:lnTo>
                <a:lnTo>
                  <a:pt x="2046784" y="1869851"/>
                </a:lnTo>
                <a:lnTo>
                  <a:pt x="2051048" y="1865586"/>
                </a:lnTo>
                <a:lnTo>
                  <a:pt x="2051048" y="1855047"/>
                </a:lnTo>
                <a:lnTo>
                  <a:pt x="2046784" y="1850782"/>
                </a:lnTo>
                <a:close/>
              </a:path>
              <a:path w="2051050" h="2025650">
                <a:moveTo>
                  <a:pt x="14785" y="1835056"/>
                </a:moveTo>
                <a:lnTo>
                  <a:pt x="4264" y="1835056"/>
                </a:lnTo>
                <a:lnTo>
                  <a:pt x="0" y="1839320"/>
                </a:lnTo>
                <a:lnTo>
                  <a:pt x="0" y="1849860"/>
                </a:lnTo>
                <a:lnTo>
                  <a:pt x="4264" y="1854125"/>
                </a:lnTo>
                <a:lnTo>
                  <a:pt x="14785" y="1854125"/>
                </a:lnTo>
                <a:lnTo>
                  <a:pt x="19050" y="1849860"/>
                </a:lnTo>
                <a:lnTo>
                  <a:pt x="19050" y="1839320"/>
                </a:lnTo>
                <a:lnTo>
                  <a:pt x="14785" y="1835056"/>
                </a:lnTo>
                <a:close/>
              </a:path>
              <a:path w="2051050" h="2025650">
                <a:moveTo>
                  <a:pt x="2046784" y="1812663"/>
                </a:moveTo>
                <a:lnTo>
                  <a:pt x="2036263" y="1812663"/>
                </a:lnTo>
                <a:lnTo>
                  <a:pt x="2031998" y="1816926"/>
                </a:lnTo>
                <a:lnTo>
                  <a:pt x="2031998" y="1827467"/>
                </a:lnTo>
                <a:lnTo>
                  <a:pt x="2036263" y="1831732"/>
                </a:lnTo>
                <a:lnTo>
                  <a:pt x="2046784" y="1831732"/>
                </a:lnTo>
                <a:lnTo>
                  <a:pt x="2051048" y="1827467"/>
                </a:lnTo>
                <a:lnTo>
                  <a:pt x="2051048" y="1816926"/>
                </a:lnTo>
                <a:lnTo>
                  <a:pt x="2046784" y="1812663"/>
                </a:lnTo>
                <a:close/>
              </a:path>
              <a:path w="2051050" h="2025650">
                <a:moveTo>
                  <a:pt x="14785" y="1796936"/>
                </a:moveTo>
                <a:lnTo>
                  <a:pt x="4264" y="1796936"/>
                </a:lnTo>
                <a:lnTo>
                  <a:pt x="0" y="1801201"/>
                </a:lnTo>
                <a:lnTo>
                  <a:pt x="0" y="1811741"/>
                </a:lnTo>
                <a:lnTo>
                  <a:pt x="4264" y="1816006"/>
                </a:lnTo>
                <a:lnTo>
                  <a:pt x="14785" y="1816006"/>
                </a:lnTo>
                <a:lnTo>
                  <a:pt x="19050" y="1811741"/>
                </a:lnTo>
                <a:lnTo>
                  <a:pt x="19050" y="1801201"/>
                </a:lnTo>
                <a:lnTo>
                  <a:pt x="14785" y="1796936"/>
                </a:lnTo>
                <a:close/>
              </a:path>
              <a:path w="2051050" h="2025650">
                <a:moveTo>
                  <a:pt x="2046784" y="1774544"/>
                </a:moveTo>
                <a:lnTo>
                  <a:pt x="2036263" y="1774544"/>
                </a:lnTo>
                <a:lnTo>
                  <a:pt x="2031998" y="1778808"/>
                </a:lnTo>
                <a:lnTo>
                  <a:pt x="2031998" y="1789348"/>
                </a:lnTo>
                <a:lnTo>
                  <a:pt x="2036263" y="1793613"/>
                </a:lnTo>
                <a:lnTo>
                  <a:pt x="2046784" y="1793613"/>
                </a:lnTo>
                <a:lnTo>
                  <a:pt x="2051048" y="1789348"/>
                </a:lnTo>
                <a:lnTo>
                  <a:pt x="2051048" y="1778808"/>
                </a:lnTo>
                <a:lnTo>
                  <a:pt x="2046784" y="1774544"/>
                </a:lnTo>
                <a:close/>
              </a:path>
              <a:path w="2051050" h="2025650">
                <a:moveTo>
                  <a:pt x="14785" y="1758817"/>
                </a:moveTo>
                <a:lnTo>
                  <a:pt x="4264" y="1758817"/>
                </a:lnTo>
                <a:lnTo>
                  <a:pt x="0" y="1763082"/>
                </a:lnTo>
                <a:lnTo>
                  <a:pt x="0" y="1773622"/>
                </a:lnTo>
                <a:lnTo>
                  <a:pt x="4264" y="1777886"/>
                </a:lnTo>
                <a:lnTo>
                  <a:pt x="14785" y="1777886"/>
                </a:lnTo>
                <a:lnTo>
                  <a:pt x="19050" y="1773622"/>
                </a:lnTo>
                <a:lnTo>
                  <a:pt x="19050" y="1763082"/>
                </a:lnTo>
                <a:lnTo>
                  <a:pt x="14785" y="1758817"/>
                </a:lnTo>
                <a:close/>
              </a:path>
              <a:path w="2051050" h="2025650">
                <a:moveTo>
                  <a:pt x="2046784" y="1736425"/>
                </a:moveTo>
                <a:lnTo>
                  <a:pt x="2036263" y="1736425"/>
                </a:lnTo>
                <a:lnTo>
                  <a:pt x="2031998" y="1740689"/>
                </a:lnTo>
                <a:lnTo>
                  <a:pt x="2031998" y="1751229"/>
                </a:lnTo>
                <a:lnTo>
                  <a:pt x="2036263" y="1755494"/>
                </a:lnTo>
                <a:lnTo>
                  <a:pt x="2046784" y="1755494"/>
                </a:lnTo>
                <a:lnTo>
                  <a:pt x="2051048" y="1751229"/>
                </a:lnTo>
                <a:lnTo>
                  <a:pt x="2051048" y="1740689"/>
                </a:lnTo>
                <a:lnTo>
                  <a:pt x="2046784" y="1736425"/>
                </a:lnTo>
                <a:close/>
              </a:path>
              <a:path w="2051050" h="2025650">
                <a:moveTo>
                  <a:pt x="14785" y="1720698"/>
                </a:moveTo>
                <a:lnTo>
                  <a:pt x="4264" y="1720698"/>
                </a:lnTo>
                <a:lnTo>
                  <a:pt x="0" y="1724963"/>
                </a:lnTo>
                <a:lnTo>
                  <a:pt x="0" y="1735503"/>
                </a:lnTo>
                <a:lnTo>
                  <a:pt x="4264" y="1739767"/>
                </a:lnTo>
                <a:lnTo>
                  <a:pt x="14785" y="1739767"/>
                </a:lnTo>
                <a:lnTo>
                  <a:pt x="19050" y="1735503"/>
                </a:lnTo>
                <a:lnTo>
                  <a:pt x="19050" y="1724963"/>
                </a:lnTo>
                <a:lnTo>
                  <a:pt x="14785" y="1720698"/>
                </a:lnTo>
                <a:close/>
              </a:path>
              <a:path w="2051050" h="2025650">
                <a:moveTo>
                  <a:pt x="2046784" y="1698306"/>
                </a:moveTo>
                <a:lnTo>
                  <a:pt x="2036263" y="1698306"/>
                </a:lnTo>
                <a:lnTo>
                  <a:pt x="2031998" y="1702570"/>
                </a:lnTo>
                <a:lnTo>
                  <a:pt x="2031998" y="1713110"/>
                </a:lnTo>
                <a:lnTo>
                  <a:pt x="2036263" y="1717375"/>
                </a:lnTo>
                <a:lnTo>
                  <a:pt x="2046784" y="1717375"/>
                </a:lnTo>
                <a:lnTo>
                  <a:pt x="2051048" y="1713110"/>
                </a:lnTo>
                <a:lnTo>
                  <a:pt x="2051048" y="1702570"/>
                </a:lnTo>
                <a:lnTo>
                  <a:pt x="2046784" y="1698306"/>
                </a:lnTo>
                <a:close/>
              </a:path>
              <a:path w="2051050" h="2025650">
                <a:moveTo>
                  <a:pt x="14785" y="1682579"/>
                </a:moveTo>
                <a:lnTo>
                  <a:pt x="4264" y="1682579"/>
                </a:lnTo>
                <a:lnTo>
                  <a:pt x="0" y="1686844"/>
                </a:lnTo>
                <a:lnTo>
                  <a:pt x="0" y="1697384"/>
                </a:lnTo>
                <a:lnTo>
                  <a:pt x="4264" y="1701648"/>
                </a:lnTo>
                <a:lnTo>
                  <a:pt x="14785" y="1701648"/>
                </a:lnTo>
                <a:lnTo>
                  <a:pt x="19050" y="1697384"/>
                </a:lnTo>
                <a:lnTo>
                  <a:pt x="19050" y="1686844"/>
                </a:lnTo>
                <a:lnTo>
                  <a:pt x="14785" y="1682579"/>
                </a:lnTo>
                <a:close/>
              </a:path>
              <a:path w="2051050" h="2025650">
                <a:moveTo>
                  <a:pt x="2046784" y="1660187"/>
                </a:moveTo>
                <a:lnTo>
                  <a:pt x="2036263" y="1660187"/>
                </a:lnTo>
                <a:lnTo>
                  <a:pt x="2031998" y="1664451"/>
                </a:lnTo>
                <a:lnTo>
                  <a:pt x="2031998" y="1674991"/>
                </a:lnTo>
                <a:lnTo>
                  <a:pt x="2036263" y="1679256"/>
                </a:lnTo>
                <a:lnTo>
                  <a:pt x="2046784" y="1679256"/>
                </a:lnTo>
                <a:lnTo>
                  <a:pt x="2051048" y="1674991"/>
                </a:lnTo>
                <a:lnTo>
                  <a:pt x="2051048" y="1664451"/>
                </a:lnTo>
                <a:lnTo>
                  <a:pt x="2046784" y="1660187"/>
                </a:lnTo>
                <a:close/>
              </a:path>
              <a:path w="2051050" h="2025650">
                <a:moveTo>
                  <a:pt x="14785" y="1644460"/>
                </a:moveTo>
                <a:lnTo>
                  <a:pt x="4264" y="1644460"/>
                </a:lnTo>
                <a:lnTo>
                  <a:pt x="0" y="1648725"/>
                </a:lnTo>
                <a:lnTo>
                  <a:pt x="0" y="1659265"/>
                </a:lnTo>
                <a:lnTo>
                  <a:pt x="4264" y="1663529"/>
                </a:lnTo>
                <a:lnTo>
                  <a:pt x="14785" y="1663529"/>
                </a:lnTo>
                <a:lnTo>
                  <a:pt x="19050" y="1659265"/>
                </a:lnTo>
                <a:lnTo>
                  <a:pt x="19050" y="1648725"/>
                </a:lnTo>
                <a:lnTo>
                  <a:pt x="14785" y="1644460"/>
                </a:lnTo>
                <a:close/>
              </a:path>
              <a:path w="2051050" h="2025650">
                <a:moveTo>
                  <a:pt x="2046784" y="1622068"/>
                </a:moveTo>
                <a:lnTo>
                  <a:pt x="2036263" y="1622068"/>
                </a:lnTo>
                <a:lnTo>
                  <a:pt x="2031998" y="1626332"/>
                </a:lnTo>
                <a:lnTo>
                  <a:pt x="2031998" y="1636872"/>
                </a:lnTo>
                <a:lnTo>
                  <a:pt x="2036263" y="1641137"/>
                </a:lnTo>
                <a:lnTo>
                  <a:pt x="2046784" y="1641137"/>
                </a:lnTo>
                <a:lnTo>
                  <a:pt x="2051048" y="1636872"/>
                </a:lnTo>
                <a:lnTo>
                  <a:pt x="2051048" y="1626332"/>
                </a:lnTo>
                <a:lnTo>
                  <a:pt x="2046784" y="1622068"/>
                </a:lnTo>
                <a:close/>
              </a:path>
              <a:path w="2051050" h="2025650">
                <a:moveTo>
                  <a:pt x="14785" y="1606341"/>
                </a:moveTo>
                <a:lnTo>
                  <a:pt x="4264" y="1606341"/>
                </a:lnTo>
                <a:lnTo>
                  <a:pt x="0" y="1610606"/>
                </a:lnTo>
                <a:lnTo>
                  <a:pt x="0" y="1621146"/>
                </a:lnTo>
                <a:lnTo>
                  <a:pt x="4264" y="1625410"/>
                </a:lnTo>
                <a:lnTo>
                  <a:pt x="14785" y="1625410"/>
                </a:lnTo>
                <a:lnTo>
                  <a:pt x="19050" y="1621146"/>
                </a:lnTo>
                <a:lnTo>
                  <a:pt x="19050" y="1610606"/>
                </a:lnTo>
                <a:lnTo>
                  <a:pt x="14785" y="1606341"/>
                </a:lnTo>
                <a:close/>
              </a:path>
              <a:path w="2051050" h="2025650">
                <a:moveTo>
                  <a:pt x="2046784" y="1583949"/>
                </a:moveTo>
                <a:lnTo>
                  <a:pt x="2036263" y="1583949"/>
                </a:lnTo>
                <a:lnTo>
                  <a:pt x="2031998" y="1588213"/>
                </a:lnTo>
                <a:lnTo>
                  <a:pt x="2031998" y="1598753"/>
                </a:lnTo>
                <a:lnTo>
                  <a:pt x="2036263" y="1603018"/>
                </a:lnTo>
                <a:lnTo>
                  <a:pt x="2046784" y="1603018"/>
                </a:lnTo>
                <a:lnTo>
                  <a:pt x="2051048" y="1598753"/>
                </a:lnTo>
                <a:lnTo>
                  <a:pt x="2051048" y="1588213"/>
                </a:lnTo>
                <a:lnTo>
                  <a:pt x="2046784" y="1583949"/>
                </a:lnTo>
                <a:close/>
              </a:path>
              <a:path w="2051050" h="2025650">
                <a:moveTo>
                  <a:pt x="14785" y="1568222"/>
                </a:moveTo>
                <a:lnTo>
                  <a:pt x="4264" y="1568222"/>
                </a:lnTo>
                <a:lnTo>
                  <a:pt x="0" y="1572487"/>
                </a:lnTo>
                <a:lnTo>
                  <a:pt x="0" y="1583027"/>
                </a:lnTo>
                <a:lnTo>
                  <a:pt x="4264" y="1587291"/>
                </a:lnTo>
                <a:lnTo>
                  <a:pt x="14785" y="1587291"/>
                </a:lnTo>
                <a:lnTo>
                  <a:pt x="19050" y="1583027"/>
                </a:lnTo>
                <a:lnTo>
                  <a:pt x="19050" y="1572487"/>
                </a:lnTo>
                <a:lnTo>
                  <a:pt x="14785" y="1568222"/>
                </a:lnTo>
                <a:close/>
              </a:path>
              <a:path w="2051050" h="2025650">
                <a:moveTo>
                  <a:pt x="2046784" y="1545830"/>
                </a:moveTo>
                <a:lnTo>
                  <a:pt x="2036263" y="1545830"/>
                </a:lnTo>
                <a:lnTo>
                  <a:pt x="2031998" y="1550094"/>
                </a:lnTo>
                <a:lnTo>
                  <a:pt x="2031998" y="1560634"/>
                </a:lnTo>
                <a:lnTo>
                  <a:pt x="2036263" y="1564899"/>
                </a:lnTo>
                <a:lnTo>
                  <a:pt x="2046784" y="1564899"/>
                </a:lnTo>
                <a:lnTo>
                  <a:pt x="2051048" y="1560634"/>
                </a:lnTo>
                <a:lnTo>
                  <a:pt x="2051048" y="1550094"/>
                </a:lnTo>
                <a:lnTo>
                  <a:pt x="2046784" y="1545830"/>
                </a:lnTo>
                <a:close/>
              </a:path>
              <a:path w="2051050" h="2025650">
                <a:moveTo>
                  <a:pt x="14785" y="1530103"/>
                </a:moveTo>
                <a:lnTo>
                  <a:pt x="4264" y="1530103"/>
                </a:lnTo>
                <a:lnTo>
                  <a:pt x="0" y="1534368"/>
                </a:lnTo>
                <a:lnTo>
                  <a:pt x="0" y="1544908"/>
                </a:lnTo>
                <a:lnTo>
                  <a:pt x="4264" y="1549172"/>
                </a:lnTo>
                <a:lnTo>
                  <a:pt x="14785" y="1549172"/>
                </a:lnTo>
                <a:lnTo>
                  <a:pt x="19050" y="1544908"/>
                </a:lnTo>
                <a:lnTo>
                  <a:pt x="19050" y="1534368"/>
                </a:lnTo>
                <a:lnTo>
                  <a:pt x="14785" y="1530103"/>
                </a:lnTo>
                <a:close/>
              </a:path>
              <a:path w="2051050" h="2025650">
                <a:moveTo>
                  <a:pt x="2046784" y="1507710"/>
                </a:moveTo>
                <a:lnTo>
                  <a:pt x="2036263" y="1507710"/>
                </a:lnTo>
                <a:lnTo>
                  <a:pt x="2031998" y="1511975"/>
                </a:lnTo>
                <a:lnTo>
                  <a:pt x="2031998" y="1522515"/>
                </a:lnTo>
                <a:lnTo>
                  <a:pt x="2036263" y="1526780"/>
                </a:lnTo>
                <a:lnTo>
                  <a:pt x="2046784" y="1526780"/>
                </a:lnTo>
                <a:lnTo>
                  <a:pt x="2051048" y="1522515"/>
                </a:lnTo>
                <a:lnTo>
                  <a:pt x="2051048" y="1511975"/>
                </a:lnTo>
                <a:lnTo>
                  <a:pt x="2046784" y="1507710"/>
                </a:lnTo>
                <a:close/>
              </a:path>
              <a:path w="2051050" h="2025650">
                <a:moveTo>
                  <a:pt x="14785" y="1491984"/>
                </a:moveTo>
                <a:lnTo>
                  <a:pt x="4264" y="1491984"/>
                </a:lnTo>
                <a:lnTo>
                  <a:pt x="0" y="1496249"/>
                </a:lnTo>
                <a:lnTo>
                  <a:pt x="0" y="1506788"/>
                </a:lnTo>
                <a:lnTo>
                  <a:pt x="4264" y="1511053"/>
                </a:lnTo>
                <a:lnTo>
                  <a:pt x="14785" y="1511053"/>
                </a:lnTo>
                <a:lnTo>
                  <a:pt x="19050" y="1506788"/>
                </a:lnTo>
                <a:lnTo>
                  <a:pt x="19050" y="1496249"/>
                </a:lnTo>
                <a:lnTo>
                  <a:pt x="14785" y="1491984"/>
                </a:lnTo>
                <a:close/>
              </a:path>
              <a:path w="2051050" h="2025650">
                <a:moveTo>
                  <a:pt x="2046784" y="1469591"/>
                </a:moveTo>
                <a:lnTo>
                  <a:pt x="2036263" y="1469591"/>
                </a:lnTo>
                <a:lnTo>
                  <a:pt x="2031998" y="1473856"/>
                </a:lnTo>
                <a:lnTo>
                  <a:pt x="2031998" y="1484396"/>
                </a:lnTo>
                <a:lnTo>
                  <a:pt x="2036263" y="1488660"/>
                </a:lnTo>
                <a:lnTo>
                  <a:pt x="2046784" y="1488660"/>
                </a:lnTo>
                <a:lnTo>
                  <a:pt x="2051048" y="1484396"/>
                </a:lnTo>
                <a:lnTo>
                  <a:pt x="2051048" y="1473856"/>
                </a:lnTo>
                <a:lnTo>
                  <a:pt x="2046784" y="1469591"/>
                </a:lnTo>
                <a:close/>
              </a:path>
              <a:path w="2051050" h="2025650">
                <a:moveTo>
                  <a:pt x="14785" y="1453865"/>
                </a:moveTo>
                <a:lnTo>
                  <a:pt x="4264" y="1453865"/>
                </a:lnTo>
                <a:lnTo>
                  <a:pt x="0" y="1458130"/>
                </a:lnTo>
                <a:lnTo>
                  <a:pt x="0" y="1468669"/>
                </a:lnTo>
                <a:lnTo>
                  <a:pt x="4264" y="1472934"/>
                </a:lnTo>
                <a:lnTo>
                  <a:pt x="14785" y="1472934"/>
                </a:lnTo>
                <a:lnTo>
                  <a:pt x="19050" y="1468669"/>
                </a:lnTo>
                <a:lnTo>
                  <a:pt x="19050" y="1458130"/>
                </a:lnTo>
                <a:lnTo>
                  <a:pt x="14785" y="1453865"/>
                </a:lnTo>
                <a:close/>
              </a:path>
              <a:path w="2051050" h="2025650">
                <a:moveTo>
                  <a:pt x="2046784" y="1431472"/>
                </a:moveTo>
                <a:lnTo>
                  <a:pt x="2036263" y="1431472"/>
                </a:lnTo>
                <a:lnTo>
                  <a:pt x="2031998" y="1435737"/>
                </a:lnTo>
                <a:lnTo>
                  <a:pt x="2031998" y="1446277"/>
                </a:lnTo>
                <a:lnTo>
                  <a:pt x="2036263" y="1450541"/>
                </a:lnTo>
                <a:lnTo>
                  <a:pt x="2046784" y="1450541"/>
                </a:lnTo>
                <a:lnTo>
                  <a:pt x="2051048" y="1446277"/>
                </a:lnTo>
                <a:lnTo>
                  <a:pt x="2051048" y="1435737"/>
                </a:lnTo>
                <a:lnTo>
                  <a:pt x="2046784" y="1431472"/>
                </a:lnTo>
                <a:close/>
              </a:path>
              <a:path w="2051050" h="2025650">
                <a:moveTo>
                  <a:pt x="14785" y="1415746"/>
                </a:moveTo>
                <a:lnTo>
                  <a:pt x="4264" y="1415746"/>
                </a:lnTo>
                <a:lnTo>
                  <a:pt x="0" y="1420011"/>
                </a:lnTo>
                <a:lnTo>
                  <a:pt x="0" y="1430550"/>
                </a:lnTo>
                <a:lnTo>
                  <a:pt x="4264" y="1434815"/>
                </a:lnTo>
                <a:lnTo>
                  <a:pt x="14785" y="1434815"/>
                </a:lnTo>
                <a:lnTo>
                  <a:pt x="19050" y="1430550"/>
                </a:lnTo>
                <a:lnTo>
                  <a:pt x="19050" y="1420011"/>
                </a:lnTo>
                <a:lnTo>
                  <a:pt x="14785" y="1415746"/>
                </a:lnTo>
                <a:close/>
              </a:path>
              <a:path w="2051050" h="2025650">
                <a:moveTo>
                  <a:pt x="2046784" y="1393353"/>
                </a:moveTo>
                <a:lnTo>
                  <a:pt x="2036263" y="1393353"/>
                </a:lnTo>
                <a:lnTo>
                  <a:pt x="2031998" y="1397618"/>
                </a:lnTo>
                <a:lnTo>
                  <a:pt x="2031998" y="1408158"/>
                </a:lnTo>
                <a:lnTo>
                  <a:pt x="2036263" y="1412422"/>
                </a:lnTo>
                <a:lnTo>
                  <a:pt x="2046784" y="1412422"/>
                </a:lnTo>
                <a:lnTo>
                  <a:pt x="2051048" y="1408158"/>
                </a:lnTo>
                <a:lnTo>
                  <a:pt x="2051048" y="1397618"/>
                </a:lnTo>
                <a:lnTo>
                  <a:pt x="2046784" y="1393353"/>
                </a:lnTo>
                <a:close/>
              </a:path>
              <a:path w="2051050" h="2025650">
                <a:moveTo>
                  <a:pt x="14785" y="1377627"/>
                </a:moveTo>
                <a:lnTo>
                  <a:pt x="4264" y="1377627"/>
                </a:lnTo>
                <a:lnTo>
                  <a:pt x="0" y="1381892"/>
                </a:lnTo>
                <a:lnTo>
                  <a:pt x="0" y="1392431"/>
                </a:lnTo>
                <a:lnTo>
                  <a:pt x="4264" y="1396696"/>
                </a:lnTo>
                <a:lnTo>
                  <a:pt x="14785" y="1396696"/>
                </a:lnTo>
                <a:lnTo>
                  <a:pt x="19050" y="1392431"/>
                </a:lnTo>
                <a:lnTo>
                  <a:pt x="19050" y="1381892"/>
                </a:lnTo>
                <a:lnTo>
                  <a:pt x="14785" y="1377627"/>
                </a:lnTo>
                <a:close/>
              </a:path>
              <a:path w="2051050" h="2025650">
                <a:moveTo>
                  <a:pt x="2046784" y="1355234"/>
                </a:moveTo>
                <a:lnTo>
                  <a:pt x="2036263" y="1355234"/>
                </a:lnTo>
                <a:lnTo>
                  <a:pt x="2031998" y="1359499"/>
                </a:lnTo>
                <a:lnTo>
                  <a:pt x="2031998" y="1370039"/>
                </a:lnTo>
                <a:lnTo>
                  <a:pt x="2036263" y="1374303"/>
                </a:lnTo>
                <a:lnTo>
                  <a:pt x="2046784" y="1374303"/>
                </a:lnTo>
                <a:lnTo>
                  <a:pt x="2051048" y="1370039"/>
                </a:lnTo>
                <a:lnTo>
                  <a:pt x="2051048" y="1359499"/>
                </a:lnTo>
                <a:lnTo>
                  <a:pt x="2046784" y="1355234"/>
                </a:lnTo>
                <a:close/>
              </a:path>
              <a:path w="2051050" h="2025650">
                <a:moveTo>
                  <a:pt x="14785" y="1339508"/>
                </a:moveTo>
                <a:lnTo>
                  <a:pt x="4264" y="1339508"/>
                </a:lnTo>
                <a:lnTo>
                  <a:pt x="0" y="1343773"/>
                </a:lnTo>
                <a:lnTo>
                  <a:pt x="0" y="1354312"/>
                </a:lnTo>
                <a:lnTo>
                  <a:pt x="4264" y="1358577"/>
                </a:lnTo>
                <a:lnTo>
                  <a:pt x="14785" y="1358577"/>
                </a:lnTo>
                <a:lnTo>
                  <a:pt x="19050" y="1354312"/>
                </a:lnTo>
                <a:lnTo>
                  <a:pt x="19050" y="1343773"/>
                </a:lnTo>
                <a:lnTo>
                  <a:pt x="14785" y="1339508"/>
                </a:lnTo>
                <a:close/>
              </a:path>
              <a:path w="2051050" h="2025650">
                <a:moveTo>
                  <a:pt x="2046784" y="1317115"/>
                </a:moveTo>
                <a:lnTo>
                  <a:pt x="2036263" y="1317115"/>
                </a:lnTo>
                <a:lnTo>
                  <a:pt x="2031998" y="1321380"/>
                </a:lnTo>
                <a:lnTo>
                  <a:pt x="2031998" y="1331920"/>
                </a:lnTo>
                <a:lnTo>
                  <a:pt x="2036263" y="1336184"/>
                </a:lnTo>
                <a:lnTo>
                  <a:pt x="2046784" y="1336184"/>
                </a:lnTo>
                <a:lnTo>
                  <a:pt x="2051048" y="1331920"/>
                </a:lnTo>
                <a:lnTo>
                  <a:pt x="2051048" y="1321380"/>
                </a:lnTo>
                <a:lnTo>
                  <a:pt x="2046784" y="1317115"/>
                </a:lnTo>
                <a:close/>
              </a:path>
              <a:path w="2051050" h="2025650">
                <a:moveTo>
                  <a:pt x="14785" y="1301389"/>
                </a:moveTo>
                <a:lnTo>
                  <a:pt x="4264" y="1301389"/>
                </a:lnTo>
                <a:lnTo>
                  <a:pt x="0" y="1305653"/>
                </a:lnTo>
                <a:lnTo>
                  <a:pt x="0" y="1316193"/>
                </a:lnTo>
                <a:lnTo>
                  <a:pt x="4264" y="1320458"/>
                </a:lnTo>
                <a:lnTo>
                  <a:pt x="14785" y="1320458"/>
                </a:lnTo>
                <a:lnTo>
                  <a:pt x="19050" y="1316193"/>
                </a:lnTo>
                <a:lnTo>
                  <a:pt x="19050" y="1305653"/>
                </a:lnTo>
                <a:lnTo>
                  <a:pt x="14785" y="1301389"/>
                </a:lnTo>
                <a:close/>
              </a:path>
              <a:path w="2051050" h="2025650">
                <a:moveTo>
                  <a:pt x="2046784" y="1278996"/>
                </a:moveTo>
                <a:lnTo>
                  <a:pt x="2036263" y="1278996"/>
                </a:lnTo>
                <a:lnTo>
                  <a:pt x="2031998" y="1283261"/>
                </a:lnTo>
                <a:lnTo>
                  <a:pt x="2031998" y="1293801"/>
                </a:lnTo>
                <a:lnTo>
                  <a:pt x="2036263" y="1298065"/>
                </a:lnTo>
                <a:lnTo>
                  <a:pt x="2046784" y="1298065"/>
                </a:lnTo>
                <a:lnTo>
                  <a:pt x="2051048" y="1293801"/>
                </a:lnTo>
                <a:lnTo>
                  <a:pt x="2051048" y="1283261"/>
                </a:lnTo>
                <a:lnTo>
                  <a:pt x="2046784" y="1278996"/>
                </a:lnTo>
                <a:close/>
              </a:path>
              <a:path w="2051050" h="2025650">
                <a:moveTo>
                  <a:pt x="14785" y="1263270"/>
                </a:moveTo>
                <a:lnTo>
                  <a:pt x="4264" y="1263270"/>
                </a:lnTo>
                <a:lnTo>
                  <a:pt x="0" y="1267534"/>
                </a:lnTo>
                <a:lnTo>
                  <a:pt x="0" y="1278074"/>
                </a:lnTo>
                <a:lnTo>
                  <a:pt x="4264" y="1282339"/>
                </a:lnTo>
                <a:lnTo>
                  <a:pt x="14785" y="1282339"/>
                </a:lnTo>
                <a:lnTo>
                  <a:pt x="19050" y="1278074"/>
                </a:lnTo>
                <a:lnTo>
                  <a:pt x="19050" y="1267534"/>
                </a:lnTo>
                <a:lnTo>
                  <a:pt x="14785" y="1263270"/>
                </a:lnTo>
                <a:close/>
              </a:path>
              <a:path w="2051050" h="2025650">
                <a:moveTo>
                  <a:pt x="2046784" y="1240877"/>
                </a:moveTo>
                <a:lnTo>
                  <a:pt x="2036263" y="1240877"/>
                </a:lnTo>
                <a:lnTo>
                  <a:pt x="2031998" y="1245142"/>
                </a:lnTo>
                <a:lnTo>
                  <a:pt x="2031998" y="1255682"/>
                </a:lnTo>
                <a:lnTo>
                  <a:pt x="2036263" y="1259946"/>
                </a:lnTo>
                <a:lnTo>
                  <a:pt x="2046784" y="1259946"/>
                </a:lnTo>
                <a:lnTo>
                  <a:pt x="2051048" y="1255682"/>
                </a:lnTo>
                <a:lnTo>
                  <a:pt x="2051048" y="1245142"/>
                </a:lnTo>
                <a:lnTo>
                  <a:pt x="2046784" y="1240877"/>
                </a:lnTo>
                <a:close/>
              </a:path>
              <a:path w="2051050" h="2025650">
                <a:moveTo>
                  <a:pt x="14785" y="1225151"/>
                </a:moveTo>
                <a:lnTo>
                  <a:pt x="4264" y="1225151"/>
                </a:lnTo>
                <a:lnTo>
                  <a:pt x="0" y="1229415"/>
                </a:lnTo>
                <a:lnTo>
                  <a:pt x="0" y="1239955"/>
                </a:lnTo>
                <a:lnTo>
                  <a:pt x="4264" y="1244220"/>
                </a:lnTo>
                <a:lnTo>
                  <a:pt x="14785" y="1244220"/>
                </a:lnTo>
                <a:lnTo>
                  <a:pt x="19050" y="1239955"/>
                </a:lnTo>
                <a:lnTo>
                  <a:pt x="19050" y="1229415"/>
                </a:lnTo>
                <a:lnTo>
                  <a:pt x="14785" y="1225151"/>
                </a:lnTo>
                <a:close/>
              </a:path>
              <a:path w="2051050" h="2025650">
                <a:moveTo>
                  <a:pt x="2046784" y="1202758"/>
                </a:moveTo>
                <a:lnTo>
                  <a:pt x="2036263" y="1202758"/>
                </a:lnTo>
                <a:lnTo>
                  <a:pt x="2031998" y="1207023"/>
                </a:lnTo>
                <a:lnTo>
                  <a:pt x="2031998" y="1217562"/>
                </a:lnTo>
                <a:lnTo>
                  <a:pt x="2036263" y="1221827"/>
                </a:lnTo>
                <a:lnTo>
                  <a:pt x="2046784" y="1221827"/>
                </a:lnTo>
                <a:lnTo>
                  <a:pt x="2051048" y="1217562"/>
                </a:lnTo>
                <a:lnTo>
                  <a:pt x="2051048" y="1207023"/>
                </a:lnTo>
                <a:lnTo>
                  <a:pt x="2046784" y="1202758"/>
                </a:lnTo>
                <a:close/>
              </a:path>
              <a:path w="2051050" h="2025650">
                <a:moveTo>
                  <a:pt x="14785" y="1187032"/>
                </a:moveTo>
                <a:lnTo>
                  <a:pt x="4264" y="1187032"/>
                </a:lnTo>
                <a:lnTo>
                  <a:pt x="0" y="1191296"/>
                </a:lnTo>
                <a:lnTo>
                  <a:pt x="0" y="1201836"/>
                </a:lnTo>
                <a:lnTo>
                  <a:pt x="4264" y="1206101"/>
                </a:lnTo>
                <a:lnTo>
                  <a:pt x="14785" y="1206101"/>
                </a:lnTo>
                <a:lnTo>
                  <a:pt x="19050" y="1201836"/>
                </a:lnTo>
                <a:lnTo>
                  <a:pt x="19050" y="1191296"/>
                </a:lnTo>
                <a:lnTo>
                  <a:pt x="14785" y="1187032"/>
                </a:lnTo>
                <a:close/>
              </a:path>
              <a:path w="2051050" h="2025650">
                <a:moveTo>
                  <a:pt x="2046784" y="1164639"/>
                </a:moveTo>
                <a:lnTo>
                  <a:pt x="2036263" y="1164639"/>
                </a:lnTo>
                <a:lnTo>
                  <a:pt x="2031998" y="1168904"/>
                </a:lnTo>
                <a:lnTo>
                  <a:pt x="2031998" y="1179443"/>
                </a:lnTo>
                <a:lnTo>
                  <a:pt x="2036263" y="1183708"/>
                </a:lnTo>
                <a:lnTo>
                  <a:pt x="2046784" y="1183708"/>
                </a:lnTo>
                <a:lnTo>
                  <a:pt x="2051048" y="1179443"/>
                </a:lnTo>
                <a:lnTo>
                  <a:pt x="2051048" y="1168904"/>
                </a:lnTo>
                <a:lnTo>
                  <a:pt x="2046784" y="1164639"/>
                </a:lnTo>
                <a:close/>
              </a:path>
              <a:path w="2051050" h="2025650">
                <a:moveTo>
                  <a:pt x="14785" y="1148913"/>
                </a:moveTo>
                <a:lnTo>
                  <a:pt x="4264" y="1148913"/>
                </a:lnTo>
                <a:lnTo>
                  <a:pt x="0" y="1153177"/>
                </a:lnTo>
                <a:lnTo>
                  <a:pt x="0" y="1163717"/>
                </a:lnTo>
                <a:lnTo>
                  <a:pt x="4264" y="1167982"/>
                </a:lnTo>
                <a:lnTo>
                  <a:pt x="14785" y="1167982"/>
                </a:lnTo>
                <a:lnTo>
                  <a:pt x="19050" y="1163717"/>
                </a:lnTo>
                <a:lnTo>
                  <a:pt x="19050" y="1153177"/>
                </a:lnTo>
                <a:lnTo>
                  <a:pt x="14785" y="1148913"/>
                </a:lnTo>
                <a:close/>
              </a:path>
              <a:path w="2051050" h="2025650">
                <a:moveTo>
                  <a:pt x="2046784" y="1126520"/>
                </a:moveTo>
                <a:lnTo>
                  <a:pt x="2036263" y="1126520"/>
                </a:lnTo>
                <a:lnTo>
                  <a:pt x="2031998" y="1130785"/>
                </a:lnTo>
                <a:lnTo>
                  <a:pt x="2031998" y="1141324"/>
                </a:lnTo>
                <a:lnTo>
                  <a:pt x="2036263" y="1145589"/>
                </a:lnTo>
                <a:lnTo>
                  <a:pt x="2046784" y="1145589"/>
                </a:lnTo>
                <a:lnTo>
                  <a:pt x="2051048" y="1141324"/>
                </a:lnTo>
                <a:lnTo>
                  <a:pt x="2051048" y="1130785"/>
                </a:lnTo>
                <a:lnTo>
                  <a:pt x="2046784" y="1126520"/>
                </a:lnTo>
                <a:close/>
              </a:path>
              <a:path w="2051050" h="2025650">
                <a:moveTo>
                  <a:pt x="14785" y="1110794"/>
                </a:moveTo>
                <a:lnTo>
                  <a:pt x="4264" y="1110794"/>
                </a:lnTo>
                <a:lnTo>
                  <a:pt x="0" y="1115058"/>
                </a:lnTo>
                <a:lnTo>
                  <a:pt x="0" y="1125599"/>
                </a:lnTo>
                <a:lnTo>
                  <a:pt x="4264" y="1129863"/>
                </a:lnTo>
                <a:lnTo>
                  <a:pt x="14785" y="1129863"/>
                </a:lnTo>
                <a:lnTo>
                  <a:pt x="19050" y="1125599"/>
                </a:lnTo>
                <a:lnTo>
                  <a:pt x="19050" y="1115058"/>
                </a:lnTo>
                <a:lnTo>
                  <a:pt x="14785" y="1110794"/>
                </a:lnTo>
                <a:close/>
              </a:path>
              <a:path w="2051050" h="2025650">
                <a:moveTo>
                  <a:pt x="2046784" y="1088401"/>
                </a:moveTo>
                <a:lnTo>
                  <a:pt x="2036263" y="1088401"/>
                </a:lnTo>
                <a:lnTo>
                  <a:pt x="2031998" y="1092666"/>
                </a:lnTo>
                <a:lnTo>
                  <a:pt x="2031998" y="1103205"/>
                </a:lnTo>
                <a:lnTo>
                  <a:pt x="2036263" y="1107470"/>
                </a:lnTo>
                <a:lnTo>
                  <a:pt x="2046784" y="1107470"/>
                </a:lnTo>
                <a:lnTo>
                  <a:pt x="2051048" y="1103205"/>
                </a:lnTo>
                <a:lnTo>
                  <a:pt x="2051048" y="1092666"/>
                </a:lnTo>
                <a:lnTo>
                  <a:pt x="2046784" y="1088401"/>
                </a:lnTo>
                <a:close/>
              </a:path>
              <a:path w="2051050" h="2025650">
                <a:moveTo>
                  <a:pt x="14785" y="1072675"/>
                </a:moveTo>
                <a:lnTo>
                  <a:pt x="4264" y="1072675"/>
                </a:lnTo>
                <a:lnTo>
                  <a:pt x="0" y="1076939"/>
                </a:lnTo>
                <a:lnTo>
                  <a:pt x="0" y="1087480"/>
                </a:lnTo>
                <a:lnTo>
                  <a:pt x="4264" y="1091744"/>
                </a:lnTo>
                <a:lnTo>
                  <a:pt x="14785" y="1091744"/>
                </a:lnTo>
                <a:lnTo>
                  <a:pt x="19050" y="1087480"/>
                </a:lnTo>
                <a:lnTo>
                  <a:pt x="19050" y="1076939"/>
                </a:lnTo>
                <a:lnTo>
                  <a:pt x="14785" y="1072675"/>
                </a:lnTo>
                <a:close/>
              </a:path>
              <a:path w="2051050" h="2025650">
                <a:moveTo>
                  <a:pt x="2046784" y="1050282"/>
                </a:moveTo>
                <a:lnTo>
                  <a:pt x="2036263" y="1050282"/>
                </a:lnTo>
                <a:lnTo>
                  <a:pt x="2031998" y="1054547"/>
                </a:lnTo>
                <a:lnTo>
                  <a:pt x="2031998" y="1065086"/>
                </a:lnTo>
                <a:lnTo>
                  <a:pt x="2036263" y="1069351"/>
                </a:lnTo>
                <a:lnTo>
                  <a:pt x="2046784" y="1069351"/>
                </a:lnTo>
                <a:lnTo>
                  <a:pt x="2051048" y="1065086"/>
                </a:lnTo>
                <a:lnTo>
                  <a:pt x="2051048" y="1054547"/>
                </a:lnTo>
                <a:lnTo>
                  <a:pt x="2046784" y="1050282"/>
                </a:lnTo>
                <a:close/>
              </a:path>
              <a:path w="2051050" h="2025650">
                <a:moveTo>
                  <a:pt x="14785" y="1034555"/>
                </a:moveTo>
                <a:lnTo>
                  <a:pt x="4264" y="1034555"/>
                </a:lnTo>
                <a:lnTo>
                  <a:pt x="0" y="1038820"/>
                </a:lnTo>
                <a:lnTo>
                  <a:pt x="0" y="1049361"/>
                </a:lnTo>
                <a:lnTo>
                  <a:pt x="4264" y="1053625"/>
                </a:lnTo>
                <a:lnTo>
                  <a:pt x="14785" y="1053625"/>
                </a:lnTo>
                <a:lnTo>
                  <a:pt x="19050" y="1049361"/>
                </a:lnTo>
                <a:lnTo>
                  <a:pt x="19050" y="1038820"/>
                </a:lnTo>
                <a:lnTo>
                  <a:pt x="14785" y="1034555"/>
                </a:lnTo>
                <a:close/>
              </a:path>
              <a:path w="2051050" h="2025650">
                <a:moveTo>
                  <a:pt x="2046784" y="1012163"/>
                </a:moveTo>
                <a:lnTo>
                  <a:pt x="2036263" y="1012163"/>
                </a:lnTo>
                <a:lnTo>
                  <a:pt x="2031998" y="1016427"/>
                </a:lnTo>
                <a:lnTo>
                  <a:pt x="2031998" y="1026968"/>
                </a:lnTo>
                <a:lnTo>
                  <a:pt x="2036263" y="1031232"/>
                </a:lnTo>
                <a:lnTo>
                  <a:pt x="2046784" y="1031232"/>
                </a:lnTo>
                <a:lnTo>
                  <a:pt x="2051048" y="1026968"/>
                </a:lnTo>
                <a:lnTo>
                  <a:pt x="2051048" y="1016427"/>
                </a:lnTo>
                <a:lnTo>
                  <a:pt x="2046784" y="1012163"/>
                </a:lnTo>
                <a:close/>
              </a:path>
              <a:path w="2051050" h="2025650">
                <a:moveTo>
                  <a:pt x="14785" y="996436"/>
                </a:moveTo>
                <a:lnTo>
                  <a:pt x="4264" y="996436"/>
                </a:lnTo>
                <a:lnTo>
                  <a:pt x="0" y="1000701"/>
                </a:lnTo>
                <a:lnTo>
                  <a:pt x="0" y="1011242"/>
                </a:lnTo>
                <a:lnTo>
                  <a:pt x="4264" y="1015505"/>
                </a:lnTo>
                <a:lnTo>
                  <a:pt x="14785" y="1015505"/>
                </a:lnTo>
                <a:lnTo>
                  <a:pt x="19050" y="1011242"/>
                </a:lnTo>
                <a:lnTo>
                  <a:pt x="19050" y="1000701"/>
                </a:lnTo>
                <a:lnTo>
                  <a:pt x="14785" y="996436"/>
                </a:lnTo>
                <a:close/>
              </a:path>
              <a:path w="2051050" h="2025650">
                <a:moveTo>
                  <a:pt x="2046784" y="974044"/>
                </a:moveTo>
                <a:lnTo>
                  <a:pt x="2036263" y="974044"/>
                </a:lnTo>
                <a:lnTo>
                  <a:pt x="2031998" y="978308"/>
                </a:lnTo>
                <a:lnTo>
                  <a:pt x="2031998" y="988849"/>
                </a:lnTo>
                <a:lnTo>
                  <a:pt x="2036263" y="993114"/>
                </a:lnTo>
                <a:lnTo>
                  <a:pt x="2046784" y="993114"/>
                </a:lnTo>
                <a:lnTo>
                  <a:pt x="2051048" y="988849"/>
                </a:lnTo>
                <a:lnTo>
                  <a:pt x="2051048" y="978308"/>
                </a:lnTo>
                <a:lnTo>
                  <a:pt x="2046784" y="974044"/>
                </a:lnTo>
                <a:close/>
              </a:path>
              <a:path w="2051050" h="2025650">
                <a:moveTo>
                  <a:pt x="14785" y="958317"/>
                </a:moveTo>
                <a:lnTo>
                  <a:pt x="4264" y="958317"/>
                </a:lnTo>
                <a:lnTo>
                  <a:pt x="0" y="962582"/>
                </a:lnTo>
                <a:lnTo>
                  <a:pt x="0" y="973123"/>
                </a:lnTo>
                <a:lnTo>
                  <a:pt x="4264" y="977386"/>
                </a:lnTo>
                <a:lnTo>
                  <a:pt x="14785" y="977386"/>
                </a:lnTo>
                <a:lnTo>
                  <a:pt x="19050" y="973123"/>
                </a:lnTo>
                <a:lnTo>
                  <a:pt x="19050" y="962582"/>
                </a:lnTo>
                <a:lnTo>
                  <a:pt x="14785" y="958317"/>
                </a:lnTo>
                <a:close/>
              </a:path>
              <a:path w="2051050" h="2025650">
                <a:moveTo>
                  <a:pt x="2046784" y="935925"/>
                </a:moveTo>
                <a:lnTo>
                  <a:pt x="2036263" y="935925"/>
                </a:lnTo>
                <a:lnTo>
                  <a:pt x="2031998" y="940189"/>
                </a:lnTo>
                <a:lnTo>
                  <a:pt x="2031998" y="950730"/>
                </a:lnTo>
                <a:lnTo>
                  <a:pt x="2036263" y="954995"/>
                </a:lnTo>
                <a:lnTo>
                  <a:pt x="2046784" y="954995"/>
                </a:lnTo>
                <a:lnTo>
                  <a:pt x="2051048" y="950730"/>
                </a:lnTo>
                <a:lnTo>
                  <a:pt x="2051048" y="940189"/>
                </a:lnTo>
                <a:lnTo>
                  <a:pt x="2046784" y="935925"/>
                </a:lnTo>
                <a:close/>
              </a:path>
              <a:path w="2051050" h="2025650">
                <a:moveTo>
                  <a:pt x="14785" y="920198"/>
                </a:moveTo>
                <a:lnTo>
                  <a:pt x="4264" y="920198"/>
                </a:lnTo>
                <a:lnTo>
                  <a:pt x="0" y="924463"/>
                </a:lnTo>
                <a:lnTo>
                  <a:pt x="0" y="935004"/>
                </a:lnTo>
                <a:lnTo>
                  <a:pt x="4264" y="939267"/>
                </a:lnTo>
                <a:lnTo>
                  <a:pt x="14785" y="939267"/>
                </a:lnTo>
                <a:lnTo>
                  <a:pt x="19050" y="935004"/>
                </a:lnTo>
                <a:lnTo>
                  <a:pt x="19050" y="924463"/>
                </a:lnTo>
                <a:lnTo>
                  <a:pt x="14785" y="920198"/>
                </a:lnTo>
                <a:close/>
              </a:path>
              <a:path w="2051050" h="2025650">
                <a:moveTo>
                  <a:pt x="2046784" y="897807"/>
                </a:moveTo>
                <a:lnTo>
                  <a:pt x="2036263" y="897807"/>
                </a:lnTo>
                <a:lnTo>
                  <a:pt x="2031998" y="902070"/>
                </a:lnTo>
                <a:lnTo>
                  <a:pt x="2031998" y="912611"/>
                </a:lnTo>
                <a:lnTo>
                  <a:pt x="2036263" y="916876"/>
                </a:lnTo>
                <a:lnTo>
                  <a:pt x="2046784" y="916876"/>
                </a:lnTo>
                <a:lnTo>
                  <a:pt x="2051048" y="912611"/>
                </a:lnTo>
                <a:lnTo>
                  <a:pt x="2051048" y="902070"/>
                </a:lnTo>
                <a:lnTo>
                  <a:pt x="2046784" y="897807"/>
                </a:lnTo>
                <a:close/>
              </a:path>
              <a:path w="2051050" h="2025650">
                <a:moveTo>
                  <a:pt x="14785" y="882079"/>
                </a:moveTo>
                <a:lnTo>
                  <a:pt x="4264" y="882079"/>
                </a:lnTo>
                <a:lnTo>
                  <a:pt x="0" y="886344"/>
                </a:lnTo>
                <a:lnTo>
                  <a:pt x="0" y="896885"/>
                </a:lnTo>
                <a:lnTo>
                  <a:pt x="4264" y="901148"/>
                </a:lnTo>
                <a:lnTo>
                  <a:pt x="14785" y="901148"/>
                </a:lnTo>
                <a:lnTo>
                  <a:pt x="19050" y="896885"/>
                </a:lnTo>
                <a:lnTo>
                  <a:pt x="19050" y="886344"/>
                </a:lnTo>
                <a:lnTo>
                  <a:pt x="14785" y="882079"/>
                </a:lnTo>
                <a:close/>
              </a:path>
              <a:path w="2051050" h="2025650">
                <a:moveTo>
                  <a:pt x="2046784" y="859688"/>
                </a:moveTo>
                <a:lnTo>
                  <a:pt x="2036263" y="859688"/>
                </a:lnTo>
                <a:lnTo>
                  <a:pt x="2031998" y="863951"/>
                </a:lnTo>
                <a:lnTo>
                  <a:pt x="2031998" y="874492"/>
                </a:lnTo>
                <a:lnTo>
                  <a:pt x="2036263" y="878757"/>
                </a:lnTo>
                <a:lnTo>
                  <a:pt x="2046784" y="878757"/>
                </a:lnTo>
                <a:lnTo>
                  <a:pt x="2051048" y="874492"/>
                </a:lnTo>
                <a:lnTo>
                  <a:pt x="2051048" y="863951"/>
                </a:lnTo>
                <a:lnTo>
                  <a:pt x="2046784" y="859688"/>
                </a:lnTo>
                <a:close/>
              </a:path>
              <a:path w="2051050" h="2025650">
                <a:moveTo>
                  <a:pt x="14785" y="843960"/>
                </a:moveTo>
                <a:lnTo>
                  <a:pt x="4264" y="843960"/>
                </a:lnTo>
                <a:lnTo>
                  <a:pt x="0" y="848225"/>
                </a:lnTo>
                <a:lnTo>
                  <a:pt x="0" y="858766"/>
                </a:lnTo>
                <a:lnTo>
                  <a:pt x="4264" y="863029"/>
                </a:lnTo>
                <a:lnTo>
                  <a:pt x="14785" y="863029"/>
                </a:lnTo>
                <a:lnTo>
                  <a:pt x="19050" y="858766"/>
                </a:lnTo>
                <a:lnTo>
                  <a:pt x="19050" y="848225"/>
                </a:lnTo>
                <a:lnTo>
                  <a:pt x="14785" y="843960"/>
                </a:lnTo>
                <a:close/>
              </a:path>
              <a:path w="2051050" h="2025650">
                <a:moveTo>
                  <a:pt x="2046784" y="821569"/>
                </a:moveTo>
                <a:lnTo>
                  <a:pt x="2036263" y="821569"/>
                </a:lnTo>
                <a:lnTo>
                  <a:pt x="2031998" y="825834"/>
                </a:lnTo>
                <a:lnTo>
                  <a:pt x="2031998" y="836373"/>
                </a:lnTo>
                <a:lnTo>
                  <a:pt x="2036263" y="840638"/>
                </a:lnTo>
                <a:lnTo>
                  <a:pt x="2046784" y="840638"/>
                </a:lnTo>
                <a:lnTo>
                  <a:pt x="2051048" y="836373"/>
                </a:lnTo>
                <a:lnTo>
                  <a:pt x="2051048" y="825834"/>
                </a:lnTo>
                <a:lnTo>
                  <a:pt x="2046784" y="821569"/>
                </a:lnTo>
                <a:close/>
              </a:path>
              <a:path w="2051050" h="2025650">
                <a:moveTo>
                  <a:pt x="14785" y="805841"/>
                </a:moveTo>
                <a:lnTo>
                  <a:pt x="4264" y="805841"/>
                </a:lnTo>
                <a:lnTo>
                  <a:pt x="0" y="810106"/>
                </a:lnTo>
                <a:lnTo>
                  <a:pt x="0" y="820647"/>
                </a:lnTo>
                <a:lnTo>
                  <a:pt x="4264" y="824910"/>
                </a:lnTo>
                <a:lnTo>
                  <a:pt x="14785" y="824910"/>
                </a:lnTo>
                <a:lnTo>
                  <a:pt x="19050" y="820647"/>
                </a:lnTo>
                <a:lnTo>
                  <a:pt x="19050" y="810106"/>
                </a:lnTo>
                <a:lnTo>
                  <a:pt x="14785" y="805841"/>
                </a:lnTo>
                <a:close/>
              </a:path>
              <a:path w="2051050" h="2025650">
                <a:moveTo>
                  <a:pt x="2046784" y="783450"/>
                </a:moveTo>
                <a:lnTo>
                  <a:pt x="2036263" y="783450"/>
                </a:lnTo>
                <a:lnTo>
                  <a:pt x="2031998" y="787714"/>
                </a:lnTo>
                <a:lnTo>
                  <a:pt x="2031998" y="798254"/>
                </a:lnTo>
                <a:lnTo>
                  <a:pt x="2036263" y="802519"/>
                </a:lnTo>
                <a:lnTo>
                  <a:pt x="2046784" y="802519"/>
                </a:lnTo>
                <a:lnTo>
                  <a:pt x="2051048" y="798254"/>
                </a:lnTo>
                <a:lnTo>
                  <a:pt x="2051048" y="787714"/>
                </a:lnTo>
                <a:lnTo>
                  <a:pt x="2046784" y="783450"/>
                </a:lnTo>
                <a:close/>
              </a:path>
              <a:path w="2051050" h="2025650">
                <a:moveTo>
                  <a:pt x="14785" y="767722"/>
                </a:moveTo>
                <a:lnTo>
                  <a:pt x="4264" y="767722"/>
                </a:lnTo>
                <a:lnTo>
                  <a:pt x="0" y="771987"/>
                </a:lnTo>
                <a:lnTo>
                  <a:pt x="0" y="782528"/>
                </a:lnTo>
                <a:lnTo>
                  <a:pt x="4264" y="786791"/>
                </a:lnTo>
                <a:lnTo>
                  <a:pt x="14785" y="786791"/>
                </a:lnTo>
                <a:lnTo>
                  <a:pt x="19050" y="782528"/>
                </a:lnTo>
                <a:lnTo>
                  <a:pt x="19050" y="771987"/>
                </a:lnTo>
                <a:lnTo>
                  <a:pt x="14785" y="767722"/>
                </a:lnTo>
                <a:close/>
              </a:path>
              <a:path w="2051050" h="2025650">
                <a:moveTo>
                  <a:pt x="2046784" y="745331"/>
                </a:moveTo>
                <a:lnTo>
                  <a:pt x="2036263" y="745331"/>
                </a:lnTo>
                <a:lnTo>
                  <a:pt x="2031998" y="749595"/>
                </a:lnTo>
                <a:lnTo>
                  <a:pt x="2031998" y="760135"/>
                </a:lnTo>
                <a:lnTo>
                  <a:pt x="2036263" y="764400"/>
                </a:lnTo>
                <a:lnTo>
                  <a:pt x="2046784" y="764400"/>
                </a:lnTo>
                <a:lnTo>
                  <a:pt x="2051048" y="760135"/>
                </a:lnTo>
                <a:lnTo>
                  <a:pt x="2051048" y="749595"/>
                </a:lnTo>
                <a:lnTo>
                  <a:pt x="2046784" y="745331"/>
                </a:lnTo>
                <a:close/>
              </a:path>
              <a:path w="2051050" h="2025650">
                <a:moveTo>
                  <a:pt x="14785" y="729603"/>
                </a:moveTo>
                <a:lnTo>
                  <a:pt x="4264" y="729603"/>
                </a:lnTo>
                <a:lnTo>
                  <a:pt x="0" y="733868"/>
                </a:lnTo>
                <a:lnTo>
                  <a:pt x="0" y="744409"/>
                </a:lnTo>
                <a:lnTo>
                  <a:pt x="4264" y="748672"/>
                </a:lnTo>
                <a:lnTo>
                  <a:pt x="14785" y="748672"/>
                </a:lnTo>
                <a:lnTo>
                  <a:pt x="19050" y="744409"/>
                </a:lnTo>
                <a:lnTo>
                  <a:pt x="19050" y="733868"/>
                </a:lnTo>
                <a:lnTo>
                  <a:pt x="14785" y="729603"/>
                </a:lnTo>
                <a:close/>
              </a:path>
              <a:path w="2051050" h="2025650">
                <a:moveTo>
                  <a:pt x="2046784" y="707212"/>
                </a:moveTo>
                <a:lnTo>
                  <a:pt x="2036263" y="707212"/>
                </a:lnTo>
                <a:lnTo>
                  <a:pt x="2031998" y="711476"/>
                </a:lnTo>
                <a:lnTo>
                  <a:pt x="2031998" y="722016"/>
                </a:lnTo>
                <a:lnTo>
                  <a:pt x="2036263" y="726281"/>
                </a:lnTo>
                <a:lnTo>
                  <a:pt x="2046784" y="726281"/>
                </a:lnTo>
                <a:lnTo>
                  <a:pt x="2051048" y="722016"/>
                </a:lnTo>
                <a:lnTo>
                  <a:pt x="2051048" y="711476"/>
                </a:lnTo>
                <a:lnTo>
                  <a:pt x="2046784" y="707212"/>
                </a:lnTo>
                <a:close/>
              </a:path>
              <a:path w="2051050" h="2025650">
                <a:moveTo>
                  <a:pt x="14785" y="691484"/>
                </a:moveTo>
                <a:lnTo>
                  <a:pt x="4264" y="691484"/>
                </a:lnTo>
                <a:lnTo>
                  <a:pt x="0" y="695749"/>
                </a:lnTo>
                <a:lnTo>
                  <a:pt x="0" y="706290"/>
                </a:lnTo>
                <a:lnTo>
                  <a:pt x="4264" y="710553"/>
                </a:lnTo>
                <a:lnTo>
                  <a:pt x="14785" y="710553"/>
                </a:lnTo>
                <a:lnTo>
                  <a:pt x="19050" y="706290"/>
                </a:lnTo>
                <a:lnTo>
                  <a:pt x="19050" y="695749"/>
                </a:lnTo>
                <a:lnTo>
                  <a:pt x="14785" y="691484"/>
                </a:lnTo>
                <a:close/>
              </a:path>
              <a:path w="2051050" h="2025650">
                <a:moveTo>
                  <a:pt x="2046784" y="669093"/>
                </a:moveTo>
                <a:lnTo>
                  <a:pt x="2036263" y="669093"/>
                </a:lnTo>
                <a:lnTo>
                  <a:pt x="2031998" y="673357"/>
                </a:lnTo>
                <a:lnTo>
                  <a:pt x="2031998" y="683897"/>
                </a:lnTo>
                <a:lnTo>
                  <a:pt x="2036263" y="688162"/>
                </a:lnTo>
                <a:lnTo>
                  <a:pt x="2046784" y="688162"/>
                </a:lnTo>
                <a:lnTo>
                  <a:pt x="2051048" y="683897"/>
                </a:lnTo>
                <a:lnTo>
                  <a:pt x="2051048" y="673357"/>
                </a:lnTo>
                <a:lnTo>
                  <a:pt x="2046784" y="669093"/>
                </a:lnTo>
                <a:close/>
              </a:path>
              <a:path w="2051050" h="2025650">
                <a:moveTo>
                  <a:pt x="14785" y="653365"/>
                </a:moveTo>
                <a:lnTo>
                  <a:pt x="4264" y="653365"/>
                </a:lnTo>
                <a:lnTo>
                  <a:pt x="0" y="657630"/>
                </a:lnTo>
                <a:lnTo>
                  <a:pt x="0" y="668169"/>
                </a:lnTo>
                <a:lnTo>
                  <a:pt x="4264" y="672434"/>
                </a:lnTo>
                <a:lnTo>
                  <a:pt x="14785" y="672434"/>
                </a:lnTo>
                <a:lnTo>
                  <a:pt x="19050" y="668169"/>
                </a:lnTo>
                <a:lnTo>
                  <a:pt x="19050" y="657630"/>
                </a:lnTo>
                <a:lnTo>
                  <a:pt x="14785" y="653365"/>
                </a:lnTo>
                <a:close/>
              </a:path>
              <a:path w="2051050" h="2025650">
                <a:moveTo>
                  <a:pt x="2046784" y="630974"/>
                </a:moveTo>
                <a:lnTo>
                  <a:pt x="2036263" y="630974"/>
                </a:lnTo>
                <a:lnTo>
                  <a:pt x="2031998" y="635238"/>
                </a:lnTo>
                <a:lnTo>
                  <a:pt x="2031998" y="645778"/>
                </a:lnTo>
                <a:lnTo>
                  <a:pt x="2036263" y="650043"/>
                </a:lnTo>
                <a:lnTo>
                  <a:pt x="2046784" y="650043"/>
                </a:lnTo>
                <a:lnTo>
                  <a:pt x="2051048" y="645778"/>
                </a:lnTo>
                <a:lnTo>
                  <a:pt x="2051048" y="635238"/>
                </a:lnTo>
                <a:lnTo>
                  <a:pt x="2046784" y="630974"/>
                </a:lnTo>
                <a:close/>
              </a:path>
              <a:path w="2051050" h="2025650">
                <a:moveTo>
                  <a:pt x="14785" y="615246"/>
                </a:moveTo>
                <a:lnTo>
                  <a:pt x="4264" y="615246"/>
                </a:lnTo>
                <a:lnTo>
                  <a:pt x="0" y="619511"/>
                </a:lnTo>
                <a:lnTo>
                  <a:pt x="0" y="630050"/>
                </a:lnTo>
                <a:lnTo>
                  <a:pt x="4264" y="634315"/>
                </a:lnTo>
                <a:lnTo>
                  <a:pt x="14785" y="634315"/>
                </a:lnTo>
                <a:lnTo>
                  <a:pt x="19050" y="630050"/>
                </a:lnTo>
                <a:lnTo>
                  <a:pt x="19050" y="619511"/>
                </a:lnTo>
                <a:lnTo>
                  <a:pt x="14785" y="615246"/>
                </a:lnTo>
                <a:close/>
              </a:path>
              <a:path w="2051050" h="2025650">
                <a:moveTo>
                  <a:pt x="2046784" y="592855"/>
                </a:moveTo>
                <a:lnTo>
                  <a:pt x="2036263" y="592855"/>
                </a:lnTo>
                <a:lnTo>
                  <a:pt x="2031998" y="597119"/>
                </a:lnTo>
                <a:lnTo>
                  <a:pt x="2031998" y="607659"/>
                </a:lnTo>
                <a:lnTo>
                  <a:pt x="2036263" y="611924"/>
                </a:lnTo>
                <a:lnTo>
                  <a:pt x="2046784" y="611924"/>
                </a:lnTo>
                <a:lnTo>
                  <a:pt x="2051048" y="607659"/>
                </a:lnTo>
                <a:lnTo>
                  <a:pt x="2051048" y="597119"/>
                </a:lnTo>
                <a:lnTo>
                  <a:pt x="2046784" y="592855"/>
                </a:lnTo>
                <a:close/>
              </a:path>
              <a:path w="2051050" h="2025650">
                <a:moveTo>
                  <a:pt x="14785" y="577127"/>
                </a:moveTo>
                <a:lnTo>
                  <a:pt x="4264" y="577127"/>
                </a:lnTo>
                <a:lnTo>
                  <a:pt x="0" y="581392"/>
                </a:lnTo>
                <a:lnTo>
                  <a:pt x="0" y="591931"/>
                </a:lnTo>
                <a:lnTo>
                  <a:pt x="4264" y="596196"/>
                </a:lnTo>
                <a:lnTo>
                  <a:pt x="14785" y="596196"/>
                </a:lnTo>
                <a:lnTo>
                  <a:pt x="19050" y="591931"/>
                </a:lnTo>
                <a:lnTo>
                  <a:pt x="19050" y="581392"/>
                </a:lnTo>
                <a:lnTo>
                  <a:pt x="14785" y="577127"/>
                </a:lnTo>
                <a:close/>
              </a:path>
              <a:path w="2051050" h="2025650">
                <a:moveTo>
                  <a:pt x="2046784" y="554736"/>
                </a:moveTo>
                <a:lnTo>
                  <a:pt x="2036263" y="554736"/>
                </a:lnTo>
                <a:lnTo>
                  <a:pt x="2031998" y="559000"/>
                </a:lnTo>
                <a:lnTo>
                  <a:pt x="2031998" y="569540"/>
                </a:lnTo>
                <a:lnTo>
                  <a:pt x="2036263" y="573805"/>
                </a:lnTo>
                <a:lnTo>
                  <a:pt x="2046784" y="573805"/>
                </a:lnTo>
                <a:lnTo>
                  <a:pt x="2051048" y="569540"/>
                </a:lnTo>
                <a:lnTo>
                  <a:pt x="2051048" y="559000"/>
                </a:lnTo>
                <a:lnTo>
                  <a:pt x="2046784" y="554736"/>
                </a:lnTo>
                <a:close/>
              </a:path>
              <a:path w="2051050" h="2025650">
                <a:moveTo>
                  <a:pt x="14785" y="539008"/>
                </a:moveTo>
                <a:lnTo>
                  <a:pt x="4264" y="539008"/>
                </a:lnTo>
                <a:lnTo>
                  <a:pt x="0" y="543272"/>
                </a:lnTo>
                <a:lnTo>
                  <a:pt x="0" y="553812"/>
                </a:lnTo>
                <a:lnTo>
                  <a:pt x="4264" y="558077"/>
                </a:lnTo>
                <a:lnTo>
                  <a:pt x="14785" y="558077"/>
                </a:lnTo>
                <a:lnTo>
                  <a:pt x="19050" y="553812"/>
                </a:lnTo>
                <a:lnTo>
                  <a:pt x="19050" y="543272"/>
                </a:lnTo>
                <a:lnTo>
                  <a:pt x="14785" y="539008"/>
                </a:lnTo>
                <a:close/>
              </a:path>
              <a:path w="2051050" h="2025650">
                <a:moveTo>
                  <a:pt x="2046784" y="516616"/>
                </a:moveTo>
                <a:lnTo>
                  <a:pt x="2036263" y="516616"/>
                </a:lnTo>
                <a:lnTo>
                  <a:pt x="2031998" y="520881"/>
                </a:lnTo>
                <a:lnTo>
                  <a:pt x="2031998" y="531421"/>
                </a:lnTo>
                <a:lnTo>
                  <a:pt x="2036263" y="535686"/>
                </a:lnTo>
                <a:lnTo>
                  <a:pt x="2046784" y="535686"/>
                </a:lnTo>
                <a:lnTo>
                  <a:pt x="2051048" y="531421"/>
                </a:lnTo>
                <a:lnTo>
                  <a:pt x="2051048" y="520881"/>
                </a:lnTo>
                <a:lnTo>
                  <a:pt x="2046784" y="516616"/>
                </a:lnTo>
                <a:close/>
              </a:path>
              <a:path w="2051050" h="2025650">
                <a:moveTo>
                  <a:pt x="14785" y="500889"/>
                </a:moveTo>
                <a:lnTo>
                  <a:pt x="4264" y="500889"/>
                </a:lnTo>
                <a:lnTo>
                  <a:pt x="0" y="505153"/>
                </a:lnTo>
                <a:lnTo>
                  <a:pt x="0" y="515693"/>
                </a:lnTo>
                <a:lnTo>
                  <a:pt x="4264" y="519958"/>
                </a:lnTo>
                <a:lnTo>
                  <a:pt x="14785" y="519958"/>
                </a:lnTo>
                <a:lnTo>
                  <a:pt x="19050" y="515693"/>
                </a:lnTo>
                <a:lnTo>
                  <a:pt x="19050" y="505153"/>
                </a:lnTo>
                <a:lnTo>
                  <a:pt x="14785" y="500889"/>
                </a:lnTo>
                <a:close/>
              </a:path>
              <a:path w="2051050" h="2025650">
                <a:moveTo>
                  <a:pt x="2046784" y="478497"/>
                </a:moveTo>
                <a:lnTo>
                  <a:pt x="2036263" y="478497"/>
                </a:lnTo>
                <a:lnTo>
                  <a:pt x="2031998" y="482762"/>
                </a:lnTo>
                <a:lnTo>
                  <a:pt x="2031998" y="493302"/>
                </a:lnTo>
                <a:lnTo>
                  <a:pt x="2036263" y="497566"/>
                </a:lnTo>
                <a:lnTo>
                  <a:pt x="2046784" y="497566"/>
                </a:lnTo>
                <a:lnTo>
                  <a:pt x="2051048" y="493302"/>
                </a:lnTo>
                <a:lnTo>
                  <a:pt x="2051048" y="482762"/>
                </a:lnTo>
                <a:lnTo>
                  <a:pt x="2046784" y="478497"/>
                </a:lnTo>
                <a:close/>
              </a:path>
              <a:path w="2051050" h="2025650">
                <a:moveTo>
                  <a:pt x="14785" y="462770"/>
                </a:moveTo>
                <a:lnTo>
                  <a:pt x="4264" y="462770"/>
                </a:lnTo>
                <a:lnTo>
                  <a:pt x="0" y="467034"/>
                </a:lnTo>
                <a:lnTo>
                  <a:pt x="0" y="477574"/>
                </a:lnTo>
                <a:lnTo>
                  <a:pt x="4264" y="481839"/>
                </a:lnTo>
                <a:lnTo>
                  <a:pt x="14785" y="481839"/>
                </a:lnTo>
                <a:lnTo>
                  <a:pt x="19050" y="477574"/>
                </a:lnTo>
                <a:lnTo>
                  <a:pt x="19050" y="467034"/>
                </a:lnTo>
                <a:lnTo>
                  <a:pt x="14785" y="462770"/>
                </a:lnTo>
                <a:close/>
              </a:path>
              <a:path w="2051050" h="2025650">
                <a:moveTo>
                  <a:pt x="2046784" y="440378"/>
                </a:moveTo>
                <a:lnTo>
                  <a:pt x="2036263" y="440378"/>
                </a:lnTo>
                <a:lnTo>
                  <a:pt x="2031998" y="444643"/>
                </a:lnTo>
                <a:lnTo>
                  <a:pt x="2031998" y="455183"/>
                </a:lnTo>
                <a:lnTo>
                  <a:pt x="2036263" y="459447"/>
                </a:lnTo>
                <a:lnTo>
                  <a:pt x="2046784" y="459447"/>
                </a:lnTo>
                <a:lnTo>
                  <a:pt x="2051048" y="455183"/>
                </a:lnTo>
                <a:lnTo>
                  <a:pt x="2051048" y="444643"/>
                </a:lnTo>
                <a:lnTo>
                  <a:pt x="2046784" y="440378"/>
                </a:lnTo>
                <a:close/>
              </a:path>
              <a:path w="2051050" h="2025650">
                <a:moveTo>
                  <a:pt x="14785" y="424651"/>
                </a:moveTo>
                <a:lnTo>
                  <a:pt x="4264" y="424651"/>
                </a:lnTo>
                <a:lnTo>
                  <a:pt x="0" y="428915"/>
                </a:lnTo>
                <a:lnTo>
                  <a:pt x="0" y="439455"/>
                </a:lnTo>
                <a:lnTo>
                  <a:pt x="4264" y="443720"/>
                </a:lnTo>
                <a:lnTo>
                  <a:pt x="14785" y="443720"/>
                </a:lnTo>
                <a:lnTo>
                  <a:pt x="19050" y="439455"/>
                </a:lnTo>
                <a:lnTo>
                  <a:pt x="19050" y="428915"/>
                </a:lnTo>
                <a:lnTo>
                  <a:pt x="14785" y="424651"/>
                </a:lnTo>
                <a:close/>
              </a:path>
              <a:path w="2051050" h="2025650">
                <a:moveTo>
                  <a:pt x="2046784" y="402259"/>
                </a:moveTo>
                <a:lnTo>
                  <a:pt x="2036263" y="402259"/>
                </a:lnTo>
                <a:lnTo>
                  <a:pt x="2031998" y="406524"/>
                </a:lnTo>
                <a:lnTo>
                  <a:pt x="2031998" y="417064"/>
                </a:lnTo>
                <a:lnTo>
                  <a:pt x="2036263" y="421328"/>
                </a:lnTo>
                <a:lnTo>
                  <a:pt x="2046784" y="421328"/>
                </a:lnTo>
                <a:lnTo>
                  <a:pt x="2051048" y="417064"/>
                </a:lnTo>
                <a:lnTo>
                  <a:pt x="2051048" y="406524"/>
                </a:lnTo>
                <a:lnTo>
                  <a:pt x="2046784" y="402259"/>
                </a:lnTo>
                <a:close/>
              </a:path>
              <a:path w="2051050" h="2025650">
                <a:moveTo>
                  <a:pt x="14785" y="386532"/>
                </a:moveTo>
                <a:lnTo>
                  <a:pt x="4264" y="386532"/>
                </a:lnTo>
                <a:lnTo>
                  <a:pt x="0" y="390796"/>
                </a:lnTo>
                <a:lnTo>
                  <a:pt x="0" y="401336"/>
                </a:lnTo>
                <a:lnTo>
                  <a:pt x="4264" y="405601"/>
                </a:lnTo>
                <a:lnTo>
                  <a:pt x="14785" y="405601"/>
                </a:lnTo>
                <a:lnTo>
                  <a:pt x="19050" y="401336"/>
                </a:lnTo>
                <a:lnTo>
                  <a:pt x="19050" y="390796"/>
                </a:lnTo>
                <a:lnTo>
                  <a:pt x="14785" y="386532"/>
                </a:lnTo>
                <a:close/>
              </a:path>
              <a:path w="2051050" h="2025650">
                <a:moveTo>
                  <a:pt x="2046784" y="364140"/>
                </a:moveTo>
                <a:lnTo>
                  <a:pt x="2036263" y="364140"/>
                </a:lnTo>
                <a:lnTo>
                  <a:pt x="2031998" y="368405"/>
                </a:lnTo>
                <a:lnTo>
                  <a:pt x="2031998" y="378945"/>
                </a:lnTo>
                <a:lnTo>
                  <a:pt x="2036263" y="383209"/>
                </a:lnTo>
                <a:lnTo>
                  <a:pt x="2046784" y="383209"/>
                </a:lnTo>
                <a:lnTo>
                  <a:pt x="2051048" y="378945"/>
                </a:lnTo>
                <a:lnTo>
                  <a:pt x="2051048" y="368405"/>
                </a:lnTo>
                <a:lnTo>
                  <a:pt x="2046784" y="364140"/>
                </a:lnTo>
                <a:close/>
              </a:path>
              <a:path w="2051050" h="2025650">
                <a:moveTo>
                  <a:pt x="14785" y="348413"/>
                </a:moveTo>
                <a:lnTo>
                  <a:pt x="4264" y="348413"/>
                </a:lnTo>
                <a:lnTo>
                  <a:pt x="0" y="352677"/>
                </a:lnTo>
                <a:lnTo>
                  <a:pt x="0" y="363217"/>
                </a:lnTo>
                <a:lnTo>
                  <a:pt x="4264" y="367482"/>
                </a:lnTo>
                <a:lnTo>
                  <a:pt x="14785" y="367482"/>
                </a:lnTo>
                <a:lnTo>
                  <a:pt x="19050" y="363217"/>
                </a:lnTo>
                <a:lnTo>
                  <a:pt x="19050" y="352677"/>
                </a:lnTo>
                <a:lnTo>
                  <a:pt x="14785" y="348413"/>
                </a:lnTo>
                <a:close/>
              </a:path>
              <a:path w="2051050" h="2025650">
                <a:moveTo>
                  <a:pt x="2046784" y="326021"/>
                </a:moveTo>
                <a:lnTo>
                  <a:pt x="2036263" y="326021"/>
                </a:lnTo>
                <a:lnTo>
                  <a:pt x="2031998" y="330286"/>
                </a:lnTo>
                <a:lnTo>
                  <a:pt x="2031998" y="340826"/>
                </a:lnTo>
                <a:lnTo>
                  <a:pt x="2036263" y="345090"/>
                </a:lnTo>
                <a:lnTo>
                  <a:pt x="2046784" y="345090"/>
                </a:lnTo>
                <a:lnTo>
                  <a:pt x="2051048" y="340826"/>
                </a:lnTo>
                <a:lnTo>
                  <a:pt x="2051048" y="330286"/>
                </a:lnTo>
                <a:lnTo>
                  <a:pt x="2046784" y="326021"/>
                </a:lnTo>
                <a:close/>
              </a:path>
              <a:path w="2051050" h="2025650">
                <a:moveTo>
                  <a:pt x="14785" y="310294"/>
                </a:moveTo>
                <a:lnTo>
                  <a:pt x="4264" y="310294"/>
                </a:lnTo>
                <a:lnTo>
                  <a:pt x="0" y="314558"/>
                </a:lnTo>
                <a:lnTo>
                  <a:pt x="0" y="325098"/>
                </a:lnTo>
                <a:lnTo>
                  <a:pt x="4264" y="329363"/>
                </a:lnTo>
                <a:lnTo>
                  <a:pt x="14785" y="329363"/>
                </a:lnTo>
                <a:lnTo>
                  <a:pt x="19050" y="325098"/>
                </a:lnTo>
                <a:lnTo>
                  <a:pt x="19050" y="314558"/>
                </a:lnTo>
                <a:lnTo>
                  <a:pt x="14785" y="310294"/>
                </a:lnTo>
                <a:close/>
              </a:path>
              <a:path w="2051050" h="2025650">
                <a:moveTo>
                  <a:pt x="2046784" y="287902"/>
                </a:moveTo>
                <a:lnTo>
                  <a:pt x="2036263" y="287902"/>
                </a:lnTo>
                <a:lnTo>
                  <a:pt x="2031998" y="292167"/>
                </a:lnTo>
                <a:lnTo>
                  <a:pt x="2031998" y="302707"/>
                </a:lnTo>
                <a:lnTo>
                  <a:pt x="2036263" y="306971"/>
                </a:lnTo>
                <a:lnTo>
                  <a:pt x="2046784" y="306971"/>
                </a:lnTo>
                <a:lnTo>
                  <a:pt x="2051048" y="302707"/>
                </a:lnTo>
                <a:lnTo>
                  <a:pt x="2051048" y="292167"/>
                </a:lnTo>
                <a:lnTo>
                  <a:pt x="2046784" y="287902"/>
                </a:lnTo>
                <a:close/>
              </a:path>
              <a:path w="2051050" h="2025650">
                <a:moveTo>
                  <a:pt x="14785" y="272174"/>
                </a:moveTo>
                <a:lnTo>
                  <a:pt x="4264" y="272174"/>
                </a:lnTo>
                <a:lnTo>
                  <a:pt x="0" y="276439"/>
                </a:lnTo>
                <a:lnTo>
                  <a:pt x="0" y="286979"/>
                </a:lnTo>
                <a:lnTo>
                  <a:pt x="4264" y="291244"/>
                </a:lnTo>
                <a:lnTo>
                  <a:pt x="14785" y="291244"/>
                </a:lnTo>
                <a:lnTo>
                  <a:pt x="19050" y="286979"/>
                </a:lnTo>
                <a:lnTo>
                  <a:pt x="19050" y="276439"/>
                </a:lnTo>
                <a:lnTo>
                  <a:pt x="14785" y="272174"/>
                </a:lnTo>
                <a:close/>
              </a:path>
              <a:path w="2051050" h="2025650">
                <a:moveTo>
                  <a:pt x="2046784" y="249783"/>
                </a:moveTo>
                <a:lnTo>
                  <a:pt x="2036263" y="249783"/>
                </a:lnTo>
                <a:lnTo>
                  <a:pt x="2031998" y="254048"/>
                </a:lnTo>
                <a:lnTo>
                  <a:pt x="2031998" y="264587"/>
                </a:lnTo>
                <a:lnTo>
                  <a:pt x="2036263" y="268852"/>
                </a:lnTo>
                <a:lnTo>
                  <a:pt x="2046784" y="268852"/>
                </a:lnTo>
                <a:lnTo>
                  <a:pt x="2051048" y="264587"/>
                </a:lnTo>
                <a:lnTo>
                  <a:pt x="2051048" y="254048"/>
                </a:lnTo>
                <a:lnTo>
                  <a:pt x="2046784" y="249783"/>
                </a:lnTo>
                <a:close/>
              </a:path>
              <a:path w="2051050" h="2025650">
                <a:moveTo>
                  <a:pt x="14785" y="234055"/>
                </a:moveTo>
                <a:lnTo>
                  <a:pt x="4264" y="234055"/>
                </a:lnTo>
                <a:lnTo>
                  <a:pt x="0" y="238320"/>
                </a:lnTo>
                <a:lnTo>
                  <a:pt x="0" y="248860"/>
                </a:lnTo>
                <a:lnTo>
                  <a:pt x="4264" y="253124"/>
                </a:lnTo>
                <a:lnTo>
                  <a:pt x="14785" y="253124"/>
                </a:lnTo>
                <a:lnTo>
                  <a:pt x="19050" y="248860"/>
                </a:lnTo>
                <a:lnTo>
                  <a:pt x="19050" y="238320"/>
                </a:lnTo>
                <a:lnTo>
                  <a:pt x="14785" y="234055"/>
                </a:lnTo>
                <a:close/>
              </a:path>
              <a:path w="2051050" h="2025650">
                <a:moveTo>
                  <a:pt x="2046784" y="211664"/>
                </a:moveTo>
                <a:lnTo>
                  <a:pt x="2036263" y="211664"/>
                </a:lnTo>
                <a:lnTo>
                  <a:pt x="2031998" y="215929"/>
                </a:lnTo>
                <a:lnTo>
                  <a:pt x="2031998" y="226468"/>
                </a:lnTo>
                <a:lnTo>
                  <a:pt x="2036263" y="230733"/>
                </a:lnTo>
                <a:lnTo>
                  <a:pt x="2046784" y="230733"/>
                </a:lnTo>
                <a:lnTo>
                  <a:pt x="2051048" y="226468"/>
                </a:lnTo>
                <a:lnTo>
                  <a:pt x="2051048" y="215929"/>
                </a:lnTo>
                <a:lnTo>
                  <a:pt x="2046784" y="211664"/>
                </a:lnTo>
                <a:close/>
              </a:path>
              <a:path w="2051050" h="2025650">
                <a:moveTo>
                  <a:pt x="14785" y="195936"/>
                </a:moveTo>
                <a:lnTo>
                  <a:pt x="4264" y="195936"/>
                </a:lnTo>
                <a:lnTo>
                  <a:pt x="0" y="200201"/>
                </a:lnTo>
                <a:lnTo>
                  <a:pt x="0" y="210741"/>
                </a:lnTo>
                <a:lnTo>
                  <a:pt x="4264" y="215005"/>
                </a:lnTo>
                <a:lnTo>
                  <a:pt x="14785" y="215005"/>
                </a:lnTo>
                <a:lnTo>
                  <a:pt x="19050" y="210741"/>
                </a:lnTo>
                <a:lnTo>
                  <a:pt x="19050" y="200201"/>
                </a:lnTo>
                <a:lnTo>
                  <a:pt x="14785" y="195936"/>
                </a:lnTo>
                <a:close/>
              </a:path>
              <a:path w="2051050" h="2025650">
                <a:moveTo>
                  <a:pt x="2046784" y="173545"/>
                </a:moveTo>
                <a:lnTo>
                  <a:pt x="2036263" y="173545"/>
                </a:lnTo>
                <a:lnTo>
                  <a:pt x="2031998" y="177810"/>
                </a:lnTo>
                <a:lnTo>
                  <a:pt x="2031998" y="188349"/>
                </a:lnTo>
                <a:lnTo>
                  <a:pt x="2036263" y="192614"/>
                </a:lnTo>
                <a:lnTo>
                  <a:pt x="2046784" y="192614"/>
                </a:lnTo>
                <a:lnTo>
                  <a:pt x="2051048" y="188349"/>
                </a:lnTo>
                <a:lnTo>
                  <a:pt x="2051048" y="177810"/>
                </a:lnTo>
                <a:lnTo>
                  <a:pt x="2046784" y="173545"/>
                </a:lnTo>
                <a:close/>
              </a:path>
              <a:path w="2051050" h="2025650">
                <a:moveTo>
                  <a:pt x="14785" y="157817"/>
                </a:moveTo>
                <a:lnTo>
                  <a:pt x="4264" y="157817"/>
                </a:lnTo>
                <a:lnTo>
                  <a:pt x="0" y="162082"/>
                </a:lnTo>
                <a:lnTo>
                  <a:pt x="0" y="172622"/>
                </a:lnTo>
                <a:lnTo>
                  <a:pt x="4264" y="176886"/>
                </a:lnTo>
                <a:lnTo>
                  <a:pt x="14785" y="176886"/>
                </a:lnTo>
                <a:lnTo>
                  <a:pt x="19050" y="172622"/>
                </a:lnTo>
                <a:lnTo>
                  <a:pt x="19050" y="162082"/>
                </a:lnTo>
                <a:lnTo>
                  <a:pt x="14785" y="157817"/>
                </a:lnTo>
                <a:close/>
              </a:path>
              <a:path w="2051050" h="2025650">
                <a:moveTo>
                  <a:pt x="2046784" y="135426"/>
                </a:moveTo>
                <a:lnTo>
                  <a:pt x="2036263" y="135426"/>
                </a:lnTo>
                <a:lnTo>
                  <a:pt x="2031998" y="139691"/>
                </a:lnTo>
                <a:lnTo>
                  <a:pt x="2031998" y="150230"/>
                </a:lnTo>
                <a:lnTo>
                  <a:pt x="2036263" y="154495"/>
                </a:lnTo>
                <a:lnTo>
                  <a:pt x="2046784" y="154495"/>
                </a:lnTo>
                <a:lnTo>
                  <a:pt x="2051048" y="150230"/>
                </a:lnTo>
                <a:lnTo>
                  <a:pt x="2051048" y="139691"/>
                </a:lnTo>
                <a:lnTo>
                  <a:pt x="2046784" y="135426"/>
                </a:lnTo>
                <a:close/>
              </a:path>
              <a:path w="2051050" h="2025650">
                <a:moveTo>
                  <a:pt x="14785" y="119698"/>
                </a:moveTo>
                <a:lnTo>
                  <a:pt x="4264" y="119698"/>
                </a:lnTo>
                <a:lnTo>
                  <a:pt x="0" y="123963"/>
                </a:lnTo>
                <a:lnTo>
                  <a:pt x="0" y="134503"/>
                </a:lnTo>
                <a:lnTo>
                  <a:pt x="4264" y="138767"/>
                </a:lnTo>
                <a:lnTo>
                  <a:pt x="14785" y="138767"/>
                </a:lnTo>
                <a:lnTo>
                  <a:pt x="19050" y="134503"/>
                </a:lnTo>
                <a:lnTo>
                  <a:pt x="19050" y="123963"/>
                </a:lnTo>
                <a:lnTo>
                  <a:pt x="14785" y="119698"/>
                </a:lnTo>
                <a:close/>
              </a:path>
              <a:path w="2051050" h="2025650">
                <a:moveTo>
                  <a:pt x="2046784" y="97307"/>
                </a:moveTo>
                <a:lnTo>
                  <a:pt x="2036263" y="97307"/>
                </a:lnTo>
                <a:lnTo>
                  <a:pt x="2031998" y="101572"/>
                </a:lnTo>
                <a:lnTo>
                  <a:pt x="2031998" y="112111"/>
                </a:lnTo>
                <a:lnTo>
                  <a:pt x="2036263" y="116376"/>
                </a:lnTo>
                <a:lnTo>
                  <a:pt x="2046784" y="116376"/>
                </a:lnTo>
                <a:lnTo>
                  <a:pt x="2051048" y="112111"/>
                </a:lnTo>
                <a:lnTo>
                  <a:pt x="2051048" y="101572"/>
                </a:lnTo>
                <a:lnTo>
                  <a:pt x="2046784" y="97307"/>
                </a:lnTo>
                <a:close/>
              </a:path>
              <a:path w="2051050" h="2025650">
                <a:moveTo>
                  <a:pt x="14785" y="81579"/>
                </a:moveTo>
                <a:lnTo>
                  <a:pt x="4264" y="81579"/>
                </a:lnTo>
                <a:lnTo>
                  <a:pt x="0" y="85844"/>
                </a:lnTo>
                <a:lnTo>
                  <a:pt x="0" y="96384"/>
                </a:lnTo>
                <a:lnTo>
                  <a:pt x="4264" y="100648"/>
                </a:lnTo>
                <a:lnTo>
                  <a:pt x="14785" y="100648"/>
                </a:lnTo>
                <a:lnTo>
                  <a:pt x="19050" y="96384"/>
                </a:lnTo>
                <a:lnTo>
                  <a:pt x="19050" y="85844"/>
                </a:lnTo>
                <a:lnTo>
                  <a:pt x="14785" y="81579"/>
                </a:lnTo>
                <a:close/>
              </a:path>
              <a:path w="2051050" h="2025650">
                <a:moveTo>
                  <a:pt x="2046784" y="59188"/>
                </a:moveTo>
                <a:lnTo>
                  <a:pt x="2036263" y="59188"/>
                </a:lnTo>
                <a:lnTo>
                  <a:pt x="2031998" y="63453"/>
                </a:lnTo>
                <a:lnTo>
                  <a:pt x="2031998" y="73992"/>
                </a:lnTo>
                <a:lnTo>
                  <a:pt x="2036263" y="78257"/>
                </a:lnTo>
                <a:lnTo>
                  <a:pt x="2046784" y="78257"/>
                </a:lnTo>
                <a:lnTo>
                  <a:pt x="2051048" y="73992"/>
                </a:lnTo>
                <a:lnTo>
                  <a:pt x="2051048" y="63453"/>
                </a:lnTo>
                <a:lnTo>
                  <a:pt x="2046784" y="59188"/>
                </a:lnTo>
                <a:close/>
              </a:path>
              <a:path w="2051050" h="2025650">
                <a:moveTo>
                  <a:pt x="14785" y="43460"/>
                </a:moveTo>
                <a:lnTo>
                  <a:pt x="4264" y="43460"/>
                </a:lnTo>
                <a:lnTo>
                  <a:pt x="0" y="47725"/>
                </a:lnTo>
                <a:lnTo>
                  <a:pt x="0" y="58265"/>
                </a:lnTo>
                <a:lnTo>
                  <a:pt x="4264" y="62529"/>
                </a:lnTo>
                <a:lnTo>
                  <a:pt x="14785" y="62529"/>
                </a:lnTo>
                <a:lnTo>
                  <a:pt x="19050" y="58265"/>
                </a:lnTo>
                <a:lnTo>
                  <a:pt x="19050" y="47725"/>
                </a:lnTo>
                <a:lnTo>
                  <a:pt x="14785" y="43460"/>
                </a:lnTo>
                <a:close/>
              </a:path>
              <a:path w="2051050" h="2025650">
                <a:moveTo>
                  <a:pt x="2046784" y="21069"/>
                </a:moveTo>
                <a:lnTo>
                  <a:pt x="2036263" y="21069"/>
                </a:lnTo>
                <a:lnTo>
                  <a:pt x="2031998" y="25333"/>
                </a:lnTo>
                <a:lnTo>
                  <a:pt x="2031998" y="35873"/>
                </a:lnTo>
                <a:lnTo>
                  <a:pt x="2036263" y="40138"/>
                </a:lnTo>
                <a:lnTo>
                  <a:pt x="2046784" y="40138"/>
                </a:lnTo>
                <a:lnTo>
                  <a:pt x="2051048" y="35873"/>
                </a:lnTo>
                <a:lnTo>
                  <a:pt x="2051048" y="25333"/>
                </a:lnTo>
                <a:lnTo>
                  <a:pt x="2046784" y="21069"/>
                </a:lnTo>
                <a:close/>
              </a:path>
              <a:path w="2051050" h="2025650">
                <a:moveTo>
                  <a:pt x="14785" y="5341"/>
                </a:moveTo>
                <a:lnTo>
                  <a:pt x="4264" y="5341"/>
                </a:lnTo>
                <a:lnTo>
                  <a:pt x="0" y="9606"/>
                </a:lnTo>
                <a:lnTo>
                  <a:pt x="0" y="20146"/>
                </a:lnTo>
                <a:lnTo>
                  <a:pt x="4264" y="24410"/>
                </a:lnTo>
                <a:lnTo>
                  <a:pt x="14785" y="24410"/>
                </a:lnTo>
                <a:lnTo>
                  <a:pt x="19050" y="20146"/>
                </a:lnTo>
                <a:lnTo>
                  <a:pt x="19050" y="9606"/>
                </a:lnTo>
                <a:lnTo>
                  <a:pt x="14785" y="5341"/>
                </a:lnTo>
                <a:close/>
              </a:path>
              <a:path w="2051050" h="2025650">
                <a:moveTo>
                  <a:pt x="2029752" y="0"/>
                </a:moveTo>
                <a:lnTo>
                  <a:pt x="2019212" y="0"/>
                </a:lnTo>
                <a:lnTo>
                  <a:pt x="2014947" y="4264"/>
                </a:lnTo>
                <a:lnTo>
                  <a:pt x="2014947" y="14786"/>
                </a:lnTo>
                <a:lnTo>
                  <a:pt x="2019212" y="19050"/>
                </a:lnTo>
                <a:lnTo>
                  <a:pt x="2029752" y="19050"/>
                </a:lnTo>
                <a:lnTo>
                  <a:pt x="2034016" y="14786"/>
                </a:lnTo>
                <a:lnTo>
                  <a:pt x="2034016" y="4264"/>
                </a:lnTo>
                <a:lnTo>
                  <a:pt x="2029752" y="0"/>
                </a:lnTo>
                <a:close/>
              </a:path>
              <a:path w="2051050" h="2025650">
                <a:moveTo>
                  <a:pt x="1991633" y="0"/>
                </a:moveTo>
                <a:lnTo>
                  <a:pt x="1981093" y="0"/>
                </a:lnTo>
                <a:lnTo>
                  <a:pt x="1976828" y="4264"/>
                </a:lnTo>
                <a:lnTo>
                  <a:pt x="1976828" y="14786"/>
                </a:lnTo>
                <a:lnTo>
                  <a:pt x="1981093" y="19050"/>
                </a:lnTo>
                <a:lnTo>
                  <a:pt x="1991633" y="19050"/>
                </a:lnTo>
                <a:lnTo>
                  <a:pt x="1995897" y="14786"/>
                </a:lnTo>
                <a:lnTo>
                  <a:pt x="1995897" y="4264"/>
                </a:lnTo>
                <a:lnTo>
                  <a:pt x="1991633" y="0"/>
                </a:lnTo>
                <a:close/>
              </a:path>
              <a:path w="2051050" h="2025650">
                <a:moveTo>
                  <a:pt x="1953513" y="0"/>
                </a:moveTo>
                <a:lnTo>
                  <a:pt x="1942974" y="0"/>
                </a:lnTo>
                <a:lnTo>
                  <a:pt x="1938709" y="4264"/>
                </a:lnTo>
                <a:lnTo>
                  <a:pt x="1938709" y="14786"/>
                </a:lnTo>
                <a:lnTo>
                  <a:pt x="1942974" y="19050"/>
                </a:lnTo>
                <a:lnTo>
                  <a:pt x="1953513" y="19050"/>
                </a:lnTo>
                <a:lnTo>
                  <a:pt x="1957778" y="14786"/>
                </a:lnTo>
                <a:lnTo>
                  <a:pt x="1957778" y="4264"/>
                </a:lnTo>
                <a:lnTo>
                  <a:pt x="1953513" y="0"/>
                </a:lnTo>
                <a:close/>
              </a:path>
              <a:path w="2051050" h="2025650">
                <a:moveTo>
                  <a:pt x="1915394" y="0"/>
                </a:moveTo>
                <a:lnTo>
                  <a:pt x="1904855" y="0"/>
                </a:lnTo>
                <a:lnTo>
                  <a:pt x="1900590" y="4264"/>
                </a:lnTo>
                <a:lnTo>
                  <a:pt x="1900590" y="14786"/>
                </a:lnTo>
                <a:lnTo>
                  <a:pt x="1904855" y="19050"/>
                </a:lnTo>
                <a:lnTo>
                  <a:pt x="1915394" y="19050"/>
                </a:lnTo>
                <a:lnTo>
                  <a:pt x="1919659" y="14786"/>
                </a:lnTo>
                <a:lnTo>
                  <a:pt x="1919659" y="4264"/>
                </a:lnTo>
                <a:lnTo>
                  <a:pt x="1915394" y="0"/>
                </a:lnTo>
                <a:close/>
              </a:path>
              <a:path w="2051050" h="2025650">
                <a:moveTo>
                  <a:pt x="1877275" y="0"/>
                </a:moveTo>
                <a:lnTo>
                  <a:pt x="1866736" y="0"/>
                </a:lnTo>
                <a:lnTo>
                  <a:pt x="1862471" y="4264"/>
                </a:lnTo>
                <a:lnTo>
                  <a:pt x="1862471" y="14786"/>
                </a:lnTo>
                <a:lnTo>
                  <a:pt x="1866736" y="19050"/>
                </a:lnTo>
                <a:lnTo>
                  <a:pt x="1877275" y="19050"/>
                </a:lnTo>
                <a:lnTo>
                  <a:pt x="1881540" y="14786"/>
                </a:lnTo>
                <a:lnTo>
                  <a:pt x="1881540" y="4264"/>
                </a:lnTo>
                <a:lnTo>
                  <a:pt x="1877275" y="0"/>
                </a:lnTo>
                <a:close/>
              </a:path>
              <a:path w="2051050" h="2025650">
                <a:moveTo>
                  <a:pt x="1839156" y="0"/>
                </a:moveTo>
                <a:lnTo>
                  <a:pt x="1828617" y="0"/>
                </a:lnTo>
                <a:lnTo>
                  <a:pt x="1824352" y="4264"/>
                </a:lnTo>
                <a:lnTo>
                  <a:pt x="1824352" y="14786"/>
                </a:lnTo>
                <a:lnTo>
                  <a:pt x="1828617" y="19050"/>
                </a:lnTo>
                <a:lnTo>
                  <a:pt x="1839156" y="19050"/>
                </a:lnTo>
                <a:lnTo>
                  <a:pt x="1843421" y="14786"/>
                </a:lnTo>
                <a:lnTo>
                  <a:pt x="1843421" y="4264"/>
                </a:lnTo>
                <a:lnTo>
                  <a:pt x="1839156" y="0"/>
                </a:lnTo>
                <a:close/>
              </a:path>
              <a:path w="2051050" h="2025650">
                <a:moveTo>
                  <a:pt x="1801037" y="0"/>
                </a:moveTo>
                <a:lnTo>
                  <a:pt x="1790498" y="0"/>
                </a:lnTo>
                <a:lnTo>
                  <a:pt x="1786233" y="4264"/>
                </a:lnTo>
                <a:lnTo>
                  <a:pt x="1786233" y="14786"/>
                </a:lnTo>
                <a:lnTo>
                  <a:pt x="1790498" y="19050"/>
                </a:lnTo>
                <a:lnTo>
                  <a:pt x="1801037" y="19050"/>
                </a:lnTo>
                <a:lnTo>
                  <a:pt x="1805302" y="14786"/>
                </a:lnTo>
                <a:lnTo>
                  <a:pt x="1805302" y="4264"/>
                </a:lnTo>
                <a:lnTo>
                  <a:pt x="1801037" y="0"/>
                </a:lnTo>
                <a:close/>
              </a:path>
              <a:path w="2051050" h="2025650">
                <a:moveTo>
                  <a:pt x="1762918" y="0"/>
                </a:moveTo>
                <a:lnTo>
                  <a:pt x="1752379" y="0"/>
                </a:lnTo>
                <a:lnTo>
                  <a:pt x="1748114" y="4264"/>
                </a:lnTo>
                <a:lnTo>
                  <a:pt x="1748114" y="14786"/>
                </a:lnTo>
                <a:lnTo>
                  <a:pt x="1752379" y="19050"/>
                </a:lnTo>
                <a:lnTo>
                  <a:pt x="1762918" y="19050"/>
                </a:lnTo>
                <a:lnTo>
                  <a:pt x="1767183" y="14786"/>
                </a:lnTo>
                <a:lnTo>
                  <a:pt x="1767183" y="4264"/>
                </a:lnTo>
                <a:lnTo>
                  <a:pt x="1762918" y="0"/>
                </a:lnTo>
                <a:close/>
              </a:path>
              <a:path w="2051050" h="2025650">
                <a:moveTo>
                  <a:pt x="1724799" y="0"/>
                </a:moveTo>
                <a:lnTo>
                  <a:pt x="1714259" y="0"/>
                </a:lnTo>
                <a:lnTo>
                  <a:pt x="1709995" y="4264"/>
                </a:lnTo>
                <a:lnTo>
                  <a:pt x="1709995" y="14786"/>
                </a:lnTo>
                <a:lnTo>
                  <a:pt x="1714259" y="19050"/>
                </a:lnTo>
                <a:lnTo>
                  <a:pt x="1724799" y="19050"/>
                </a:lnTo>
                <a:lnTo>
                  <a:pt x="1729064" y="14786"/>
                </a:lnTo>
                <a:lnTo>
                  <a:pt x="1729064" y="4264"/>
                </a:lnTo>
                <a:lnTo>
                  <a:pt x="1724799" y="0"/>
                </a:lnTo>
                <a:close/>
              </a:path>
              <a:path w="2051050" h="2025650">
                <a:moveTo>
                  <a:pt x="1686680" y="0"/>
                </a:moveTo>
                <a:lnTo>
                  <a:pt x="1676140" y="0"/>
                </a:lnTo>
                <a:lnTo>
                  <a:pt x="1671876" y="4264"/>
                </a:lnTo>
                <a:lnTo>
                  <a:pt x="1671876" y="14786"/>
                </a:lnTo>
                <a:lnTo>
                  <a:pt x="1676140" y="19050"/>
                </a:lnTo>
                <a:lnTo>
                  <a:pt x="1686680" y="19050"/>
                </a:lnTo>
                <a:lnTo>
                  <a:pt x="1690945" y="14786"/>
                </a:lnTo>
                <a:lnTo>
                  <a:pt x="1690945" y="4264"/>
                </a:lnTo>
                <a:lnTo>
                  <a:pt x="1686680" y="0"/>
                </a:lnTo>
                <a:close/>
              </a:path>
              <a:path w="2051050" h="2025650">
                <a:moveTo>
                  <a:pt x="1648561" y="0"/>
                </a:moveTo>
                <a:lnTo>
                  <a:pt x="1638021" y="0"/>
                </a:lnTo>
                <a:lnTo>
                  <a:pt x="1633757" y="4264"/>
                </a:lnTo>
                <a:lnTo>
                  <a:pt x="1633757" y="14786"/>
                </a:lnTo>
                <a:lnTo>
                  <a:pt x="1638021" y="19050"/>
                </a:lnTo>
                <a:lnTo>
                  <a:pt x="1648561" y="19050"/>
                </a:lnTo>
                <a:lnTo>
                  <a:pt x="1652826" y="14786"/>
                </a:lnTo>
                <a:lnTo>
                  <a:pt x="1652826" y="4264"/>
                </a:lnTo>
                <a:lnTo>
                  <a:pt x="1648561" y="0"/>
                </a:lnTo>
                <a:close/>
              </a:path>
              <a:path w="2051050" h="2025650">
                <a:moveTo>
                  <a:pt x="1610442" y="0"/>
                </a:moveTo>
                <a:lnTo>
                  <a:pt x="1599902" y="0"/>
                </a:lnTo>
                <a:lnTo>
                  <a:pt x="1595638" y="4264"/>
                </a:lnTo>
                <a:lnTo>
                  <a:pt x="1595638" y="14786"/>
                </a:lnTo>
                <a:lnTo>
                  <a:pt x="1599902" y="19050"/>
                </a:lnTo>
                <a:lnTo>
                  <a:pt x="1610442" y="19050"/>
                </a:lnTo>
                <a:lnTo>
                  <a:pt x="1614707" y="14786"/>
                </a:lnTo>
                <a:lnTo>
                  <a:pt x="1614707" y="4264"/>
                </a:lnTo>
                <a:lnTo>
                  <a:pt x="1610442" y="0"/>
                </a:lnTo>
                <a:close/>
              </a:path>
              <a:path w="2051050" h="2025650">
                <a:moveTo>
                  <a:pt x="1572323" y="0"/>
                </a:moveTo>
                <a:lnTo>
                  <a:pt x="1561783" y="0"/>
                </a:lnTo>
                <a:lnTo>
                  <a:pt x="1557519" y="4264"/>
                </a:lnTo>
                <a:lnTo>
                  <a:pt x="1557519" y="14786"/>
                </a:lnTo>
                <a:lnTo>
                  <a:pt x="1561783" y="19050"/>
                </a:lnTo>
                <a:lnTo>
                  <a:pt x="1572323" y="19050"/>
                </a:lnTo>
                <a:lnTo>
                  <a:pt x="1576588" y="14786"/>
                </a:lnTo>
                <a:lnTo>
                  <a:pt x="1576588" y="4264"/>
                </a:lnTo>
                <a:lnTo>
                  <a:pt x="1572323" y="0"/>
                </a:lnTo>
                <a:close/>
              </a:path>
              <a:path w="2051050" h="2025650">
                <a:moveTo>
                  <a:pt x="1534204" y="0"/>
                </a:moveTo>
                <a:lnTo>
                  <a:pt x="1523664" y="0"/>
                </a:lnTo>
                <a:lnTo>
                  <a:pt x="1519400" y="4264"/>
                </a:lnTo>
                <a:lnTo>
                  <a:pt x="1519400" y="14786"/>
                </a:lnTo>
                <a:lnTo>
                  <a:pt x="1523664" y="19050"/>
                </a:lnTo>
                <a:lnTo>
                  <a:pt x="1534204" y="19050"/>
                </a:lnTo>
                <a:lnTo>
                  <a:pt x="1538469" y="14786"/>
                </a:lnTo>
                <a:lnTo>
                  <a:pt x="1538469" y="4264"/>
                </a:lnTo>
                <a:lnTo>
                  <a:pt x="1534204" y="0"/>
                </a:lnTo>
                <a:close/>
              </a:path>
              <a:path w="2051050" h="2025650">
                <a:moveTo>
                  <a:pt x="1496085" y="0"/>
                </a:moveTo>
                <a:lnTo>
                  <a:pt x="1485545" y="0"/>
                </a:lnTo>
                <a:lnTo>
                  <a:pt x="1481281" y="4264"/>
                </a:lnTo>
                <a:lnTo>
                  <a:pt x="1481281" y="14786"/>
                </a:lnTo>
                <a:lnTo>
                  <a:pt x="1485545" y="19050"/>
                </a:lnTo>
                <a:lnTo>
                  <a:pt x="1496085" y="19050"/>
                </a:lnTo>
                <a:lnTo>
                  <a:pt x="1500350" y="14786"/>
                </a:lnTo>
                <a:lnTo>
                  <a:pt x="1500350" y="4264"/>
                </a:lnTo>
                <a:lnTo>
                  <a:pt x="1496085" y="0"/>
                </a:lnTo>
                <a:close/>
              </a:path>
              <a:path w="2051050" h="2025650">
                <a:moveTo>
                  <a:pt x="1457966" y="0"/>
                </a:moveTo>
                <a:lnTo>
                  <a:pt x="1447426" y="0"/>
                </a:lnTo>
                <a:lnTo>
                  <a:pt x="1443161" y="4264"/>
                </a:lnTo>
                <a:lnTo>
                  <a:pt x="1443161" y="14786"/>
                </a:lnTo>
                <a:lnTo>
                  <a:pt x="1447426" y="19050"/>
                </a:lnTo>
                <a:lnTo>
                  <a:pt x="1457966" y="19050"/>
                </a:lnTo>
                <a:lnTo>
                  <a:pt x="1462231" y="14786"/>
                </a:lnTo>
                <a:lnTo>
                  <a:pt x="1462231" y="4264"/>
                </a:lnTo>
                <a:lnTo>
                  <a:pt x="1457966" y="0"/>
                </a:lnTo>
                <a:close/>
              </a:path>
              <a:path w="2051050" h="2025650">
                <a:moveTo>
                  <a:pt x="1419848" y="0"/>
                </a:moveTo>
                <a:lnTo>
                  <a:pt x="1409307" y="0"/>
                </a:lnTo>
                <a:lnTo>
                  <a:pt x="1405042" y="4264"/>
                </a:lnTo>
                <a:lnTo>
                  <a:pt x="1405042" y="14786"/>
                </a:lnTo>
                <a:lnTo>
                  <a:pt x="1409307" y="19050"/>
                </a:lnTo>
                <a:lnTo>
                  <a:pt x="1419848" y="19050"/>
                </a:lnTo>
                <a:lnTo>
                  <a:pt x="1424111" y="14786"/>
                </a:lnTo>
                <a:lnTo>
                  <a:pt x="1424111" y="4264"/>
                </a:lnTo>
                <a:lnTo>
                  <a:pt x="1419848" y="0"/>
                </a:lnTo>
                <a:close/>
              </a:path>
              <a:path w="2051050" h="2025650">
                <a:moveTo>
                  <a:pt x="1381729" y="0"/>
                </a:moveTo>
                <a:lnTo>
                  <a:pt x="1371188" y="0"/>
                </a:lnTo>
                <a:lnTo>
                  <a:pt x="1366923" y="4264"/>
                </a:lnTo>
                <a:lnTo>
                  <a:pt x="1366923" y="14786"/>
                </a:lnTo>
                <a:lnTo>
                  <a:pt x="1371188" y="19050"/>
                </a:lnTo>
                <a:lnTo>
                  <a:pt x="1381729" y="19050"/>
                </a:lnTo>
                <a:lnTo>
                  <a:pt x="1385992" y="14786"/>
                </a:lnTo>
                <a:lnTo>
                  <a:pt x="1385992" y="4264"/>
                </a:lnTo>
                <a:lnTo>
                  <a:pt x="1381729" y="0"/>
                </a:lnTo>
                <a:close/>
              </a:path>
              <a:path w="2051050" h="2025650">
                <a:moveTo>
                  <a:pt x="1343610" y="0"/>
                </a:moveTo>
                <a:lnTo>
                  <a:pt x="1333069" y="0"/>
                </a:lnTo>
                <a:lnTo>
                  <a:pt x="1328806" y="4264"/>
                </a:lnTo>
                <a:lnTo>
                  <a:pt x="1328806" y="14786"/>
                </a:lnTo>
                <a:lnTo>
                  <a:pt x="1333069" y="19050"/>
                </a:lnTo>
                <a:lnTo>
                  <a:pt x="1343610" y="19050"/>
                </a:lnTo>
                <a:lnTo>
                  <a:pt x="1347873" y="14786"/>
                </a:lnTo>
                <a:lnTo>
                  <a:pt x="1347873" y="4264"/>
                </a:lnTo>
                <a:lnTo>
                  <a:pt x="1343610" y="0"/>
                </a:lnTo>
                <a:close/>
              </a:path>
              <a:path w="2051050" h="2025650">
                <a:moveTo>
                  <a:pt x="1305491" y="0"/>
                </a:moveTo>
                <a:lnTo>
                  <a:pt x="1294950" y="0"/>
                </a:lnTo>
                <a:lnTo>
                  <a:pt x="1290687" y="4264"/>
                </a:lnTo>
                <a:lnTo>
                  <a:pt x="1290687" y="14786"/>
                </a:lnTo>
                <a:lnTo>
                  <a:pt x="1294950" y="19050"/>
                </a:lnTo>
                <a:lnTo>
                  <a:pt x="1305491" y="19050"/>
                </a:lnTo>
                <a:lnTo>
                  <a:pt x="1309756" y="14786"/>
                </a:lnTo>
                <a:lnTo>
                  <a:pt x="1309756" y="4264"/>
                </a:lnTo>
                <a:lnTo>
                  <a:pt x="1305491" y="0"/>
                </a:lnTo>
                <a:close/>
              </a:path>
              <a:path w="2051050" h="2025650">
                <a:moveTo>
                  <a:pt x="1267372" y="0"/>
                </a:moveTo>
                <a:lnTo>
                  <a:pt x="1256831" y="0"/>
                </a:lnTo>
                <a:lnTo>
                  <a:pt x="1252567" y="4264"/>
                </a:lnTo>
                <a:lnTo>
                  <a:pt x="1252567" y="14786"/>
                </a:lnTo>
                <a:lnTo>
                  <a:pt x="1256831" y="19050"/>
                </a:lnTo>
                <a:lnTo>
                  <a:pt x="1267372" y="19050"/>
                </a:lnTo>
                <a:lnTo>
                  <a:pt x="1271637" y="14786"/>
                </a:lnTo>
                <a:lnTo>
                  <a:pt x="1271637" y="4264"/>
                </a:lnTo>
                <a:lnTo>
                  <a:pt x="1267372" y="0"/>
                </a:lnTo>
                <a:close/>
              </a:path>
              <a:path w="2051050" h="2025650">
                <a:moveTo>
                  <a:pt x="1229253" y="0"/>
                </a:moveTo>
                <a:lnTo>
                  <a:pt x="1218712" y="0"/>
                </a:lnTo>
                <a:lnTo>
                  <a:pt x="1214448" y="4264"/>
                </a:lnTo>
                <a:lnTo>
                  <a:pt x="1214448" y="14786"/>
                </a:lnTo>
                <a:lnTo>
                  <a:pt x="1218712" y="19050"/>
                </a:lnTo>
                <a:lnTo>
                  <a:pt x="1229253" y="19050"/>
                </a:lnTo>
                <a:lnTo>
                  <a:pt x="1233517" y="14786"/>
                </a:lnTo>
                <a:lnTo>
                  <a:pt x="1233517" y="4264"/>
                </a:lnTo>
                <a:lnTo>
                  <a:pt x="1229253" y="0"/>
                </a:lnTo>
                <a:close/>
              </a:path>
              <a:path w="2051050" h="2025650">
                <a:moveTo>
                  <a:pt x="1191134" y="0"/>
                </a:moveTo>
                <a:lnTo>
                  <a:pt x="1180594" y="0"/>
                </a:lnTo>
                <a:lnTo>
                  <a:pt x="1176329" y="4264"/>
                </a:lnTo>
                <a:lnTo>
                  <a:pt x="1176329" y="14786"/>
                </a:lnTo>
                <a:lnTo>
                  <a:pt x="1180594" y="19050"/>
                </a:lnTo>
                <a:lnTo>
                  <a:pt x="1191134" y="19050"/>
                </a:lnTo>
                <a:lnTo>
                  <a:pt x="1195398" y="14786"/>
                </a:lnTo>
                <a:lnTo>
                  <a:pt x="1195398" y="4264"/>
                </a:lnTo>
                <a:lnTo>
                  <a:pt x="1191134" y="0"/>
                </a:lnTo>
                <a:close/>
              </a:path>
              <a:path w="2051050" h="2025650">
                <a:moveTo>
                  <a:pt x="1153015" y="0"/>
                </a:moveTo>
                <a:lnTo>
                  <a:pt x="1142475" y="0"/>
                </a:lnTo>
                <a:lnTo>
                  <a:pt x="1138210" y="4264"/>
                </a:lnTo>
                <a:lnTo>
                  <a:pt x="1138210" y="14786"/>
                </a:lnTo>
                <a:lnTo>
                  <a:pt x="1142475" y="19050"/>
                </a:lnTo>
                <a:lnTo>
                  <a:pt x="1153015" y="19050"/>
                </a:lnTo>
                <a:lnTo>
                  <a:pt x="1157279" y="14786"/>
                </a:lnTo>
                <a:lnTo>
                  <a:pt x="1157279" y="4264"/>
                </a:lnTo>
                <a:lnTo>
                  <a:pt x="1153015" y="0"/>
                </a:lnTo>
                <a:close/>
              </a:path>
              <a:path w="2051050" h="2025650">
                <a:moveTo>
                  <a:pt x="1114896" y="0"/>
                </a:moveTo>
                <a:lnTo>
                  <a:pt x="1104356" y="0"/>
                </a:lnTo>
                <a:lnTo>
                  <a:pt x="1100091" y="4264"/>
                </a:lnTo>
                <a:lnTo>
                  <a:pt x="1100091" y="14786"/>
                </a:lnTo>
                <a:lnTo>
                  <a:pt x="1104356" y="19050"/>
                </a:lnTo>
                <a:lnTo>
                  <a:pt x="1114896" y="19050"/>
                </a:lnTo>
                <a:lnTo>
                  <a:pt x="1119160" y="14786"/>
                </a:lnTo>
                <a:lnTo>
                  <a:pt x="1119160" y="4264"/>
                </a:lnTo>
                <a:lnTo>
                  <a:pt x="1114896" y="0"/>
                </a:lnTo>
                <a:close/>
              </a:path>
              <a:path w="2051050" h="2025650">
                <a:moveTo>
                  <a:pt x="1076777" y="0"/>
                </a:moveTo>
                <a:lnTo>
                  <a:pt x="1066237" y="0"/>
                </a:lnTo>
                <a:lnTo>
                  <a:pt x="1061972" y="4264"/>
                </a:lnTo>
                <a:lnTo>
                  <a:pt x="1061972" y="14786"/>
                </a:lnTo>
                <a:lnTo>
                  <a:pt x="1066237" y="19050"/>
                </a:lnTo>
                <a:lnTo>
                  <a:pt x="1076777" y="19050"/>
                </a:lnTo>
                <a:lnTo>
                  <a:pt x="1081041" y="14786"/>
                </a:lnTo>
                <a:lnTo>
                  <a:pt x="1081041" y="4264"/>
                </a:lnTo>
                <a:lnTo>
                  <a:pt x="1076777" y="0"/>
                </a:lnTo>
                <a:close/>
              </a:path>
              <a:path w="2051050" h="2025650">
                <a:moveTo>
                  <a:pt x="1038658" y="0"/>
                </a:moveTo>
                <a:lnTo>
                  <a:pt x="1028118" y="0"/>
                </a:lnTo>
                <a:lnTo>
                  <a:pt x="1023853" y="4264"/>
                </a:lnTo>
                <a:lnTo>
                  <a:pt x="1023853" y="14786"/>
                </a:lnTo>
                <a:lnTo>
                  <a:pt x="1028118" y="19050"/>
                </a:lnTo>
                <a:lnTo>
                  <a:pt x="1038658" y="19050"/>
                </a:lnTo>
                <a:lnTo>
                  <a:pt x="1042922" y="14786"/>
                </a:lnTo>
                <a:lnTo>
                  <a:pt x="1042922" y="4264"/>
                </a:lnTo>
                <a:lnTo>
                  <a:pt x="1038658" y="0"/>
                </a:lnTo>
                <a:close/>
              </a:path>
              <a:path w="2051050" h="2025650">
                <a:moveTo>
                  <a:pt x="1000539" y="0"/>
                </a:moveTo>
                <a:lnTo>
                  <a:pt x="989999" y="0"/>
                </a:lnTo>
                <a:lnTo>
                  <a:pt x="985734" y="4264"/>
                </a:lnTo>
                <a:lnTo>
                  <a:pt x="985734" y="14786"/>
                </a:lnTo>
                <a:lnTo>
                  <a:pt x="989999" y="19050"/>
                </a:lnTo>
                <a:lnTo>
                  <a:pt x="1000539" y="19050"/>
                </a:lnTo>
                <a:lnTo>
                  <a:pt x="1004803" y="14786"/>
                </a:lnTo>
                <a:lnTo>
                  <a:pt x="1004803" y="4264"/>
                </a:lnTo>
                <a:lnTo>
                  <a:pt x="1000539" y="0"/>
                </a:lnTo>
                <a:close/>
              </a:path>
              <a:path w="2051050" h="2025650">
                <a:moveTo>
                  <a:pt x="962419" y="0"/>
                </a:moveTo>
                <a:lnTo>
                  <a:pt x="951880" y="0"/>
                </a:lnTo>
                <a:lnTo>
                  <a:pt x="947615" y="4264"/>
                </a:lnTo>
                <a:lnTo>
                  <a:pt x="947615" y="14786"/>
                </a:lnTo>
                <a:lnTo>
                  <a:pt x="951880" y="19050"/>
                </a:lnTo>
                <a:lnTo>
                  <a:pt x="962419" y="19050"/>
                </a:lnTo>
                <a:lnTo>
                  <a:pt x="966684" y="14786"/>
                </a:lnTo>
                <a:lnTo>
                  <a:pt x="966684" y="4264"/>
                </a:lnTo>
                <a:lnTo>
                  <a:pt x="962419" y="0"/>
                </a:lnTo>
                <a:close/>
              </a:path>
              <a:path w="2051050" h="2025650">
                <a:moveTo>
                  <a:pt x="924300" y="0"/>
                </a:moveTo>
                <a:lnTo>
                  <a:pt x="913761" y="0"/>
                </a:lnTo>
                <a:lnTo>
                  <a:pt x="909496" y="4264"/>
                </a:lnTo>
                <a:lnTo>
                  <a:pt x="909496" y="14786"/>
                </a:lnTo>
                <a:lnTo>
                  <a:pt x="913761" y="19050"/>
                </a:lnTo>
                <a:lnTo>
                  <a:pt x="924300" y="19050"/>
                </a:lnTo>
                <a:lnTo>
                  <a:pt x="928565" y="14786"/>
                </a:lnTo>
                <a:lnTo>
                  <a:pt x="928565" y="4264"/>
                </a:lnTo>
                <a:lnTo>
                  <a:pt x="924300" y="0"/>
                </a:lnTo>
                <a:close/>
              </a:path>
              <a:path w="2051050" h="2025650">
                <a:moveTo>
                  <a:pt x="886181" y="0"/>
                </a:moveTo>
                <a:lnTo>
                  <a:pt x="875642" y="0"/>
                </a:lnTo>
                <a:lnTo>
                  <a:pt x="871377" y="4264"/>
                </a:lnTo>
                <a:lnTo>
                  <a:pt x="871377" y="14786"/>
                </a:lnTo>
                <a:lnTo>
                  <a:pt x="875642" y="19050"/>
                </a:lnTo>
                <a:lnTo>
                  <a:pt x="886181" y="19050"/>
                </a:lnTo>
                <a:lnTo>
                  <a:pt x="890446" y="14786"/>
                </a:lnTo>
                <a:lnTo>
                  <a:pt x="890446" y="4264"/>
                </a:lnTo>
                <a:lnTo>
                  <a:pt x="886181" y="0"/>
                </a:lnTo>
                <a:close/>
              </a:path>
              <a:path w="2051050" h="2025650">
                <a:moveTo>
                  <a:pt x="848062" y="0"/>
                </a:moveTo>
                <a:lnTo>
                  <a:pt x="837523" y="0"/>
                </a:lnTo>
                <a:lnTo>
                  <a:pt x="833258" y="4264"/>
                </a:lnTo>
                <a:lnTo>
                  <a:pt x="833258" y="14786"/>
                </a:lnTo>
                <a:lnTo>
                  <a:pt x="837523" y="19050"/>
                </a:lnTo>
                <a:lnTo>
                  <a:pt x="848062" y="19050"/>
                </a:lnTo>
                <a:lnTo>
                  <a:pt x="852327" y="14786"/>
                </a:lnTo>
                <a:lnTo>
                  <a:pt x="852327" y="4264"/>
                </a:lnTo>
                <a:lnTo>
                  <a:pt x="848062" y="0"/>
                </a:lnTo>
                <a:close/>
              </a:path>
              <a:path w="2051050" h="2025650">
                <a:moveTo>
                  <a:pt x="809943" y="0"/>
                </a:moveTo>
                <a:lnTo>
                  <a:pt x="799404" y="0"/>
                </a:lnTo>
                <a:lnTo>
                  <a:pt x="795139" y="4264"/>
                </a:lnTo>
                <a:lnTo>
                  <a:pt x="795139" y="14786"/>
                </a:lnTo>
                <a:lnTo>
                  <a:pt x="799404" y="19050"/>
                </a:lnTo>
                <a:lnTo>
                  <a:pt x="809943" y="19050"/>
                </a:lnTo>
                <a:lnTo>
                  <a:pt x="814208" y="14786"/>
                </a:lnTo>
                <a:lnTo>
                  <a:pt x="814208" y="4264"/>
                </a:lnTo>
                <a:lnTo>
                  <a:pt x="809943" y="0"/>
                </a:lnTo>
                <a:close/>
              </a:path>
              <a:path w="2051050" h="2025650">
                <a:moveTo>
                  <a:pt x="771824" y="0"/>
                </a:moveTo>
                <a:lnTo>
                  <a:pt x="761284" y="0"/>
                </a:lnTo>
                <a:lnTo>
                  <a:pt x="757020" y="4264"/>
                </a:lnTo>
                <a:lnTo>
                  <a:pt x="757020" y="14786"/>
                </a:lnTo>
                <a:lnTo>
                  <a:pt x="761284" y="19050"/>
                </a:lnTo>
                <a:lnTo>
                  <a:pt x="771824" y="19050"/>
                </a:lnTo>
                <a:lnTo>
                  <a:pt x="776089" y="14786"/>
                </a:lnTo>
                <a:lnTo>
                  <a:pt x="776089" y="4264"/>
                </a:lnTo>
                <a:lnTo>
                  <a:pt x="771824" y="0"/>
                </a:lnTo>
                <a:close/>
              </a:path>
              <a:path w="2051050" h="2025650">
                <a:moveTo>
                  <a:pt x="733705" y="0"/>
                </a:moveTo>
                <a:lnTo>
                  <a:pt x="723165" y="0"/>
                </a:lnTo>
                <a:lnTo>
                  <a:pt x="718901" y="4264"/>
                </a:lnTo>
                <a:lnTo>
                  <a:pt x="718901" y="14786"/>
                </a:lnTo>
                <a:lnTo>
                  <a:pt x="723165" y="19050"/>
                </a:lnTo>
                <a:lnTo>
                  <a:pt x="733705" y="19050"/>
                </a:lnTo>
                <a:lnTo>
                  <a:pt x="737970" y="14786"/>
                </a:lnTo>
                <a:lnTo>
                  <a:pt x="737970" y="4264"/>
                </a:lnTo>
                <a:lnTo>
                  <a:pt x="733705" y="0"/>
                </a:lnTo>
                <a:close/>
              </a:path>
              <a:path w="2051050" h="2025650">
                <a:moveTo>
                  <a:pt x="695586" y="0"/>
                </a:moveTo>
                <a:lnTo>
                  <a:pt x="685046" y="0"/>
                </a:lnTo>
                <a:lnTo>
                  <a:pt x="680782" y="4264"/>
                </a:lnTo>
                <a:lnTo>
                  <a:pt x="680782" y="14786"/>
                </a:lnTo>
                <a:lnTo>
                  <a:pt x="685046" y="19050"/>
                </a:lnTo>
                <a:lnTo>
                  <a:pt x="695586" y="19050"/>
                </a:lnTo>
                <a:lnTo>
                  <a:pt x="699851" y="14786"/>
                </a:lnTo>
                <a:lnTo>
                  <a:pt x="699851" y="4264"/>
                </a:lnTo>
                <a:lnTo>
                  <a:pt x="695586" y="0"/>
                </a:lnTo>
                <a:close/>
              </a:path>
              <a:path w="2051050" h="2025650">
                <a:moveTo>
                  <a:pt x="657467" y="0"/>
                </a:moveTo>
                <a:lnTo>
                  <a:pt x="646927" y="0"/>
                </a:lnTo>
                <a:lnTo>
                  <a:pt x="642663" y="4264"/>
                </a:lnTo>
                <a:lnTo>
                  <a:pt x="642663" y="14786"/>
                </a:lnTo>
                <a:lnTo>
                  <a:pt x="646927" y="19050"/>
                </a:lnTo>
                <a:lnTo>
                  <a:pt x="657467" y="19050"/>
                </a:lnTo>
                <a:lnTo>
                  <a:pt x="661732" y="14786"/>
                </a:lnTo>
                <a:lnTo>
                  <a:pt x="661732" y="4264"/>
                </a:lnTo>
                <a:lnTo>
                  <a:pt x="657467" y="0"/>
                </a:lnTo>
                <a:close/>
              </a:path>
              <a:path w="2051050" h="2025650">
                <a:moveTo>
                  <a:pt x="619348" y="0"/>
                </a:moveTo>
                <a:lnTo>
                  <a:pt x="608808" y="0"/>
                </a:lnTo>
                <a:lnTo>
                  <a:pt x="604544" y="4264"/>
                </a:lnTo>
                <a:lnTo>
                  <a:pt x="604544" y="14786"/>
                </a:lnTo>
                <a:lnTo>
                  <a:pt x="608808" y="19050"/>
                </a:lnTo>
                <a:lnTo>
                  <a:pt x="619348" y="19050"/>
                </a:lnTo>
                <a:lnTo>
                  <a:pt x="623613" y="14786"/>
                </a:lnTo>
                <a:lnTo>
                  <a:pt x="623613" y="4264"/>
                </a:lnTo>
                <a:lnTo>
                  <a:pt x="619348" y="0"/>
                </a:lnTo>
                <a:close/>
              </a:path>
              <a:path w="2051050" h="2025650">
                <a:moveTo>
                  <a:pt x="581229" y="0"/>
                </a:moveTo>
                <a:lnTo>
                  <a:pt x="570689" y="0"/>
                </a:lnTo>
                <a:lnTo>
                  <a:pt x="566425" y="4264"/>
                </a:lnTo>
                <a:lnTo>
                  <a:pt x="566425" y="14786"/>
                </a:lnTo>
                <a:lnTo>
                  <a:pt x="570689" y="19050"/>
                </a:lnTo>
                <a:lnTo>
                  <a:pt x="581229" y="19050"/>
                </a:lnTo>
                <a:lnTo>
                  <a:pt x="585494" y="14786"/>
                </a:lnTo>
                <a:lnTo>
                  <a:pt x="585494" y="4264"/>
                </a:lnTo>
                <a:lnTo>
                  <a:pt x="581229" y="0"/>
                </a:lnTo>
                <a:close/>
              </a:path>
              <a:path w="2051050" h="2025650">
                <a:moveTo>
                  <a:pt x="543110" y="0"/>
                </a:moveTo>
                <a:lnTo>
                  <a:pt x="532570" y="0"/>
                </a:lnTo>
                <a:lnTo>
                  <a:pt x="528306" y="4264"/>
                </a:lnTo>
                <a:lnTo>
                  <a:pt x="528306" y="14786"/>
                </a:lnTo>
                <a:lnTo>
                  <a:pt x="532570" y="19050"/>
                </a:lnTo>
                <a:lnTo>
                  <a:pt x="543110" y="19050"/>
                </a:lnTo>
                <a:lnTo>
                  <a:pt x="547375" y="14786"/>
                </a:lnTo>
                <a:lnTo>
                  <a:pt x="547375" y="4264"/>
                </a:lnTo>
                <a:lnTo>
                  <a:pt x="543110" y="0"/>
                </a:lnTo>
                <a:close/>
              </a:path>
              <a:path w="2051050" h="2025650">
                <a:moveTo>
                  <a:pt x="504991" y="0"/>
                </a:moveTo>
                <a:lnTo>
                  <a:pt x="494451" y="0"/>
                </a:lnTo>
                <a:lnTo>
                  <a:pt x="490186" y="4264"/>
                </a:lnTo>
                <a:lnTo>
                  <a:pt x="490186" y="14786"/>
                </a:lnTo>
                <a:lnTo>
                  <a:pt x="494451" y="19050"/>
                </a:lnTo>
                <a:lnTo>
                  <a:pt x="504991" y="19050"/>
                </a:lnTo>
                <a:lnTo>
                  <a:pt x="509256" y="14786"/>
                </a:lnTo>
                <a:lnTo>
                  <a:pt x="509256" y="4264"/>
                </a:lnTo>
                <a:lnTo>
                  <a:pt x="504991" y="0"/>
                </a:lnTo>
                <a:close/>
              </a:path>
              <a:path w="2051050" h="2025650">
                <a:moveTo>
                  <a:pt x="466872" y="0"/>
                </a:moveTo>
                <a:lnTo>
                  <a:pt x="456332" y="0"/>
                </a:lnTo>
                <a:lnTo>
                  <a:pt x="452067" y="4264"/>
                </a:lnTo>
                <a:lnTo>
                  <a:pt x="452067" y="14786"/>
                </a:lnTo>
                <a:lnTo>
                  <a:pt x="456332" y="19050"/>
                </a:lnTo>
                <a:lnTo>
                  <a:pt x="466872" y="19050"/>
                </a:lnTo>
                <a:lnTo>
                  <a:pt x="471136" y="14786"/>
                </a:lnTo>
                <a:lnTo>
                  <a:pt x="471136" y="4264"/>
                </a:lnTo>
                <a:lnTo>
                  <a:pt x="466872" y="0"/>
                </a:lnTo>
                <a:close/>
              </a:path>
              <a:path w="2051050" h="2025650">
                <a:moveTo>
                  <a:pt x="428753" y="0"/>
                </a:moveTo>
                <a:lnTo>
                  <a:pt x="418213" y="0"/>
                </a:lnTo>
                <a:lnTo>
                  <a:pt x="413948" y="4264"/>
                </a:lnTo>
                <a:lnTo>
                  <a:pt x="413948" y="14786"/>
                </a:lnTo>
                <a:lnTo>
                  <a:pt x="418213" y="19050"/>
                </a:lnTo>
                <a:lnTo>
                  <a:pt x="428753" y="19050"/>
                </a:lnTo>
                <a:lnTo>
                  <a:pt x="433017" y="14786"/>
                </a:lnTo>
                <a:lnTo>
                  <a:pt x="433017" y="4264"/>
                </a:lnTo>
                <a:lnTo>
                  <a:pt x="428753" y="0"/>
                </a:lnTo>
                <a:close/>
              </a:path>
              <a:path w="2051050" h="2025650">
                <a:moveTo>
                  <a:pt x="390634" y="0"/>
                </a:moveTo>
                <a:lnTo>
                  <a:pt x="380094" y="0"/>
                </a:lnTo>
                <a:lnTo>
                  <a:pt x="375829" y="4264"/>
                </a:lnTo>
                <a:lnTo>
                  <a:pt x="375829" y="14786"/>
                </a:lnTo>
                <a:lnTo>
                  <a:pt x="380094" y="19050"/>
                </a:lnTo>
                <a:lnTo>
                  <a:pt x="390634" y="19050"/>
                </a:lnTo>
                <a:lnTo>
                  <a:pt x="394898" y="14786"/>
                </a:lnTo>
                <a:lnTo>
                  <a:pt x="394898" y="4264"/>
                </a:lnTo>
                <a:lnTo>
                  <a:pt x="390634" y="0"/>
                </a:lnTo>
                <a:close/>
              </a:path>
              <a:path w="2051050" h="2025650">
                <a:moveTo>
                  <a:pt x="352515" y="0"/>
                </a:moveTo>
                <a:lnTo>
                  <a:pt x="341975" y="0"/>
                </a:lnTo>
                <a:lnTo>
                  <a:pt x="337710" y="4264"/>
                </a:lnTo>
                <a:lnTo>
                  <a:pt x="337710" y="14786"/>
                </a:lnTo>
                <a:lnTo>
                  <a:pt x="341975" y="19050"/>
                </a:lnTo>
                <a:lnTo>
                  <a:pt x="352515" y="19050"/>
                </a:lnTo>
                <a:lnTo>
                  <a:pt x="356779" y="14786"/>
                </a:lnTo>
                <a:lnTo>
                  <a:pt x="356779" y="4264"/>
                </a:lnTo>
                <a:lnTo>
                  <a:pt x="352515" y="0"/>
                </a:lnTo>
                <a:close/>
              </a:path>
              <a:path w="2051050" h="2025650">
                <a:moveTo>
                  <a:pt x="314396" y="0"/>
                </a:moveTo>
                <a:lnTo>
                  <a:pt x="303856" y="0"/>
                </a:lnTo>
                <a:lnTo>
                  <a:pt x="299591" y="4264"/>
                </a:lnTo>
                <a:lnTo>
                  <a:pt x="299591" y="14786"/>
                </a:lnTo>
                <a:lnTo>
                  <a:pt x="303856" y="19050"/>
                </a:lnTo>
                <a:lnTo>
                  <a:pt x="314396" y="19050"/>
                </a:lnTo>
                <a:lnTo>
                  <a:pt x="318660" y="14786"/>
                </a:lnTo>
                <a:lnTo>
                  <a:pt x="318660" y="4264"/>
                </a:lnTo>
                <a:lnTo>
                  <a:pt x="314396" y="0"/>
                </a:lnTo>
                <a:close/>
              </a:path>
              <a:path w="2051050" h="2025650">
                <a:moveTo>
                  <a:pt x="276277" y="0"/>
                </a:moveTo>
                <a:lnTo>
                  <a:pt x="265737" y="0"/>
                </a:lnTo>
                <a:lnTo>
                  <a:pt x="261472" y="4264"/>
                </a:lnTo>
                <a:lnTo>
                  <a:pt x="261472" y="14786"/>
                </a:lnTo>
                <a:lnTo>
                  <a:pt x="265737" y="19050"/>
                </a:lnTo>
                <a:lnTo>
                  <a:pt x="276277" y="19050"/>
                </a:lnTo>
                <a:lnTo>
                  <a:pt x="280541" y="14786"/>
                </a:lnTo>
                <a:lnTo>
                  <a:pt x="280541" y="4264"/>
                </a:lnTo>
                <a:lnTo>
                  <a:pt x="276277" y="0"/>
                </a:lnTo>
                <a:close/>
              </a:path>
              <a:path w="2051050" h="2025650">
                <a:moveTo>
                  <a:pt x="238158" y="0"/>
                </a:moveTo>
                <a:lnTo>
                  <a:pt x="227618" y="0"/>
                </a:lnTo>
                <a:lnTo>
                  <a:pt x="223353" y="4264"/>
                </a:lnTo>
                <a:lnTo>
                  <a:pt x="223353" y="14786"/>
                </a:lnTo>
                <a:lnTo>
                  <a:pt x="227618" y="19050"/>
                </a:lnTo>
                <a:lnTo>
                  <a:pt x="238158" y="19050"/>
                </a:lnTo>
                <a:lnTo>
                  <a:pt x="242422" y="14786"/>
                </a:lnTo>
                <a:lnTo>
                  <a:pt x="242422" y="4264"/>
                </a:lnTo>
                <a:lnTo>
                  <a:pt x="238158" y="0"/>
                </a:lnTo>
                <a:close/>
              </a:path>
              <a:path w="2051050" h="2025650">
                <a:moveTo>
                  <a:pt x="200038" y="0"/>
                </a:moveTo>
                <a:lnTo>
                  <a:pt x="189499" y="0"/>
                </a:lnTo>
                <a:lnTo>
                  <a:pt x="185234" y="4264"/>
                </a:lnTo>
                <a:lnTo>
                  <a:pt x="185234" y="14786"/>
                </a:lnTo>
                <a:lnTo>
                  <a:pt x="189499" y="19050"/>
                </a:lnTo>
                <a:lnTo>
                  <a:pt x="200038" y="19050"/>
                </a:lnTo>
                <a:lnTo>
                  <a:pt x="204303" y="14786"/>
                </a:lnTo>
                <a:lnTo>
                  <a:pt x="204303" y="4264"/>
                </a:lnTo>
                <a:lnTo>
                  <a:pt x="200038" y="0"/>
                </a:lnTo>
                <a:close/>
              </a:path>
              <a:path w="2051050" h="2025650">
                <a:moveTo>
                  <a:pt x="161919" y="0"/>
                </a:moveTo>
                <a:lnTo>
                  <a:pt x="151380" y="0"/>
                </a:lnTo>
                <a:lnTo>
                  <a:pt x="147115" y="4264"/>
                </a:lnTo>
                <a:lnTo>
                  <a:pt x="147115" y="14786"/>
                </a:lnTo>
                <a:lnTo>
                  <a:pt x="151380" y="19050"/>
                </a:lnTo>
                <a:lnTo>
                  <a:pt x="161919" y="19050"/>
                </a:lnTo>
                <a:lnTo>
                  <a:pt x="166184" y="14786"/>
                </a:lnTo>
                <a:lnTo>
                  <a:pt x="166184" y="4264"/>
                </a:lnTo>
                <a:lnTo>
                  <a:pt x="161919" y="0"/>
                </a:lnTo>
                <a:close/>
              </a:path>
              <a:path w="2051050" h="2025650">
                <a:moveTo>
                  <a:pt x="123800" y="0"/>
                </a:moveTo>
                <a:lnTo>
                  <a:pt x="113261" y="0"/>
                </a:lnTo>
                <a:lnTo>
                  <a:pt x="108996" y="4264"/>
                </a:lnTo>
                <a:lnTo>
                  <a:pt x="108996" y="14786"/>
                </a:lnTo>
                <a:lnTo>
                  <a:pt x="113261" y="19050"/>
                </a:lnTo>
                <a:lnTo>
                  <a:pt x="123800" y="19050"/>
                </a:lnTo>
                <a:lnTo>
                  <a:pt x="128065" y="14786"/>
                </a:lnTo>
                <a:lnTo>
                  <a:pt x="128065" y="4264"/>
                </a:lnTo>
                <a:lnTo>
                  <a:pt x="123800" y="0"/>
                </a:lnTo>
                <a:close/>
              </a:path>
              <a:path w="2051050" h="2025650">
                <a:moveTo>
                  <a:pt x="85681" y="0"/>
                </a:moveTo>
                <a:lnTo>
                  <a:pt x="75142" y="0"/>
                </a:lnTo>
                <a:lnTo>
                  <a:pt x="70877" y="4264"/>
                </a:lnTo>
                <a:lnTo>
                  <a:pt x="70877" y="14786"/>
                </a:lnTo>
                <a:lnTo>
                  <a:pt x="75142" y="19050"/>
                </a:lnTo>
                <a:lnTo>
                  <a:pt x="85681" y="19050"/>
                </a:lnTo>
                <a:lnTo>
                  <a:pt x="89946" y="14786"/>
                </a:lnTo>
                <a:lnTo>
                  <a:pt x="89946" y="4264"/>
                </a:lnTo>
                <a:lnTo>
                  <a:pt x="85681" y="0"/>
                </a:lnTo>
                <a:close/>
              </a:path>
              <a:path w="2051050" h="2025650">
                <a:moveTo>
                  <a:pt x="47562" y="0"/>
                </a:moveTo>
                <a:lnTo>
                  <a:pt x="37023" y="0"/>
                </a:lnTo>
                <a:lnTo>
                  <a:pt x="32758" y="4264"/>
                </a:lnTo>
                <a:lnTo>
                  <a:pt x="32758" y="14786"/>
                </a:lnTo>
                <a:lnTo>
                  <a:pt x="37023" y="19050"/>
                </a:lnTo>
                <a:lnTo>
                  <a:pt x="47562" y="19050"/>
                </a:lnTo>
                <a:lnTo>
                  <a:pt x="51827" y="14786"/>
                </a:lnTo>
                <a:lnTo>
                  <a:pt x="51827" y="4264"/>
                </a:lnTo>
                <a:lnTo>
                  <a:pt x="47562" y="0"/>
                </a:lnTo>
                <a:close/>
              </a:path>
            </a:pathLst>
          </a:custGeom>
          <a:solidFill>
            <a:srgbClr val="E71C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3246070" y="2560369"/>
            <a:ext cx="4660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575757"/>
                </a:solidFill>
                <a:latin typeface="Trebuchet MS"/>
                <a:cs typeface="Trebuchet MS"/>
              </a:rPr>
              <a:t>ROPO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2424539" y="1798850"/>
            <a:ext cx="2108200" cy="787400"/>
            <a:chOff x="2424539" y="1798850"/>
            <a:chExt cx="2108200" cy="787400"/>
          </a:xfrm>
        </p:grpSpPr>
        <p:sp>
          <p:nvSpPr>
            <p:cNvPr id="42" name="object 42" descr=""/>
            <p:cNvSpPr/>
            <p:nvPr/>
          </p:nvSpPr>
          <p:spPr>
            <a:xfrm>
              <a:off x="2424539" y="2509837"/>
              <a:ext cx="2108200" cy="76200"/>
            </a:xfrm>
            <a:custGeom>
              <a:avLst/>
              <a:gdLst/>
              <a:ahLst/>
              <a:cxnLst/>
              <a:rect l="l" t="t" r="r" b="b"/>
              <a:pathLst>
                <a:path w="2108200" h="76200">
                  <a:moveTo>
                    <a:pt x="2070098" y="1"/>
                  </a:moveTo>
                  <a:lnTo>
                    <a:pt x="2037259" y="25401"/>
                  </a:lnTo>
                  <a:lnTo>
                    <a:pt x="70939" y="25400"/>
                  </a:ln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70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45778" y="75426"/>
                  </a:lnTo>
                  <a:lnTo>
                    <a:pt x="52929" y="73206"/>
                  </a:lnTo>
                  <a:lnTo>
                    <a:pt x="59401" y="69694"/>
                  </a:lnTo>
                  <a:lnTo>
                    <a:pt x="65040" y="65041"/>
                  </a:lnTo>
                  <a:lnTo>
                    <a:pt x="70939" y="50800"/>
                  </a:lnTo>
                  <a:lnTo>
                    <a:pt x="2037259" y="50801"/>
                  </a:lnTo>
                  <a:lnTo>
                    <a:pt x="2070098" y="76201"/>
                  </a:lnTo>
                  <a:lnTo>
                    <a:pt x="2084929" y="73207"/>
                  </a:lnTo>
                  <a:lnTo>
                    <a:pt x="2097039" y="65042"/>
                  </a:lnTo>
                  <a:lnTo>
                    <a:pt x="2105204" y="52931"/>
                  </a:lnTo>
                  <a:lnTo>
                    <a:pt x="2108198" y="38101"/>
                  </a:lnTo>
                  <a:lnTo>
                    <a:pt x="2105204" y="23271"/>
                  </a:lnTo>
                  <a:lnTo>
                    <a:pt x="2097039" y="11160"/>
                  </a:lnTo>
                  <a:lnTo>
                    <a:pt x="2084929" y="2995"/>
                  </a:lnTo>
                  <a:lnTo>
                    <a:pt x="2070098" y="1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126" y="1798850"/>
              <a:ext cx="649023" cy="655637"/>
            </a:xfrm>
            <a:prstGeom prst="rect">
              <a:avLst/>
            </a:prstGeom>
          </p:spPr>
        </p:pic>
      </p:grpSp>
      <p:sp>
        <p:nvSpPr>
          <p:cNvPr id="44" name="object 44" descr=""/>
          <p:cNvSpPr txBox="1"/>
          <p:nvPr/>
        </p:nvSpPr>
        <p:spPr>
          <a:xfrm>
            <a:off x="3277024" y="1985445"/>
            <a:ext cx="4025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 b="1">
                <a:solidFill>
                  <a:srgbClr val="03522D"/>
                </a:solidFill>
                <a:latin typeface="Trebuchet MS"/>
                <a:cs typeface="Trebuchet MS"/>
              </a:rPr>
              <a:t>58%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924473" y="2424422"/>
            <a:ext cx="2489835" cy="204723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28600" marR="438150" indent="-215900">
              <a:lnSpc>
                <a:spcPts val="1900"/>
              </a:lnSpc>
              <a:spcBef>
                <a:spcPts val="180"/>
              </a:spcBef>
              <a:buChar char="–"/>
              <a:tabLst>
                <a:tab pos="228600" algn="l"/>
              </a:tabLst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luxury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buyers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educate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themselves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entering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endParaRPr sz="1600">
              <a:latin typeface="Trebuchet MS"/>
              <a:cs typeface="Trebuchet MS"/>
            </a:endParaRPr>
          </a:p>
          <a:p>
            <a:pPr marL="228600" marR="5080" indent="-215900">
              <a:lnSpc>
                <a:spcPts val="1900"/>
              </a:lnSpc>
              <a:spcBef>
                <a:spcPts val="700"/>
              </a:spcBef>
              <a:buFont typeface="Trebuchet MS"/>
              <a:buChar char="–"/>
              <a:tabLst>
                <a:tab pos="228600" algn="l"/>
              </a:tabLst>
            </a:pP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~45%</a:t>
            </a:r>
            <a:r>
              <a:rPr dirty="0" sz="1600" spc="-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 online-inspired 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consumers</a:t>
            </a:r>
            <a:r>
              <a:rPr dirty="0" sz="1600" spc="-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buy</a:t>
            </a:r>
            <a:r>
              <a:rPr dirty="0" sz="1600" spc="-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abroad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pricing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and/or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lack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 stores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600623" y="4697722"/>
            <a:ext cx="2761615" cy="12344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28600" marR="5080" indent="-215900">
              <a:lnSpc>
                <a:spcPts val="1900"/>
              </a:lnSpc>
              <a:spcBef>
                <a:spcPts val="180"/>
              </a:spcBef>
              <a:buFont typeface="Trebuchet MS"/>
              <a:buChar char="•"/>
              <a:tabLst>
                <a:tab pos="228600" algn="l"/>
              </a:tabLst>
            </a:pP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r>
              <a:rPr dirty="0" sz="16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solo</a:t>
            </a:r>
            <a:r>
              <a:rPr dirty="0" sz="1600" spc="-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grow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EC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platforms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China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further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develop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luxury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offering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(e.g.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Tmall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Luxury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Pavilion,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JD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Toplife)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584111" y="1391659"/>
            <a:ext cx="2851150" cy="1061085"/>
          </a:xfrm>
          <a:prstGeom prst="rect">
            <a:avLst/>
          </a:prstGeom>
        </p:spPr>
        <p:txBody>
          <a:bodyPr wrap="square" lIns="0" tIns="244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dirty="0" sz="2800" b="1">
                <a:solidFill>
                  <a:srgbClr val="D4DF33"/>
                </a:solidFill>
                <a:latin typeface="Trebuchet MS"/>
                <a:cs typeface="Trebuchet MS"/>
              </a:rPr>
              <a:t>Our</a:t>
            </a:r>
            <a:r>
              <a:rPr dirty="0" sz="2800" spc="-55" b="1">
                <a:solidFill>
                  <a:srgbClr val="D4DF33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D4DF33"/>
                </a:solidFill>
                <a:latin typeface="Trebuchet MS"/>
                <a:cs typeface="Trebuchet MS"/>
              </a:rPr>
              <a:t>observations</a:t>
            </a:r>
            <a:endParaRPr sz="2800">
              <a:latin typeface="Trebuchet MS"/>
              <a:cs typeface="Trebuchet MS"/>
            </a:endParaRPr>
          </a:p>
          <a:p>
            <a:pPr marL="245745" indent="-216535">
              <a:lnSpc>
                <a:spcPct val="100000"/>
              </a:lnSpc>
              <a:spcBef>
                <a:spcPts val="1045"/>
              </a:spcBef>
              <a:buFont typeface="Trebuchet MS"/>
              <a:buChar char="•"/>
              <a:tabLst>
                <a:tab pos="245745" algn="l"/>
              </a:tabLst>
            </a:pP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ROPO</a:t>
            </a:r>
            <a:r>
              <a:rPr dirty="0" sz="1600" spc="-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relevance</a:t>
            </a:r>
            <a:r>
              <a:rPr dirty="0" sz="1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driven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by: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02821" y="6393823"/>
            <a:ext cx="1587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14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298" y="6261251"/>
            <a:ext cx="4271645" cy="30480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300"/>
              </a:spcBef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Note: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Abroad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purchases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includes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asking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friends/family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to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purchase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7F7F7F"/>
                </a:solidFill>
                <a:latin typeface="Trebuchet MS"/>
                <a:cs typeface="Trebuchet MS"/>
              </a:rPr>
              <a:t>abroad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Source: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X</a:t>
            </a:r>
            <a:r>
              <a:rPr dirty="0" sz="1000" spc="-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Tencent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Luxury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Study,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2018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7300" y="546600"/>
            <a:ext cx="10659110" cy="101346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/>
              <a:t>Digital</a:t>
            </a:r>
            <a:r>
              <a:rPr dirty="0" spc="-80"/>
              <a:t> </a:t>
            </a:r>
            <a:r>
              <a:rPr dirty="0"/>
              <a:t>is</a:t>
            </a:r>
            <a:r>
              <a:rPr dirty="0" spc="-65"/>
              <a:t> </a:t>
            </a:r>
            <a:r>
              <a:rPr dirty="0"/>
              <a:t>crucial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60"/>
              <a:t> </a:t>
            </a:r>
            <a:r>
              <a:rPr dirty="0"/>
              <a:t>reach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55"/>
              <a:t> </a:t>
            </a:r>
            <a:r>
              <a:rPr dirty="0"/>
              <a:t>convert</a:t>
            </a:r>
            <a:r>
              <a:rPr dirty="0" spc="-60"/>
              <a:t> </a:t>
            </a:r>
            <a:r>
              <a:rPr dirty="0"/>
              <a:t>consumers</a:t>
            </a:r>
            <a:r>
              <a:rPr dirty="0" spc="-60"/>
              <a:t> </a:t>
            </a:r>
            <a:r>
              <a:rPr dirty="0" spc="-10"/>
              <a:t>living </a:t>
            </a:r>
            <a:r>
              <a:rPr dirty="0"/>
              <a:t>in</a:t>
            </a:r>
            <a:r>
              <a:rPr dirty="0" spc="-45"/>
              <a:t> </a:t>
            </a:r>
            <a:r>
              <a:rPr dirty="0"/>
              <a:t>lower</a:t>
            </a:r>
            <a:r>
              <a:rPr dirty="0" spc="-45"/>
              <a:t> </a:t>
            </a:r>
            <a:r>
              <a:rPr dirty="0"/>
              <a:t>tier</a:t>
            </a:r>
            <a:r>
              <a:rPr dirty="0" spc="-40"/>
              <a:t> </a:t>
            </a:r>
            <a:r>
              <a:rPr dirty="0" spc="-10"/>
              <a:t>cities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6074196" y="2538977"/>
            <a:ext cx="732790" cy="732790"/>
            <a:chOff x="6074196" y="2538977"/>
            <a:chExt cx="732790" cy="732790"/>
          </a:xfrm>
        </p:grpSpPr>
        <p:sp>
          <p:nvSpPr>
            <p:cNvPr id="7" name="object 7" descr=""/>
            <p:cNvSpPr/>
            <p:nvPr/>
          </p:nvSpPr>
          <p:spPr>
            <a:xfrm>
              <a:off x="6080546" y="254532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60000" y="0"/>
                  </a:moveTo>
                  <a:lnTo>
                    <a:pt x="311150" y="3286"/>
                  </a:lnTo>
                  <a:lnTo>
                    <a:pt x="264298" y="12859"/>
                  </a:lnTo>
                  <a:lnTo>
                    <a:pt x="219872" y="28290"/>
                  </a:lnTo>
                  <a:lnTo>
                    <a:pt x="178301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1"/>
                  </a:lnTo>
                  <a:lnTo>
                    <a:pt x="28290" y="219872"/>
                  </a:lnTo>
                  <a:lnTo>
                    <a:pt x="12859" y="264298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50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9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5" y="644989"/>
                  </a:lnTo>
                  <a:lnTo>
                    <a:pt x="178301" y="670849"/>
                  </a:lnTo>
                  <a:lnTo>
                    <a:pt x="219872" y="691709"/>
                  </a:lnTo>
                  <a:lnTo>
                    <a:pt x="264298" y="707140"/>
                  </a:lnTo>
                  <a:lnTo>
                    <a:pt x="311150" y="716713"/>
                  </a:lnTo>
                  <a:lnTo>
                    <a:pt x="360000" y="719999"/>
                  </a:lnTo>
                  <a:lnTo>
                    <a:pt x="408850" y="716713"/>
                  </a:lnTo>
                  <a:lnTo>
                    <a:pt x="455702" y="707140"/>
                  </a:lnTo>
                  <a:lnTo>
                    <a:pt x="500128" y="691709"/>
                  </a:lnTo>
                  <a:lnTo>
                    <a:pt x="541699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9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50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8"/>
                  </a:lnTo>
                  <a:lnTo>
                    <a:pt x="691709" y="219872"/>
                  </a:lnTo>
                  <a:lnTo>
                    <a:pt x="670849" y="178301"/>
                  </a:lnTo>
                  <a:lnTo>
                    <a:pt x="644989" y="140015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9" y="49150"/>
                  </a:lnTo>
                  <a:lnTo>
                    <a:pt x="500128" y="28290"/>
                  </a:lnTo>
                  <a:lnTo>
                    <a:pt x="455702" y="12859"/>
                  </a:lnTo>
                  <a:lnTo>
                    <a:pt x="408850" y="3286"/>
                  </a:lnTo>
                  <a:lnTo>
                    <a:pt x="36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080546" y="254532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215915" y="2742768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64%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350306" y="2545327"/>
            <a:ext cx="450850" cy="720090"/>
          </a:xfrm>
          <a:custGeom>
            <a:avLst/>
            <a:gdLst/>
            <a:ahLst/>
            <a:cxnLst/>
            <a:rect l="l" t="t" r="r" b="b"/>
            <a:pathLst>
              <a:path w="450850" h="720089">
                <a:moveTo>
                  <a:pt x="90240" y="0"/>
                </a:moveTo>
                <a:lnTo>
                  <a:pt x="139090" y="3286"/>
                </a:lnTo>
                <a:lnTo>
                  <a:pt x="185942" y="12859"/>
                </a:lnTo>
                <a:lnTo>
                  <a:pt x="230368" y="28290"/>
                </a:lnTo>
                <a:lnTo>
                  <a:pt x="271939" y="49150"/>
                </a:lnTo>
                <a:lnTo>
                  <a:pt x="310225" y="75010"/>
                </a:lnTo>
                <a:lnTo>
                  <a:pt x="344799" y="105441"/>
                </a:lnTo>
                <a:lnTo>
                  <a:pt x="375230" y="140014"/>
                </a:lnTo>
                <a:lnTo>
                  <a:pt x="401090" y="178301"/>
                </a:lnTo>
                <a:lnTo>
                  <a:pt x="421950" y="219871"/>
                </a:lnTo>
                <a:lnTo>
                  <a:pt x="437381" y="264297"/>
                </a:lnTo>
                <a:lnTo>
                  <a:pt x="446954" y="311150"/>
                </a:lnTo>
                <a:lnTo>
                  <a:pt x="450240" y="360000"/>
                </a:lnTo>
                <a:lnTo>
                  <a:pt x="446954" y="408849"/>
                </a:lnTo>
                <a:lnTo>
                  <a:pt x="437381" y="455702"/>
                </a:lnTo>
                <a:lnTo>
                  <a:pt x="421950" y="500128"/>
                </a:lnTo>
                <a:lnTo>
                  <a:pt x="401090" y="541698"/>
                </a:lnTo>
                <a:lnTo>
                  <a:pt x="375230" y="579985"/>
                </a:lnTo>
                <a:lnTo>
                  <a:pt x="344799" y="614558"/>
                </a:lnTo>
                <a:lnTo>
                  <a:pt x="310225" y="644989"/>
                </a:lnTo>
                <a:lnTo>
                  <a:pt x="271939" y="670849"/>
                </a:lnTo>
                <a:lnTo>
                  <a:pt x="230368" y="691709"/>
                </a:lnTo>
                <a:lnTo>
                  <a:pt x="185942" y="707140"/>
                </a:lnTo>
                <a:lnTo>
                  <a:pt x="139090" y="716713"/>
                </a:lnTo>
                <a:lnTo>
                  <a:pt x="90240" y="720000"/>
                </a:lnTo>
                <a:lnTo>
                  <a:pt x="67441" y="719277"/>
                </a:lnTo>
                <a:lnTo>
                  <a:pt x="44755" y="717115"/>
                </a:lnTo>
                <a:lnTo>
                  <a:pt x="22252" y="713521"/>
                </a:lnTo>
                <a:lnTo>
                  <a:pt x="0" y="708506"/>
                </a:lnTo>
              </a:path>
            </a:pathLst>
          </a:custGeom>
          <a:ln w="76200">
            <a:solidFill>
              <a:srgbClr val="29BA7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8139301" y="2538977"/>
            <a:ext cx="732790" cy="732790"/>
            <a:chOff x="8139301" y="2538977"/>
            <a:chExt cx="732790" cy="732790"/>
          </a:xfrm>
        </p:grpSpPr>
        <p:sp>
          <p:nvSpPr>
            <p:cNvPr id="12" name="object 12" descr=""/>
            <p:cNvSpPr/>
            <p:nvPr/>
          </p:nvSpPr>
          <p:spPr>
            <a:xfrm>
              <a:off x="8145651" y="254532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59999" y="0"/>
                  </a:moveTo>
                  <a:lnTo>
                    <a:pt x="311149" y="3286"/>
                  </a:lnTo>
                  <a:lnTo>
                    <a:pt x="264297" y="12859"/>
                  </a:lnTo>
                  <a:lnTo>
                    <a:pt x="219871" y="28290"/>
                  </a:lnTo>
                  <a:lnTo>
                    <a:pt x="178300" y="49150"/>
                  </a:lnTo>
                  <a:lnTo>
                    <a:pt x="140014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1"/>
                  </a:lnTo>
                  <a:lnTo>
                    <a:pt x="28290" y="219872"/>
                  </a:lnTo>
                  <a:lnTo>
                    <a:pt x="12859" y="264298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50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9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4" y="644989"/>
                  </a:lnTo>
                  <a:lnTo>
                    <a:pt x="178300" y="670849"/>
                  </a:lnTo>
                  <a:lnTo>
                    <a:pt x="219871" y="691709"/>
                  </a:lnTo>
                  <a:lnTo>
                    <a:pt x="264297" y="707140"/>
                  </a:lnTo>
                  <a:lnTo>
                    <a:pt x="311149" y="716713"/>
                  </a:lnTo>
                  <a:lnTo>
                    <a:pt x="359999" y="719999"/>
                  </a:lnTo>
                  <a:lnTo>
                    <a:pt x="408849" y="716713"/>
                  </a:lnTo>
                  <a:lnTo>
                    <a:pt x="455701" y="707140"/>
                  </a:lnTo>
                  <a:lnTo>
                    <a:pt x="500128" y="691709"/>
                  </a:lnTo>
                  <a:lnTo>
                    <a:pt x="541698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9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50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8"/>
                  </a:lnTo>
                  <a:lnTo>
                    <a:pt x="691709" y="219872"/>
                  </a:lnTo>
                  <a:lnTo>
                    <a:pt x="670849" y="178301"/>
                  </a:lnTo>
                  <a:lnTo>
                    <a:pt x="644989" y="140015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8" y="49150"/>
                  </a:lnTo>
                  <a:lnTo>
                    <a:pt x="500128" y="28290"/>
                  </a:lnTo>
                  <a:lnTo>
                    <a:pt x="455701" y="12859"/>
                  </a:lnTo>
                  <a:lnTo>
                    <a:pt x="408849" y="3286"/>
                  </a:lnTo>
                  <a:lnTo>
                    <a:pt x="359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145651" y="254532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281020" y="2742768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56%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481057" y="2545327"/>
            <a:ext cx="384810" cy="720090"/>
          </a:xfrm>
          <a:custGeom>
            <a:avLst/>
            <a:gdLst/>
            <a:ahLst/>
            <a:cxnLst/>
            <a:rect l="l" t="t" r="r" b="b"/>
            <a:pathLst>
              <a:path w="384809" h="720089">
                <a:moveTo>
                  <a:pt x="24594" y="0"/>
                </a:moveTo>
                <a:lnTo>
                  <a:pt x="73444" y="3286"/>
                </a:lnTo>
                <a:lnTo>
                  <a:pt x="120296" y="12859"/>
                </a:lnTo>
                <a:lnTo>
                  <a:pt x="164722" y="28290"/>
                </a:lnTo>
                <a:lnTo>
                  <a:pt x="206293" y="49150"/>
                </a:lnTo>
                <a:lnTo>
                  <a:pt x="244579" y="75010"/>
                </a:lnTo>
                <a:lnTo>
                  <a:pt x="279152" y="105441"/>
                </a:lnTo>
                <a:lnTo>
                  <a:pt x="309583" y="140014"/>
                </a:lnTo>
                <a:lnTo>
                  <a:pt x="335443" y="178301"/>
                </a:lnTo>
                <a:lnTo>
                  <a:pt x="356303" y="219871"/>
                </a:lnTo>
                <a:lnTo>
                  <a:pt x="371734" y="264297"/>
                </a:lnTo>
                <a:lnTo>
                  <a:pt x="381308" y="311150"/>
                </a:lnTo>
                <a:lnTo>
                  <a:pt x="384594" y="360000"/>
                </a:lnTo>
                <a:lnTo>
                  <a:pt x="381308" y="408849"/>
                </a:lnTo>
                <a:lnTo>
                  <a:pt x="371734" y="455702"/>
                </a:lnTo>
                <a:lnTo>
                  <a:pt x="356303" y="500128"/>
                </a:lnTo>
                <a:lnTo>
                  <a:pt x="335443" y="541698"/>
                </a:lnTo>
                <a:lnTo>
                  <a:pt x="309583" y="579985"/>
                </a:lnTo>
                <a:lnTo>
                  <a:pt x="279152" y="614558"/>
                </a:lnTo>
                <a:lnTo>
                  <a:pt x="244579" y="644989"/>
                </a:lnTo>
                <a:lnTo>
                  <a:pt x="206293" y="670849"/>
                </a:lnTo>
                <a:lnTo>
                  <a:pt x="164722" y="691709"/>
                </a:lnTo>
                <a:lnTo>
                  <a:pt x="120296" y="707140"/>
                </a:lnTo>
                <a:lnTo>
                  <a:pt x="73444" y="716713"/>
                </a:lnTo>
                <a:lnTo>
                  <a:pt x="24594" y="720000"/>
                </a:lnTo>
                <a:lnTo>
                  <a:pt x="16389" y="720000"/>
                </a:lnTo>
                <a:lnTo>
                  <a:pt x="8186" y="719719"/>
                </a:lnTo>
                <a:lnTo>
                  <a:pt x="0" y="719158"/>
                </a:lnTo>
              </a:path>
            </a:pathLst>
          </a:custGeom>
          <a:ln w="76200">
            <a:solidFill>
              <a:srgbClr val="29BA7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10204405" y="2538977"/>
            <a:ext cx="732790" cy="732790"/>
            <a:chOff x="10204405" y="2538977"/>
            <a:chExt cx="732790" cy="732790"/>
          </a:xfrm>
        </p:grpSpPr>
        <p:sp>
          <p:nvSpPr>
            <p:cNvPr id="17" name="object 17" descr=""/>
            <p:cNvSpPr/>
            <p:nvPr/>
          </p:nvSpPr>
          <p:spPr>
            <a:xfrm>
              <a:off x="10210755" y="254532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60000" y="0"/>
                  </a:moveTo>
                  <a:lnTo>
                    <a:pt x="311150" y="3286"/>
                  </a:lnTo>
                  <a:lnTo>
                    <a:pt x="264298" y="12859"/>
                  </a:lnTo>
                  <a:lnTo>
                    <a:pt x="219872" y="28290"/>
                  </a:lnTo>
                  <a:lnTo>
                    <a:pt x="178301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1"/>
                  </a:lnTo>
                  <a:lnTo>
                    <a:pt x="28290" y="219872"/>
                  </a:lnTo>
                  <a:lnTo>
                    <a:pt x="12859" y="264298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50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9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5" y="644989"/>
                  </a:lnTo>
                  <a:lnTo>
                    <a:pt x="178301" y="670849"/>
                  </a:lnTo>
                  <a:lnTo>
                    <a:pt x="219872" y="691709"/>
                  </a:lnTo>
                  <a:lnTo>
                    <a:pt x="264298" y="707140"/>
                  </a:lnTo>
                  <a:lnTo>
                    <a:pt x="311150" y="716713"/>
                  </a:lnTo>
                  <a:lnTo>
                    <a:pt x="360000" y="719999"/>
                  </a:lnTo>
                  <a:lnTo>
                    <a:pt x="408850" y="716713"/>
                  </a:lnTo>
                  <a:lnTo>
                    <a:pt x="455702" y="707140"/>
                  </a:lnTo>
                  <a:lnTo>
                    <a:pt x="500128" y="691709"/>
                  </a:lnTo>
                  <a:lnTo>
                    <a:pt x="541699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9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50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8"/>
                  </a:lnTo>
                  <a:lnTo>
                    <a:pt x="691709" y="219872"/>
                  </a:lnTo>
                  <a:lnTo>
                    <a:pt x="670849" y="178301"/>
                  </a:lnTo>
                  <a:lnTo>
                    <a:pt x="644989" y="140015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9" y="49150"/>
                  </a:lnTo>
                  <a:lnTo>
                    <a:pt x="500128" y="28290"/>
                  </a:lnTo>
                  <a:lnTo>
                    <a:pt x="455702" y="12859"/>
                  </a:lnTo>
                  <a:lnTo>
                    <a:pt x="408850" y="3286"/>
                  </a:lnTo>
                  <a:lnTo>
                    <a:pt x="36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210755" y="254532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0346125" y="2742768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51%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0570755" y="2545327"/>
            <a:ext cx="360045" cy="720090"/>
          </a:xfrm>
          <a:custGeom>
            <a:avLst/>
            <a:gdLst/>
            <a:ahLst/>
            <a:cxnLst/>
            <a:rect l="l" t="t" r="r" b="b"/>
            <a:pathLst>
              <a:path w="360045" h="720089">
                <a:moveTo>
                  <a:pt x="0" y="0"/>
                </a:moveTo>
                <a:lnTo>
                  <a:pt x="48849" y="3286"/>
                </a:lnTo>
                <a:lnTo>
                  <a:pt x="95702" y="12859"/>
                </a:lnTo>
                <a:lnTo>
                  <a:pt x="140128" y="28290"/>
                </a:lnTo>
                <a:lnTo>
                  <a:pt x="181698" y="49150"/>
                </a:lnTo>
                <a:lnTo>
                  <a:pt x="219985" y="75010"/>
                </a:lnTo>
                <a:lnTo>
                  <a:pt x="254558" y="105441"/>
                </a:lnTo>
                <a:lnTo>
                  <a:pt x="284989" y="140014"/>
                </a:lnTo>
                <a:lnTo>
                  <a:pt x="310849" y="178301"/>
                </a:lnTo>
                <a:lnTo>
                  <a:pt x="331709" y="219871"/>
                </a:lnTo>
                <a:lnTo>
                  <a:pt x="347140" y="264297"/>
                </a:lnTo>
                <a:lnTo>
                  <a:pt x="356713" y="311150"/>
                </a:lnTo>
                <a:lnTo>
                  <a:pt x="360000" y="360000"/>
                </a:lnTo>
                <a:lnTo>
                  <a:pt x="356889" y="407500"/>
                </a:lnTo>
                <a:lnTo>
                  <a:pt x="347816" y="453162"/>
                </a:lnTo>
                <a:lnTo>
                  <a:pt x="333170" y="496581"/>
                </a:lnTo>
                <a:lnTo>
                  <a:pt x="313339" y="537353"/>
                </a:lnTo>
                <a:lnTo>
                  <a:pt x="288710" y="575074"/>
                </a:lnTo>
                <a:lnTo>
                  <a:pt x="259672" y="609339"/>
                </a:lnTo>
                <a:lnTo>
                  <a:pt x="226614" y="639743"/>
                </a:lnTo>
                <a:lnTo>
                  <a:pt x="189924" y="665882"/>
                </a:lnTo>
                <a:lnTo>
                  <a:pt x="149991" y="687352"/>
                </a:lnTo>
                <a:lnTo>
                  <a:pt x="107202" y="703749"/>
                </a:lnTo>
                <a:lnTo>
                  <a:pt x="61945" y="714667"/>
                </a:lnTo>
                <a:lnTo>
                  <a:pt x="14610" y="719703"/>
                </a:lnTo>
              </a:path>
            </a:pathLst>
          </a:custGeom>
          <a:ln w="76200">
            <a:solidFill>
              <a:srgbClr val="29BA7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6074196" y="3496921"/>
            <a:ext cx="732790" cy="732790"/>
            <a:chOff x="6074196" y="3496921"/>
            <a:chExt cx="732790" cy="732790"/>
          </a:xfrm>
        </p:grpSpPr>
        <p:sp>
          <p:nvSpPr>
            <p:cNvPr id="22" name="object 22" descr=""/>
            <p:cNvSpPr/>
            <p:nvPr/>
          </p:nvSpPr>
          <p:spPr>
            <a:xfrm>
              <a:off x="6080546" y="3503271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60000" y="0"/>
                  </a:moveTo>
                  <a:lnTo>
                    <a:pt x="311150" y="3286"/>
                  </a:lnTo>
                  <a:lnTo>
                    <a:pt x="264298" y="12859"/>
                  </a:lnTo>
                  <a:lnTo>
                    <a:pt x="219872" y="28290"/>
                  </a:lnTo>
                  <a:lnTo>
                    <a:pt x="178301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1"/>
                  </a:lnTo>
                  <a:lnTo>
                    <a:pt x="28290" y="219872"/>
                  </a:lnTo>
                  <a:lnTo>
                    <a:pt x="12859" y="264298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50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9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5" y="644989"/>
                  </a:lnTo>
                  <a:lnTo>
                    <a:pt x="178301" y="670849"/>
                  </a:lnTo>
                  <a:lnTo>
                    <a:pt x="219872" y="691709"/>
                  </a:lnTo>
                  <a:lnTo>
                    <a:pt x="264298" y="707140"/>
                  </a:lnTo>
                  <a:lnTo>
                    <a:pt x="311150" y="716713"/>
                  </a:lnTo>
                  <a:lnTo>
                    <a:pt x="360000" y="719999"/>
                  </a:lnTo>
                  <a:lnTo>
                    <a:pt x="408850" y="716713"/>
                  </a:lnTo>
                  <a:lnTo>
                    <a:pt x="455702" y="707140"/>
                  </a:lnTo>
                  <a:lnTo>
                    <a:pt x="500128" y="691709"/>
                  </a:lnTo>
                  <a:lnTo>
                    <a:pt x="541699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9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50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8"/>
                  </a:lnTo>
                  <a:lnTo>
                    <a:pt x="691709" y="219872"/>
                  </a:lnTo>
                  <a:lnTo>
                    <a:pt x="670849" y="178301"/>
                  </a:lnTo>
                  <a:lnTo>
                    <a:pt x="644989" y="140015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9" y="49150"/>
                  </a:lnTo>
                  <a:lnTo>
                    <a:pt x="500128" y="28290"/>
                  </a:lnTo>
                  <a:lnTo>
                    <a:pt x="455702" y="12859"/>
                  </a:lnTo>
                  <a:lnTo>
                    <a:pt x="408850" y="3286"/>
                  </a:lnTo>
                  <a:lnTo>
                    <a:pt x="36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080546" y="3503271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6215915" y="3700711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575757"/>
                </a:solidFill>
                <a:latin typeface="Trebuchet MS"/>
                <a:cs typeface="Trebuchet MS"/>
              </a:rPr>
              <a:t>28%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6440546" y="3503271"/>
            <a:ext cx="298450" cy="158115"/>
          </a:xfrm>
          <a:custGeom>
            <a:avLst/>
            <a:gdLst/>
            <a:ahLst/>
            <a:cxnLst/>
            <a:rect l="l" t="t" r="r" b="b"/>
            <a:pathLst>
              <a:path w="298450" h="158114">
                <a:moveTo>
                  <a:pt x="0" y="0"/>
                </a:moveTo>
                <a:lnTo>
                  <a:pt x="50591" y="3567"/>
                </a:lnTo>
                <a:lnTo>
                  <a:pt x="99587" y="14043"/>
                </a:lnTo>
                <a:lnTo>
                  <a:pt x="146340" y="31085"/>
                </a:lnTo>
                <a:lnTo>
                  <a:pt x="190206" y="54349"/>
                </a:lnTo>
                <a:lnTo>
                  <a:pt x="230539" y="83495"/>
                </a:lnTo>
                <a:lnTo>
                  <a:pt x="266695" y="118180"/>
                </a:lnTo>
                <a:lnTo>
                  <a:pt x="298028" y="158061"/>
                </a:lnTo>
              </a:path>
            </a:pathLst>
          </a:custGeom>
          <a:ln w="762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8139301" y="3496921"/>
            <a:ext cx="732790" cy="732790"/>
            <a:chOff x="8139301" y="3496921"/>
            <a:chExt cx="732790" cy="732790"/>
          </a:xfrm>
        </p:grpSpPr>
        <p:sp>
          <p:nvSpPr>
            <p:cNvPr id="27" name="object 27" descr=""/>
            <p:cNvSpPr/>
            <p:nvPr/>
          </p:nvSpPr>
          <p:spPr>
            <a:xfrm>
              <a:off x="8145651" y="3503271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59999" y="0"/>
                  </a:moveTo>
                  <a:lnTo>
                    <a:pt x="311149" y="3286"/>
                  </a:lnTo>
                  <a:lnTo>
                    <a:pt x="264297" y="12859"/>
                  </a:lnTo>
                  <a:lnTo>
                    <a:pt x="219871" y="28290"/>
                  </a:lnTo>
                  <a:lnTo>
                    <a:pt x="178300" y="49150"/>
                  </a:lnTo>
                  <a:lnTo>
                    <a:pt x="140014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1"/>
                  </a:lnTo>
                  <a:lnTo>
                    <a:pt x="28290" y="219872"/>
                  </a:lnTo>
                  <a:lnTo>
                    <a:pt x="12859" y="264298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50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9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4" y="644989"/>
                  </a:lnTo>
                  <a:lnTo>
                    <a:pt x="178300" y="670849"/>
                  </a:lnTo>
                  <a:lnTo>
                    <a:pt x="219871" y="691709"/>
                  </a:lnTo>
                  <a:lnTo>
                    <a:pt x="264297" y="707140"/>
                  </a:lnTo>
                  <a:lnTo>
                    <a:pt x="311149" y="716713"/>
                  </a:lnTo>
                  <a:lnTo>
                    <a:pt x="359999" y="719999"/>
                  </a:lnTo>
                  <a:lnTo>
                    <a:pt x="408849" y="716713"/>
                  </a:lnTo>
                  <a:lnTo>
                    <a:pt x="455701" y="707140"/>
                  </a:lnTo>
                  <a:lnTo>
                    <a:pt x="500128" y="691709"/>
                  </a:lnTo>
                  <a:lnTo>
                    <a:pt x="541698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9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50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8"/>
                  </a:lnTo>
                  <a:lnTo>
                    <a:pt x="691709" y="219872"/>
                  </a:lnTo>
                  <a:lnTo>
                    <a:pt x="670849" y="178301"/>
                  </a:lnTo>
                  <a:lnTo>
                    <a:pt x="644989" y="140015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8" y="49150"/>
                  </a:lnTo>
                  <a:lnTo>
                    <a:pt x="500128" y="28290"/>
                  </a:lnTo>
                  <a:lnTo>
                    <a:pt x="455701" y="12859"/>
                  </a:lnTo>
                  <a:lnTo>
                    <a:pt x="408849" y="3286"/>
                  </a:lnTo>
                  <a:lnTo>
                    <a:pt x="359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145651" y="3503271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8281020" y="3700711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575757"/>
                </a:solidFill>
                <a:latin typeface="Trebuchet MS"/>
                <a:cs typeface="Trebuchet MS"/>
              </a:rPr>
              <a:t>29%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8505651" y="3503271"/>
            <a:ext cx="316865" cy="188595"/>
          </a:xfrm>
          <a:custGeom>
            <a:avLst/>
            <a:gdLst/>
            <a:ahLst/>
            <a:cxnLst/>
            <a:rect l="l" t="t" r="r" b="b"/>
            <a:pathLst>
              <a:path w="316865" h="188595">
                <a:moveTo>
                  <a:pt x="0" y="0"/>
                </a:moveTo>
                <a:lnTo>
                  <a:pt x="48948" y="3335"/>
                </a:lnTo>
                <a:lnTo>
                  <a:pt x="96340" y="13120"/>
                </a:lnTo>
                <a:lnTo>
                  <a:pt x="141613" y="29019"/>
                </a:lnTo>
                <a:lnTo>
                  <a:pt x="184206" y="50697"/>
                </a:lnTo>
                <a:lnTo>
                  <a:pt x="223556" y="77820"/>
                </a:lnTo>
                <a:lnTo>
                  <a:pt x="259101" y="110053"/>
                </a:lnTo>
                <a:lnTo>
                  <a:pt x="290280" y="147061"/>
                </a:lnTo>
                <a:lnTo>
                  <a:pt x="316530" y="188510"/>
                </a:lnTo>
              </a:path>
            </a:pathLst>
          </a:custGeom>
          <a:ln w="762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10204405" y="3496921"/>
            <a:ext cx="732790" cy="732790"/>
            <a:chOff x="10204405" y="3496921"/>
            <a:chExt cx="732790" cy="732790"/>
          </a:xfrm>
        </p:grpSpPr>
        <p:sp>
          <p:nvSpPr>
            <p:cNvPr id="32" name="object 32" descr=""/>
            <p:cNvSpPr/>
            <p:nvPr/>
          </p:nvSpPr>
          <p:spPr>
            <a:xfrm>
              <a:off x="10210755" y="3503271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60000" y="0"/>
                  </a:moveTo>
                  <a:lnTo>
                    <a:pt x="311150" y="3286"/>
                  </a:lnTo>
                  <a:lnTo>
                    <a:pt x="264298" y="12859"/>
                  </a:lnTo>
                  <a:lnTo>
                    <a:pt x="219872" y="28290"/>
                  </a:lnTo>
                  <a:lnTo>
                    <a:pt x="178301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1"/>
                  </a:lnTo>
                  <a:lnTo>
                    <a:pt x="28290" y="219872"/>
                  </a:lnTo>
                  <a:lnTo>
                    <a:pt x="12859" y="264298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50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9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5" y="644989"/>
                  </a:lnTo>
                  <a:lnTo>
                    <a:pt x="178301" y="670849"/>
                  </a:lnTo>
                  <a:lnTo>
                    <a:pt x="219872" y="691709"/>
                  </a:lnTo>
                  <a:lnTo>
                    <a:pt x="264298" y="707140"/>
                  </a:lnTo>
                  <a:lnTo>
                    <a:pt x="311150" y="716713"/>
                  </a:lnTo>
                  <a:lnTo>
                    <a:pt x="360000" y="719999"/>
                  </a:lnTo>
                  <a:lnTo>
                    <a:pt x="408850" y="716713"/>
                  </a:lnTo>
                  <a:lnTo>
                    <a:pt x="455702" y="707140"/>
                  </a:lnTo>
                  <a:lnTo>
                    <a:pt x="500128" y="691709"/>
                  </a:lnTo>
                  <a:lnTo>
                    <a:pt x="541699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9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50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8"/>
                  </a:lnTo>
                  <a:lnTo>
                    <a:pt x="691709" y="219872"/>
                  </a:lnTo>
                  <a:lnTo>
                    <a:pt x="670849" y="178301"/>
                  </a:lnTo>
                  <a:lnTo>
                    <a:pt x="644989" y="140015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9" y="49150"/>
                  </a:lnTo>
                  <a:lnTo>
                    <a:pt x="500128" y="28290"/>
                  </a:lnTo>
                  <a:lnTo>
                    <a:pt x="455702" y="12859"/>
                  </a:lnTo>
                  <a:lnTo>
                    <a:pt x="408850" y="3286"/>
                  </a:lnTo>
                  <a:lnTo>
                    <a:pt x="36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210755" y="3503271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0346125" y="3700711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575757"/>
                </a:solidFill>
                <a:latin typeface="Trebuchet MS"/>
                <a:cs typeface="Trebuchet MS"/>
              </a:rPr>
              <a:t>27%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10570755" y="3503271"/>
            <a:ext cx="273050" cy="125095"/>
          </a:xfrm>
          <a:custGeom>
            <a:avLst/>
            <a:gdLst/>
            <a:ahLst/>
            <a:cxnLst/>
            <a:rect l="l" t="t" r="r" b="b"/>
            <a:pathLst>
              <a:path w="273050" h="125095">
                <a:moveTo>
                  <a:pt x="0" y="0"/>
                </a:moveTo>
                <a:lnTo>
                  <a:pt x="51800" y="3743"/>
                </a:lnTo>
                <a:lnTo>
                  <a:pt x="102015" y="14755"/>
                </a:lnTo>
                <a:lnTo>
                  <a:pt x="149924" y="32704"/>
                </a:lnTo>
                <a:lnTo>
                  <a:pt x="194807" y="57260"/>
                </a:lnTo>
                <a:lnTo>
                  <a:pt x="235942" y="88093"/>
                </a:lnTo>
                <a:lnTo>
                  <a:pt x="272609" y="124874"/>
                </a:lnTo>
              </a:path>
            </a:pathLst>
          </a:custGeom>
          <a:ln w="762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6" name="object 36" descr=""/>
          <p:cNvGrpSpPr/>
          <p:nvPr/>
        </p:nvGrpSpPr>
        <p:grpSpPr>
          <a:xfrm>
            <a:off x="6074196" y="4454864"/>
            <a:ext cx="732790" cy="732790"/>
            <a:chOff x="6074196" y="4454864"/>
            <a:chExt cx="732790" cy="732790"/>
          </a:xfrm>
        </p:grpSpPr>
        <p:sp>
          <p:nvSpPr>
            <p:cNvPr id="37" name="object 37" descr=""/>
            <p:cNvSpPr/>
            <p:nvPr/>
          </p:nvSpPr>
          <p:spPr>
            <a:xfrm>
              <a:off x="6080546" y="4461214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60000" y="0"/>
                  </a:moveTo>
                  <a:lnTo>
                    <a:pt x="311150" y="3286"/>
                  </a:lnTo>
                  <a:lnTo>
                    <a:pt x="264298" y="12859"/>
                  </a:lnTo>
                  <a:lnTo>
                    <a:pt x="219872" y="28290"/>
                  </a:lnTo>
                  <a:lnTo>
                    <a:pt x="178301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4"/>
                  </a:lnTo>
                  <a:lnTo>
                    <a:pt x="49150" y="178301"/>
                  </a:lnTo>
                  <a:lnTo>
                    <a:pt x="28290" y="219871"/>
                  </a:lnTo>
                  <a:lnTo>
                    <a:pt x="12859" y="264297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50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9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5" y="644989"/>
                  </a:lnTo>
                  <a:lnTo>
                    <a:pt x="178301" y="670849"/>
                  </a:lnTo>
                  <a:lnTo>
                    <a:pt x="219872" y="691709"/>
                  </a:lnTo>
                  <a:lnTo>
                    <a:pt x="264298" y="707140"/>
                  </a:lnTo>
                  <a:lnTo>
                    <a:pt x="311150" y="716713"/>
                  </a:lnTo>
                  <a:lnTo>
                    <a:pt x="360000" y="719999"/>
                  </a:lnTo>
                  <a:lnTo>
                    <a:pt x="408850" y="716713"/>
                  </a:lnTo>
                  <a:lnTo>
                    <a:pt x="455702" y="707140"/>
                  </a:lnTo>
                  <a:lnTo>
                    <a:pt x="500128" y="691709"/>
                  </a:lnTo>
                  <a:lnTo>
                    <a:pt x="541699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9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50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7"/>
                  </a:lnTo>
                  <a:lnTo>
                    <a:pt x="691709" y="219871"/>
                  </a:lnTo>
                  <a:lnTo>
                    <a:pt x="670849" y="178301"/>
                  </a:lnTo>
                  <a:lnTo>
                    <a:pt x="644989" y="140014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9" y="49150"/>
                  </a:lnTo>
                  <a:lnTo>
                    <a:pt x="500128" y="28290"/>
                  </a:lnTo>
                  <a:lnTo>
                    <a:pt x="455702" y="12859"/>
                  </a:lnTo>
                  <a:lnTo>
                    <a:pt x="408850" y="3286"/>
                  </a:lnTo>
                  <a:lnTo>
                    <a:pt x="36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080546" y="4461214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6282590" y="4658654"/>
            <a:ext cx="314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8%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6440546" y="4461214"/>
            <a:ext cx="179705" cy="48260"/>
          </a:xfrm>
          <a:custGeom>
            <a:avLst/>
            <a:gdLst/>
            <a:ahLst/>
            <a:cxnLst/>
            <a:rect l="l" t="t" r="r" b="b"/>
            <a:pathLst>
              <a:path w="179704" h="48260">
                <a:moveTo>
                  <a:pt x="0" y="0"/>
                </a:moveTo>
                <a:lnTo>
                  <a:pt x="46909" y="3069"/>
                </a:lnTo>
                <a:lnTo>
                  <a:pt x="92827" y="12173"/>
                </a:lnTo>
                <a:lnTo>
                  <a:pt x="137176" y="27159"/>
                </a:lnTo>
                <a:lnTo>
                  <a:pt x="179377" y="47872"/>
                </a:lnTo>
              </a:path>
            </a:pathLst>
          </a:custGeom>
          <a:ln w="76200">
            <a:solidFill>
              <a:srgbClr val="29BA7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1" name="object 41" descr=""/>
          <p:cNvGrpSpPr/>
          <p:nvPr/>
        </p:nvGrpSpPr>
        <p:grpSpPr>
          <a:xfrm>
            <a:off x="8139301" y="4454864"/>
            <a:ext cx="732790" cy="732790"/>
            <a:chOff x="8139301" y="4454864"/>
            <a:chExt cx="732790" cy="732790"/>
          </a:xfrm>
        </p:grpSpPr>
        <p:sp>
          <p:nvSpPr>
            <p:cNvPr id="42" name="object 42" descr=""/>
            <p:cNvSpPr/>
            <p:nvPr/>
          </p:nvSpPr>
          <p:spPr>
            <a:xfrm>
              <a:off x="8145651" y="4461214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59999" y="0"/>
                  </a:moveTo>
                  <a:lnTo>
                    <a:pt x="311149" y="3286"/>
                  </a:lnTo>
                  <a:lnTo>
                    <a:pt x="264297" y="12859"/>
                  </a:lnTo>
                  <a:lnTo>
                    <a:pt x="219871" y="28290"/>
                  </a:lnTo>
                  <a:lnTo>
                    <a:pt x="178300" y="49150"/>
                  </a:lnTo>
                  <a:lnTo>
                    <a:pt x="140014" y="75010"/>
                  </a:lnTo>
                  <a:lnTo>
                    <a:pt x="105441" y="105441"/>
                  </a:lnTo>
                  <a:lnTo>
                    <a:pt x="75010" y="140014"/>
                  </a:lnTo>
                  <a:lnTo>
                    <a:pt x="49150" y="178301"/>
                  </a:lnTo>
                  <a:lnTo>
                    <a:pt x="28290" y="219871"/>
                  </a:lnTo>
                  <a:lnTo>
                    <a:pt x="12859" y="264297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50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9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4" y="644989"/>
                  </a:lnTo>
                  <a:lnTo>
                    <a:pt x="178300" y="670849"/>
                  </a:lnTo>
                  <a:lnTo>
                    <a:pt x="219871" y="691709"/>
                  </a:lnTo>
                  <a:lnTo>
                    <a:pt x="264297" y="707140"/>
                  </a:lnTo>
                  <a:lnTo>
                    <a:pt x="311149" y="716713"/>
                  </a:lnTo>
                  <a:lnTo>
                    <a:pt x="359999" y="719999"/>
                  </a:lnTo>
                  <a:lnTo>
                    <a:pt x="408849" y="716713"/>
                  </a:lnTo>
                  <a:lnTo>
                    <a:pt x="455701" y="707140"/>
                  </a:lnTo>
                  <a:lnTo>
                    <a:pt x="500128" y="691709"/>
                  </a:lnTo>
                  <a:lnTo>
                    <a:pt x="541698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9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50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7"/>
                  </a:lnTo>
                  <a:lnTo>
                    <a:pt x="691709" y="219871"/>
                  </a:lnTo>
                  <a:lnTo>
                    <a:pt x="670849" y="178301"/>
                  </a:lnTo>
                  <a:lnTo>
                    <a:pt x="644989" y="140014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8" y="49150"/>
                  </a:lnTo>
                  <a:lnTo>
                    <a:pt x="500128" y="28290"/>
                  </a:lnTo>
                  <a:lnTo>
                    <a:pt x="455701" y="12859"/>
                  </a:lnTo>
                  <a:lnTo>
                    <a:pt x="408849" y="3286"/>
                  </a:lnTo>
                  <a:lnTo>
                    <a:pt x="359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145651" y="4461214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8347695" y="4658654"/>
            <a:ext cx="314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9%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8505651" y="4461214"/>
            <a:ext cx="170815" cy="43180"/>
          </a:xfrm>
          <a:custGeom>
            <a:avLst/>
            <a:gdLst/>
            <a:ahLst/>
            <a:cxnLst/>
            <a:rect l="l" t="t" r="r" b="b"/>
            <a:pathLst>
              <a:path w="170815" h="43179">
                <a:moveTo>
                  <a:pt x="0" y="0"/>
                </a:moveTo>
                <a:lnTo>
                  <a:pt x="44454" y="2755"/>
                </a:lnTo>
                <a:lnTo>
                  <a:pt x="88066" y="10937"/>
                </a:lnTo>
                <a:lnTo>
                  <a:pt x="130339" y="24423"/>
                </a:lnTo>
                <a:lnTo>
                  <a:pt x="170780" y="43086"/>
                </a:lnTo>
              </a:path>
            </a:pathLst>
          </a:custGeom>
          <a:ln w="76200">
            <a:solidFill>
              <a:srgbClr val="29BA7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6" name="object 46" descr=""/>
          <p:cNvGrpSpPr/>
          <p:nvPr/>
        </p:nvGrpSpPr>
        <p:grpSpPr>
          <a:xfrm>
            <a:off x="10204405" y="4454864"/>
            <a:ext cx="732790" cy="732790"/>
            <a:chOff x="10204405" y="4454864"/>
            <a:chExt cx="732790" cy="732790"/>
          </a:xfrm>
        </p:grpSpPr>
        <p:sp>
          <p:nvSpPr>
            <p:cNvPr id="47" name="object 47" descr=""/>
            <p:cNvSpPr/>
            <p:nvPr/>
          </p:nvSpPr>
          <p:spPr>
            <a:xfrm>
              <a:off x="10210755" y="4461214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60000" y="0"/>
                  </a:moveTo>
                  <a:lnTo>
                    <a:pt x="311150" y="3286"/>
                  </a:lnTo>
                  <a:lnTo>
                    <a:pt x="264298" y="12859"/>
                  </a:lnTo>
                  <a:lnTo>
                    <a:pt x="219872" y="28290"/>
                  </a:lnTo>
                  <a:lnTo>
                    <a:pt x="178301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4"/>
                  </a:lnTo>
                  <a:lnTo>
                    <a:pt x="49150" y="178301"/>
                  </a:lnTo>
                  <a:lnTo>
                    <a:pt x="28290" y="219871"/>
                  </a:lnTo>
                  <a:lnTo>
                    <a:pt x="12859" y="264297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50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9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5" y="644989"/>
                  </a:lnTo>
                  <a:lnTo>
                    <a:pt x="178301" y="670849"/>
                  </a:lnTo>
                  <a:lnTo>
                    <a:pt x="219872" y="691709"/>
                  </a:lnTo>
                  <a:lnTo>
                    <a:pt x="264298" y="707140"/>
                  </a:lnTo>
                  <a:lnTo>
                    <a:pt x="311150" y="716713"/>
                  </a:lnTo>
                  <a:lnTo>
                    <a:pt x="360000" y="719999"/>
                  </a:lnTo>
                  <a:lnTo>
                    <a:pt x="408850" y="716713"/>
                  </a:lnTo>
                  <a:lnTo>
                    <a:pt x="455702" y="707140"/>
                  </a:lnTo>
                  <a:lnTo>
                    <a:pt x="500128" y="691709"/>
                  </a:lnTo>
                  <a:lnTo>
                    <a:pt x="541699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9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50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7"/>
                  </a:lnTo>
                  <a:lnTo>
                    <a:pt x="691709" y="219871"/>
                  </a:lnTo>
                  <a:lnTo>
                    <a:pt x="670849" y="178301"/>
                  </a:lnTo>
                  <a:lnTo>
                    <a:pt x="644989" y="140014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9" y="49150"/>
                  </a:lnTo>
                  <a:lnTo>
                    <a:pt x="500128" y="28290"/>
                  </a:lnTo>
                  <a:lnTo>
                    <a:pt x="455702" y="12859"/>
                  </a:lnTo>
                  <a:lnTo>
                    <a:pt x="408850" y="3286"/>
                  </a:lnTo>
                  <a:lnTo>
                    <a:pt x="36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210755" y="4461214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10346125" y="4658654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16%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10570755" y="4461214"/>
            <a:ext cx="247650" cy="98425"/>
          </a:xfrm>
          <a:custGeom>
            <a:avLst/>
            <a:gdLst/>
            <a:ahLst/>
            <a:cxnLst/>
            <a:rect l="l" t="t" r="r" b="b"/>
            <a:pathLst>
              <a:path w="247650" h="98425">
                <a:moveTo>
                  <a:pt x="0" y="0"/>
                </a:moveTo>
                <a:lnTo>
                  <a:pt x="54607" y="4164"/>
                </a:lnTo>
                <a:lnTo>
                  <a:pt x="107506" y="16426"/>
                </a:lnTo>
                <a:lnTo>
                  <a:pt x="157827" y="36440"/>
                </a:lnTo>
                <a:lnTo>
                  <a:pt x="204699" y="63859"/>
                </a:lnTo>
                <a:lnTo>
                  <a:pt x="247250" y="98337"/>
                </a:lnTo>
              </a:path>
            </a:pathLst>
          </a:custGeom>
          <a:ln w="76200">
            <a:solidFill>
              <a:srgbClr val="29BA7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1" name="object 51" descr=""/>
          <p:cNvGrpSpPr/>
          <p:nvPr/>
        </p:nvGrpSpPr>
        <p:grpSpPr>
          <a:xfrm>
            <a:off x="6074196" y="5412806"/>
            <a:ext cx="732790" cy="732790"/>
            <a:chOff x="6074196" y="5412806"/>
            <a:chExt cx="732790" cy="732790"/>
          </a:xfrm>
        </p:grpSpPr>
        <p:sp>
          <p:nvSpPr>
            <p:cNvPr id="52" name="object 52" descr=""/>
            <p:cNvSpPr/>
            <p:nvPr/>
          </p:nvSpPr>
          <p:spPr>
            <a:xfrm>
              <a:off x="6080546" y="5419156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60000" y="0"/>
                  </a:moveTo>
                  <a:lnTo>
                    <a:pt x="311150" y="3286"/>
                  </a:lnTo>
                  <a:lnTo>
                    <a:pt x="264298" y="12859"/>
                  </a:lnTo>
                  <a:lnTo>
                    <a:pt x="219872" y="28290"/>
                  </a:lnTo>
                  <a:lnTo>
                    <a:pt x="178301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4"/>
                  </a:lnTo>
                  <a:lnTo>
                    <a:pt x="49150" y="178300"/>
                  </a:lnTo>
                  <a:lnTo>
                    <a:pt x="28290" y="219871"/>
                  </a:lnTo>
                  <a:lnTo>
                    <a:pt x="12859" y="264297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49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8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5" y="644989"/>
                  </a:lnTo>
                  <a:lnTo>
                    <a:pt x="178301" y="670849"/>
                  </a:lnTo>
                  <a:lnTo>
                    <a:pt x="219872" y="691709"/>
                  </a:lnTo>
                  <a:lnTo>
                    <a:pt x="264298" y="707140"/>
                  </a:lnTo>
                  <a:lnTo>
                    <a:pt x="311150" y="716713"/>
                  </a:lnTo>
                  <a:lnTo>
                    <a:pt x="360000" y="719999"/>
                  </a:lnTo>
                  <a:lnTo>
                    <a:pt x="408850" y="716713"/>
                  </a:lnTo>
                  <a:lnTo>
                    <a:pt x="455702" y="707140"/>
                  </a:lnTo>
                  <a:lnTo>
                    <a:pt x="500128" y="691709"/>
                  </a:lnTo>
                  <a:lnTo>
                    <a:pt x="541699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8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49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7"/>
                  </a:lnTo>
                  <a:lnTo>
                    <a:pt x="691709" y="219871"/>
                  </a:lnTo>
                  <a:lnTo>
                    <a:pt x="670849" y="178300"/>
                  </a:lnTo>
                  <a:lnTo>
                    <a:pt x="644989" y="140014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9" y="49150"/>
                  </a:lnTo>
                  <a:lnTo>
                    <a:pt x="500128" y="28290"/>
                  </a:lnTo>
                  <a:lnTo>
                    <a:pt x="455702" y="12859"/>
                  </a:lnTo>
                  <a:lnTo>
                    <a:pt x="408850" y="3286"/>
                  </a:lnTo>
                  <a:lnTo>
                    <a:pt x="36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080546" y="5419156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6282590" y="5616595"/>
            <a:ext cx="314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1%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6440546" y="5419156"/>
            <a:ext cx="8255" cy="635"/>
          </a:xfrm>
          <a:custGeom>
            <a:avLst/>
            <a:gdLst/>
            <a:ahLst/>
            <a:cxnLst/>
            <a:rect l="l" t="t" r="r" b="b"/>
            <a:pathLst>
              <a:path w="8254" h="635">
                <a:moveTo>
                  <a:pt x="0" y="0"/>
                </a:moveTo>
                <a:lnTo>
                  <a:pt x="2663" y="0"/>
                </a:lnTo>
                <a:lnTo>
                  <a:pt x="5327" y="29"/>
                </a:lnTo>
                <a:lnTo>
                  <a:pt x="7990" y="88"/>
                </a:lnTo>
              </a:path>
            </a:pathLst>
          </a:custGeom>
          <a:ln w="76200">
            <a:solidFill>
              <a:srgbClr val="29BA7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6" name="object 56" descr=""/>
          <p:cNvGrpSpPr/>
          <p:nvPr/>
        </p:nvGrpSpPr>
        <p:grpSpPr>
          <a:xfrm>
            <a:off x="8139301" y="5412806"/>
            <a:ext cx="732790" cy="732790"/>
            <a:chOff x="8139301" y="5412806"/>
            <a:chExt cx="732790" cy="732790"/>
          </a:xfrm>
        </p:grpSpPr>
        <p:sp>
          <p:nvSpPr>
            <p:cNvPr id="57" name="object 57" descr=""/>
            <p:cNvSpPr/>
            <p:nvPr/>
          </p:nvSpPr>
          <p:spPr>
            <a:xfrm>
              <a:off x="8145651" y="5419156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59999" y="0"/>
                  </a:moveTo>
                  <a:lnTo>
                    <a:pt x="311149" y="3286"/>
                  </a:lnTo>
                  <a:lnTo>
                    <a:pt x="264297" y="12859"/>
                  </a:lnTo>
                  <a:lnTo>
                    <a:pt x="219871" y="28290"/>
                  </a:lnTo>
                  <a:lnTo>
                    <a:pt x="178300" y="49150"/>
                  </a:lnTo>
                  <a:lnTo>
                    <a:pt x="140014" y="75010"/>
                  </a:lnTo>
                  <a:lnTo>
                    <a:pt x="105441" y="105441"/>
                  </a:lnTo>
                  <a:lnTo>
                    <a:pt x="75010" y="140014"/>
                  </a:lnTo>
                  <a:lnTo>
                    <a:pt x="49150" y="178300"/>
                  </a:lnTo>
                  <a:lnTo>
                    <a:pt x="28290" y="219871"/>
                  </a:lnTo>
                  <a:lnTo>
                    <a:pt x="12859" y="264297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49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8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4" y="644989"/>
                  </a:lnTo>
                  <a:lnTo>
                    <a:pt x="178300" y="670849"/>
                  </a:lnTo>
                  <a:lnTo>
                    <a:pt x="219871" y="691709"/>
                  </a:lnTo>
                  <a:lnTo>
                    <a:pt x="264297" y="707140"/>
                  </a:lnTo>
                  <a:lnTo>
                    <a:pt x="311149" y="716713"/>
                  </a:lnTo>
                  <a:lnTo>
                    <a:pt x="359999" y="719999"/>
                  </a:lnTo>
                  <a:lnTo>
                    <a:pt x="408849" y="716713"/>
                  </a:lnTo>
                  <a:lnTo>
                    <a:pt x="455701" y="707140"/>
                  </a:lnTo>
                  <a:lnTo>
                    <a:pt x="500128" y="691709"/>
                  </a:lnTo>
                  <a:lnTo>
                    <a:pt x="541698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8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49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7"/>
                  </a:lnTo>
                  <a:lnTo>
                    <a:pt x="691709" y="219871"/>
                  </a:lnTo>
                  <a:lnTo>
                    <a:pt x="670849" y="178300"/>
                  </a:lnTo>
                  <a:lnTo>
                    <a:pt x="644989" y="140014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8" y="49150"/>
                  </a:lnTo>
                  <a:lnTo>
                    <a:pt x="500128" y="28290"/>
                  </a:lnTo>
                  <a:lnTo>
                    <a:pt x="455701" y="12859"/>
                  </a:lnTo>
                  <a:lnTo>
                    <a:pt x="408849" y="3286"/>
                  </a:lnTo>
                  <a:lnTo>
                    <a:pt x="359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145651" y="5419156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8347695" y="5616595"/>
            <a:ext cx="314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5%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8505651" y="5419156"/>
            <a:ext cx="132715" cy="25400"/>
          </a:xfrm>
          <a:custGeom>
            <a:avLst/>
            <a:gdLst/>
            <a:ahLst/>
            <a:cxnLst/>
            <a:rect l="l" t="t" r="r" b="b"/>
            <a:pathLst>
              <a:path w="132715" h="25400">
                <a:moveTo>
                  <a:pt x="0" y="0"/>
                </a:moveTo>
                <a:lnTo>
                  <a:pt x="33825" y="1592"/>
                </a:lnTo>
                <a:lnTo>
                  <a:pt x="67278" y="6342"/>
                </a:lnTo>
                <a:lnTo>
                  <a:pt x="100138" y="14207"/>
                </a:lnTo>
                <a:lnTo>
                  <a:pt x="132186" y="25146"/>
                </a:lnTo>
              </a:path>
            </a:pathLst>
          </a:custGeom>
          <a:ln w="76200">
            <a:solidFill>
              <a:srgbClr val="29BA7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1" name="object 61" descr=""/>
          <p:cNvGrpSpPr/>
          <p:nvPr/>
        </p:nvGrpSpPr>
        <p:grpSpPr>
          <a:xfrm>
            <a:off x="10204405" y="5412806"/>
            <a:ext cx="732790" cy="732790"/>
            <a:chOff x="10204405" y="5412806"/>
            <a:chExt cx="732790" cy="732790"/>
          </a:xfrm>
        </p:grpSpPr>
        <p:sp>
          <p:nvSpPr>
            <p:cNvPr id="62" name="object 62" descr=""/>
            <p:cNvSpPr/>
            <p:nvPr/>
          </p:nvSpPr>
          <p:spPr>
            <a:xfrm>
              <a:off x="10210755" y="5419156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60000" y="0"/>
                  </a:moveTo>
                  <a:lnTo>
                    <a:pt x="311150" y="3286"/>
                  </a:lnTo>
                  <a:lnTo>
                    <a:pt x="264298" y="12859"/>
                  </a:lnTo>
                  <a:lnTo>
                    <a:pt x="219872" y="28290"/>
                  </a:lnTo>
                  <a:lnTo>
                    <a:pt x="178301" y="49150"/>
                  </a:lnTo>
                  <a:lnTo>
                    <a:pt x="140015" y="75010"/>
                  </a:lnTo>
                  <a:lnTo>
                    <a:pt x="105441" y="105441"/>
                  </a:lnTo>
                  <a:lnTo>
                    <a:pt x="75010" y="140014"/>
                  </a:lnTo>
                  <a:lnTo>
                    <a:pt x="49150" y="178300"/>
                  </a:lnTo>
                  <a:lnTo>
                    <a:pt x="28290" y="219871"/>
                  </a:lnTo>
                  <a:lnTo>
                    <a:pt x="12859" y="264297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49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8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5" y="644989"/>
                  </a:lnTo>
                  <a:lnTo>
                    <a:pt x="178301" y="670849"/>
                  </a:lnTo>
                  <a:lnTo>
                    <a:pt x="219872" y="691709"/>
                  </a:lnTo>
                  <a:lnTo>
                    <a:pt x="264298" y="707140"/>
                  </a:lnTo>
                  <a:lnTo>
                    <a:pt x="311150" y="716713"/>
                  </a:lnTo>
                  <a:lnTo>
                    <a:pt x="360000" y="719999"/>
                  </a:lnTo>
                  <a:lnTo>
                    <a:pt x="408850" y="716713"/>
                  </a:lnTo>
                  <a:lnTo>
                    <a:pt x="455702" y="707140"/>
                  </a:lnTo>
                  <a:lnTo>
                    <a:pt x="500128" y="691709"/>
                  </a:lnTo>
                  <a:lnTo>
                    <a:pt x="541699" y="670849"/>
                  </a:lnTo>
                  <a:lnTo>
                    <a:pt x="579985" y="644989"/>
                  </a:lnTo>
                  <a:lnTo>
                    <a:pt x="614558" y="614558"/>
                  </a:lnTo>
                  <a:lnTo>
                    <a:pt x="644989" y="579985"/>
                  </a:lnTo>
                  <a:lnTo>
                    <a:pt x="670849" y="541698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49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7"/>
                  </a:lnTo>
                  <a:lnTo>
                    <a:pt x="691709" y="219871"/>
                  </a:lnTo>
                  <a:lnTo>
                    <a:pt x="670849" y="178300"/>
                  </a:lnTo>
                  <a:lnTo>
                    <a:pt x="644989" y="140014"/>
                  </a:lnTo>
                  <a:lnTo>
                    <a:pt x="614558" y="105441"/>
                  </a:lnTo>
                  <a:lnTo>
                    <a:pt x="579985" y="75010"/>
                  </a:lnTo>
                  <a:lnTo>
                    <a:pt x="541699" y="49150"/>
                  </a:lnTo>
                  <a:lnTo>
                    <a:pt x="500128" y="28290"/>
                  </a:lnTo>
                  <a:lnTo>
                    <a:pt x="455702" y="12859"/>
                  </a:lnTo>
                  <a:lnTo>
                    <a:pt x="408850" y="3286"/>
                  </a:lnTo>
                  <a:lnTo>
                    <a:pt x="36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0210755" y="5419156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10412800" y="5616595"/>
            <a:ext cx="314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6%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10570755" y="5419156"/>
            <a:ext cx="161925" cy="38735"/>
          </a:xfrm>
          <a:custGeom>
            <a:avLst/>
            <a:gdLst/>
            <a:ahLst/>
            <a:cxnLst/>
            <a:rect l="l" t="t" r="r" b="b"/>
            <a:pathLst>
              <a:path w="161925" h="38735">
                <a:moveTo>
                  <a:pt x="0" y="0"/>
                </a:moveTo>
                <a:lnTo>
                  <a:pt x="41840" y="2439"/>
                </a:lnTo>
                <a:lnTo>
                  <a:pt x="82976" y="9693"/>
                </a:lnTo>
                <a:lnTo>
                  <a:pt x="122995" y="21662"/>
                </a:lnTo>
                <a:lnTo>
                  <a:pt x="161484" y="38250"/>
                </a:lnTo>
              </a:path>
            </a:pathLst>
          </a:custGeom>
          <a:ln w="76200">
            <a:solidFill>
              <a:srgbClr val="29BA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1458522" y="2001625"/>
            <a:ext cx="2407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Consumer</a:t>
            </a:r>
            <a:r>
              <a:rPr dirty="0" sz="1800" spc="-6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journey</a:t>
            </a:r>
            <a:r>
              <a:rPr dirty="0" sz="1800" spc="-5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75757"/>
                </a:solidFill>
                <a:latin typeface="Trebuchet MS"/>
                <a:cs typeface="Trebuchet MS"/>
              </a:rPr>
              <a:t>type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835099" y="2001625"/>
            <a:ext cx="1738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Tier</a:t>
            </a:r>
            <a:r>
              <a:rPr dirty="0" sz="18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3</a:t>
            </a:r>
            <a:r>
              <a:rPr dirty="0" sz="1800" spc="-4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and</a:t>
            </a:r>
            <a:r>
              <a:rPr dirty="0" sz="1800" spc="-5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75757"/>
                </a:solidFill>
                <a:latin typeface="Trebuchet MS"/>
                <a:cs typeface="Trebuchet MS"/>
              </a:rPr>
              <a:t>below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5380407" y="1657352"/>
            <a:ext cx="6221095" cy="253365"/>
            <a:chOff x="5380407" y="1657352"/>
            <a:chExt cx="6221095" cy="253365"/>
          </a:xfrm>
        </p:grpSpPr>
        <p:sp>
          <p:nvSpPr>
            <p:cNvPr id="69" name="object 69" descr=""/>
            <p:cNvSpPr/>
            <p:nvPr/>
          </p:nvSpPr>
          <p:spPr>
            <a:xfrm>
              <a:off x="5380407" y="1749803"/>
              <a:ext cx="6221095" cy="76200"/>
            </a:xfrm>
            <a:custGeom>
              <a:avLst/>
              <a:gdLst/>
              <a:ahLst/>
              <a:cxnLst/>
              <a:rect l="l" t="t" r="r" b="b"/>
              <a:pathLst>
                <a:path w="6221095" h="76200">
                  <a:moveTo>
                    <a:pt x="6182793" y="1"/>
                  </a:moveTo>
                  <a:lnTo>
                    <a:pt x="6149953" y="25401"/>
                  </a:lnTo>
                  <a:lnTo>
                    <a:pt x="70939" y="25400"/>
                  </a:ln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70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45778" y="75426"/>
                  </a:lnTo>
                  <a:lnTo>
                    <a:pt x="52929" y="73206"/>
                  </a:lnTo>
                  <a:lnTo>
                    <a:pt x="59401" y="69694"/>
                  </a:lnTo>
                  <a:lnTo>
                    <a:pt x="65040" y="65041"/>
                  </a:lnTo>
                  <a:lnTo>
                    <a:pt x="70939" y="50800"/>
                  </a:lnTo>
                  <a:lnTo>
                    <a:pt x="6149953" y="50801"/>
                  </a:lnTo>
                  <a:lnTo>
                    <a:pt x="6182793" y="76201"/>
                  </a:lnTo>
                  <a:lnTo>
                    <a:pt x="6197623" y="73207"/>
                  </a:lnTo>
                  <a:lnTo>
                    <a:pt x="6209733" y="65042"/>
                  </a:lnTo>
                  <a:lnTo>
                    <a:pt x="6217898" y="52931"/>
                  </a:lnTo>
                  <a:lnTo>
                    <a:pt x="6220893" y="38101"/>
                  </a:lnTo>
                  <a:lnTo>
                    <a:pt x="6217898" y="23271"/>
                  </a:lnTo>
                  <a:lnTo>
                    <a:pt x="6209733" y="11160"/>
                  </a:lnTo>
                  <a:lnTo>
                    <a:pt x="6197623" y="2995"/>
                  </a:lnTo>
                  <a:lnTo>
                    <a:pt x="6182793" y="1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7247426" y="1657352"/>
              <a:ext cx="2490470" cy="253365"/>
            </a:xfrm>
            <a:custGeom>
              <a:avLst/>
              <a:gdLst/>
              <a:ahLst/>
              <a:cxnLst/>
              <a:rect l="l" t="t" r="r" b="b"/>
              <a:pathLst>
                <a:path w="2490470" h="253364">
                  <a:moveTo>
                    <a:pt x="2490299" y="0"/>
                  </a:moveTo>
                  <a:lnTo>
                    <a:pt x="0" y="0"/>
                  </a:lnTo>
                  <a:lnTo>
                    <a:pt x="0" y="252785"/>
                  </a:lnTo>
                  <a:lnTo>
                    <a:pt x="2490299" y="252785"/>
                  </a:lnTo>
                  <a:lnTo>
                    <a:pt x="249029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5778622" y="1515065"/>
            <a:ext cx="3874135" cy="786765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1566545">
              <a:lnSpc>
                <a:spcPct val="100000"/>
              </a:lnSpc>
              <a:spcBef>
                <a:spcPts val="935"/>
              </a:spcBef>
            </a:pP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Consumers</a:t>
            </a:r>
            <a:r>
              <a:rPr dirty="0" sz="1800" spc="-3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by</a:t>
            </a:r>
            <a:r>
              <a:rPr dirty="0" sz="1800" spc="-3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city</a:t>
            </a:r>
            <a:r>
              <a:rPr dirty="0" sz="1800" spc="-3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295E7E"/>
                </a:solidFill>
                <a:latin typeface="Trebuchet MS"/>
                <a:cs typeface="Trebuchet MS"/>
              </a:rPr>
              <a:t>tier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2522855" algn="l"/>
              </a:tabLst>
            </a:pPr>
            <a:r>
              <a:rPr dirty="0" sz="1800" spc="-70">
                <a:solidFill>
                  <a:srgbClr val="575757"/>
                </a:solidFill>
                <a:latin typeface="Trebuchet MS"/>
                <a:cs typeface="Trebuchet MS"/>
              </a:rPr>
              <a:t>Top</a:t>
            </a:r>
            <a:r>
              <a:rPr dirty="0" sz="1800" spc="-5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4</a:t>
            </a:r>
            <a:r>
              <a:rPr dirty="0" sz="1800" spc="-4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and</a:t>
            </a:r>
            <a:r>
              <a:rPr dirty="0" sz="1800" spc="-8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Tier</a:t>
            </a:r>
            <a:r>
              <a:rPr dirty="0" sz="18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75757"/>
                </a:solidFill>
                <a:latin typeface="Trebuchet MS"/>
                <a:cs typeface="Trebuchet MS"/>
              </a:rPr>
              <a:t>1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	Tier</a:t>
            </a:r>
            <a:r>
              <a:rPr dirty="0" sz="1800" spc="-11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75757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2" name="object 7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394" y="2047688"/>
            <a:ext cx="232994" cy="232994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8780" y="2047688"/>
            <a:ext cx="232994" cy="232994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6771" y="2047688"/>
            <a:ext cx="232994" cy="232994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8442" y="2047688"/>
            <a:ext cx="232994" cy="232994"/>
          </a:xfrm>
          <a:prstGeom prst="rect">
            <a:avLst/>
          </a:prstGeom>
        </p:spPr>
      </p:pic>
      <p:grpSp>
        <p:nvGrpSpPr>
          <p:cNvPr id="76" name="object 76" descr=""/>
          <p:cNvGrpSpPr/>
          <p:nvPr/>
        </p:nvGrpSpPr>
        <p:grpSpPr>
          <a:xfrm>
            <a:off x="11094718" y="0"/>
            <a:ext cx="1097280" cy="1054735"/>
            <a:chOff x="11094718" y="0"/>
            <a:chExt cx="1097280" cy="1054735"/>
          </a:xfrm>
        </p:grpSpPr>
        <p:sp>
          <p:nvSpPr>
            <p:cNvPr id="77" name="object 77" descr=""/>
            <p:cNvSpPr/>
            <p:nvPr/>
          </p:nvSpPr>
          <p:spPr>
            <a:xfrm>
              <a:off x="11094718" y="0"/>
              <a:ext cx="1097280" cy="1054735"/>
            </a:xfrm>
            <a:custGeom>
              <a:avLst/>
              <a:gdLst/>
              <a:ahLst/>
              <a:cxnLst/>
              <a:rect l="l" t="t" r="r" b="b"/>
              <a:pathLst>
                <a:path w="1097279" h="1054735">
                  <a:moveTo>
                    <a:pt x="1097279" y="0"/>
                  </a:moveTo>
                  <a:lnTo>
                    <a:pt x="0" y="0"/>
                  </a:lnTo>
                  <a:lnTo>
                    <a:pt x="1097279" y="1054387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1690544" y="13287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82879" y="0"/>
                  </a:moveTo>
                  <a:lnTo>
                    <a:pt x="134263" y="6532"/>
                  </a:lnTo>
                  <a:lnTo>
                    <a:pt x="90576" y="24968"/>
                  </a:lnTo>
                  <a:lnTo>
                    <a:pt x="53564" y="53564"/>
                  </a:lnTo>
                  <a:lnTo>
                    <a:pt x="24968" y="90576"/>
                  </a:lnTo>
                  <a:lnTo>
                    <a:pt x="6532" y="134263"/>
                  </a:lnTo>
                  <a:lnTo>
                    <a:pt x="0" y="182879"/>
                  </a:lnTo>
                  <a:lnTo>
                    <a:pt x="6532" y="231496"/>
                  </a:lnTo>
                  <a:lnTo>
                    <a:pt x="24968" y="275183"/>
                  </a:lnTo>
                  <a:lnTo>
                    <a:pt x="53564" y="312195"/>
                  </a:lnTo>
                  <a:lnTo>
                    <a:pt x="90576" y="340791"/>
                  </a:lnTo>
                  <a:lnTo>
                    <a:pt x="134263" y="359227"/>
                  </a:lnTo>
                  <a:lnTo>
                    <a:pt x="182879" y="365760"/>
                  </a:lnTo>
                  <a:lnTo>
                    <a:pt x="231496" y="359227"/>
                  </a:lnTo>
                  <a:lnTo>
                    <a:pt x="275183" y="340791"/>
                  </a:lnTo>
                  <a:lnTo>
                    <a:pt x="312195" y="312195"/>
                  </a:lnTo>
                  <a:lnTo>
                    <a:pt x="340791" y="275183"/>
                  </a:lnTo>
                  <a:lnTo>
                    <a:pt x="359227" y="231496"/>
                  </a:lnTo>
                  <a:lnTo>
                    <a:pt x="365759" y="182879"/>
                  </a:lnTo>
                  <a:lnTo>
                    <a:pt x="359227" y="134263"/>
                  </a:lnTo>
                  <a:lnTo>
                    <a:pt x="340791" y="90576"/>
                  </a:lnTo>
                  <a:lnTo>
                    <a:pt x="312195" y="53564"/>
                  </a:lnTo>
                  <a:lnTo>
                    <a:pt x="275183" y="24968"/>
                  </a:lnTo>
                  <a:lnTo>
                    <a:pt x="231496" y="653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11807542" y="181137"/>
            <a:ext cx="1320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29BA74"/>
                </a:solidFill>
                <a:latin typeface="Trebuchet MS"/>
                <a:cs typeface="Trebuchet MS"/>
              </a:rPr>
              <a:t>5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0" name="object 8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52239"/>
            <a:ext cx="4969178" cy="609993"/>
          </a:xfrm>
          <a:prstGeom prst="rect">
            <a:avLst/>
          </a:prstGeom>
        </p:spPr>
      </p:pic>
      <p:sp>
        <p:nvSpPr>
          <p:cNvPr id="81" name="object 81" descr=""/>
          <p:cNvSpPr txBox="1"/>
          <p:nvPr/>
        </p:nvSpPr>
        <p:spPr>
          <a:xfrm>
            <a:off x="1620519" y="5500696"/>
            <a:ext cx="319341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Showrooming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(research</a:t>
            </a:r>
            <a:r>
              <a:rPr dirty="0" sz="16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offline,</a:t>
            </a:r>
            <a:r>
              <a:rPr dirty="0" sz="16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purchase</a:t>
            </a:r>
            <a:r>
              <a:rPr dirty="0" sz="16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online)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2" name="object 8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524380"/>
            <a:ext cx="4969178" cy="609993"/>
          </a:xfrm>
          <a:prstGeom prst="rect">
            <a:avLst/>
          </a:prstGeom>
        </p:spPr>
      </p:pic>
      <p:grpSp>
        <p:nvGrpSpPr>
          <p:cNvPr id="83" name="object 83" descr=""/>
          <p:cNvGrpSpPr/>
          <p:nvPr/>
        </p:nvGrpSpPr>
        <p:grpSpPr>
          <a:xfrm>
            <a:off x="-6350" y="5375611"/>
            <a:ext cx="5047615" cy="763270"/>
            <a:chOff x="-6350" y="5375611"/>
            <a:chExt cx="5047615" cy="763270"/>
          </a:xfrm>
        </p:grpSpPr>
        <p:sp>
          <p:nvSpPr>
            <p:cNvPr id="84" name="object 84" descr=""/>
            <p:cNvSpPr/>
            <p:nvPr/>
          </p:nvSpPr>
          <p:spPr>
            <a:xfrm>
              <a:off x="0" y="5381961"/>
              <a:ext cx="5034915" cy="750570"/>
            </a:xfrm>
            <a:custGeom>
              <a:avLst/>
              <a:gdLst/>
              <a:ahLst/>
              <a:cxnLst/>
              <a:rect l="l" t="t" r="r" b="b"/>
              <a:pathLst>
                <a:path w="5034915" h="750570">
                  <a:moveTo>
                    <a:pt x="0" y="0"/>
                  </a:moveTo>
                  <a:lnTo>
                    <a:pt x="4676609" y="0"/>
                  </a:lnTo>
                  <a:lnTo>
                    <a:pt x="4721481" y="2923"/>
                  </a:lnTo>
                  <a:lnTo>
                    <a:pt x="4764690" y="11461"/>
                  </a:lnTo>
                  <a:lnTo>
                    <a:pt x="4805901" y="25260"/>
                  </a:lnTo>
                  <a:lnTo>
                    <a:pt x="4844778" y="43969"/>
                  </a:lnTo>
                  <a:lnTo>
                    <a:pt x="4880986" y="67237"/>
                  </a:lnTo>
                  <a:lnTo>
                    <a:pt x="4914190" y="94711"/>
                  </a:lnTo>
                  <a:lnTo>
                    <a:pt x="4944054" y="126040"/>
                  </a:lnTo>
                  <a:lnTo>
                    <a:pt x="4970243" y="160872"/>
                  </a:lnTo>
                  <a:lnTo>
                    <a:pt x="4992423" y="198856"/>
                  </a:lnTo>
                  <a:lnTo>
                    <a:pt x="5010257" y="239641"/>
                  </a:lnTo>
                  <a:lnTo>
                    <a:pt x="5023411" y="282873"/>
                  </a:lnTo>
                  <a:lnTo>
                    <a:pt x="5031549" y="328202"/>
                  </a:lnTo>
                  <a:lnTo>
                    <a:pt x="5034337" y="375276"/>
                  </a:lnTo>
                  <a:lnTo>
                    <a:pt x="5031549" y="422349"/>
                  </a:lnTo>
                  <a:lnTo>
                    <a:pt x="5023411" y="467678"/>
                  </a:lnTo>
                  <a:lnTo>
                    <a:pt x="5010257" y="510910"/>
                  </a:lnTo>
                  <a:lnTo>
                    <a:pt x="4992423" y="551695"/>
                  </a:lnTo>
                  <a:lnTo>
                    <a:pt x="4970243" y="589679"/>
                  </a:lnTo>
                  <a:lnTo>
                    <a:pt x="4944054" y="624511"/>
                  </a:lnTo>
                  <a:lnTo>
                    <a:pt x="4914190" y="655840"/>
                  </a:lnTo>
                  <a:lnTo>
                    <a:pt x="4880986" y="683315"/>
                  </a:lnTo>
                  <a:lnTo>
                    <a:pt x="4844778" y="706582"/>
                  </a:lnTo>
                  <a:lnTo>
                    <a:pt x="4805901" y="725291"/>
                  </a:lnTo>
                  <a:lnTo>
                    <a:pt x="4764690" y="739090"/>
                  </a:lnTo>
                  <a:lnTo>
                    <a:pt x="4721481" y="747628"/>
                  </a:lnTo>
                  <a:lnTo>
                    <a:pt x="4676609" y="750552"/>
                  </a:lnTo>
                  <a:lnTo>
                    <a:pt x="0" y="750552"/>
                  </a:lnTo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755543" y="5569140"/>
              <a:ext cx="470534" cy="374650"/>
            </a:xfrm>
            <a:custGeom>
              <a:avLst/>
              <a:gdLst/>
              <a:ahLst/>
              <a:cxnLst/>
              <a:rect l="l" t="t" r="r" b="b"/>
              <a:pathLst>
                <a:path w="470534" h="374650">
                  <a:moveTo>
                    <a:pt x="234215" y="262206"/>
                  </a:moveTo>
                  <a:lnTo>
                    <a:pt x="230672" y="262206"/>
                  </a:lnTo>
                  <a:lnTo>
                    <a:pt x="223793" y="263045"/>
                  </a:lnTo>
                  <a:lnTo>
                    <a:pt x="206127" y="276640"/>
                  </a:lnTo>
                  <a:lnTo>
                    <a:pt x="205621" y="277400"/>
                  </a:lnTo>
                  <a:lnTo>
                    <a:pt x="205114" y="278412"/>
                  </a:lnTo>
                  <a:lnTo>
                    <a:pt x="204988" y="278919"/>
                  </a:lnTo>
                  <a:lnTo>
                    <a:pt x="204861" y="279425"/>
                  </a:lnTo>
                  <a:lnTo>
                    <a:pt x="204355" y="280438"/>
                  </a:lnTo>
                  <a:lnTo>
                    <a:pt x="203849" y="282211"/>
                  </a:lnTo>
                  <a:lnTo>
                    <a:pt x="203343" y="283730"/>
                  </a:lnTo>
                  <a:lnTo>
                    <a:pt x="203271" y="284237"/>
                  </a:lnTo>
                  <a:lnTo>
                    <a:pt x="203199" y="284743"/>
                  </a:lnTo>
                  <a:lnTo>
                    <a:pt x="203090" y="286009"/>
                  </a:lnTo>
                  <a:lnTo>
                    <a:pt x="202426" y="289554"/>
                  </a:lnTo>
                  <a:lnTo>
                    <a:pt x="202533" y="291580"/>
                  </a:lnTo>
                  <a:lnTo>
                    <a:pt x="202837" y="293859"/>
                  </a:lnTo>
                  <a:lnTo>
                    <a:pt x="203849" y="297658"/>
                  </a:lnTo>
                  <a:lnTo>
                    <a:pt x="205621" y="304495"/>
                  </a:lnTo>
                  <a:lnTo>
                    <a:pt x="210175" y="310319"/>
                  </a:lnTo>
                  <a:lnTo>
                    <a:pt x="321517" y="374131"/>
                  </a:lnTo>
                  <a:lnTo>
                    <a:pt x="321264" y="370586"/>
                  </a:lnTo>
                  <a:lnTo>
                    <a:pt x="322276" y="367041"/>
                  </a:lnTo>
                  <a:lnTo>
                    <a:pt x="324300" y="364002"/>
                  </a:lnTo>
                  <a:lnTo>
                    <a:pt x="324553" y="363749"/>
                  </a:lnTo>
                  <a:lnTo>
                    <a:pt x="324553" y="363496"/>
                  </a:lnTo>
                  <a:lnTo>
                    <a:pt x="324806" y="363496"/>
                  </a:lnTo>
                  <a:lnTo>
                    <a:pt x="324850" y="363243"/>
                  </a:lnTo>
                  <a:lnTo>
                    <a:pt x="325059" y="363243"/>
                  </a:lnTo>
                  <a:lnTo>
                    <a:pt x="219285" y="302722"/>
                  </a:lnTo>
                  <a:lnTo>
                    <a:pt x="213813" y="292846"/>
                  </a:lnTo>
                  <a:lnTo>
                    <a:pt x="213687" y="291833"/>
                  </a:lnTo>
                  <a:lnTo>
                    <a:pt x="213560" y="289554"/>
                  </a:lnTo>
                  <a:lnTo>
                    <a:pt x="214224" y="286009"/>
                  </a:lnTo>
                  <a:lnTo>
                    <a:pt x="214477" y="285756"/>
                  </a:lnTo>
                  <a:lnTo>
                    <a:pt x="214604" y="284996"/>
                  </a:lnTo>
                  <a:lnTo>
                    <a:pt x="214730" y="284490"/>
                  </a:lnTo>
                  <a:lnTo>
                    <a:pt x="215742" y="282464"/>
                  </a:lnTo>
                  <a:lnTo>
                    <a:pt x="215996" y="281704"/>
                  </a:lnTo>
                  <a:lnTo>
                    <a:pt x="216502" y="281198"/>
                  </a:lnTo>
                  <a:lnTo>
                    <a:pt x="216755" y="280438"/>
                  </a:lnTo>
                  <a:lnTo>
                    <a:pt x="218526" y="277906"/>
                  </a:lnTo>
                  <a:lnTo>
                    <a:pt x="220804" y="276133"/>
                  </a:lnTo>
                  <a:lnTo>
                    <a:pt x="223587" y="274867"/>
                  </a:lnTo>
                  <a:lnTo>
                    <a:pt x="225611" y="273854"/>
                  </a:lnTo>
                  <a:lnTo>
                    <a:pt x="228142" y="273348"/>
                  </a:lnTo>
                  <a:lnTo>
                    <a:pt x="262470" y="273348"/>
                  </a:lnTo>
                  <a:lnTo>
                    <a:pt x="237942" y="263045"/>
                  </a:lnTo>
                  <a:lnTo>
                    <a:pt x="238126" y="263045"/>
                  </a:lnTo>
                  <a:lnTo>
                    <a:pt x="234215" y="262206"/>
                  </a:lnTo>
                  <a:close/>
                </a:path>
                <a:path w="470534" h="374650">
                  <a:moveTo>
                    <a:pt x="424766" y="0"/>
                  </a:moveTo>
                  <a:lnTo>
                    <a:pt x="5062" y="0"/>
                  </a:lnTo>
                  <a:lnTo>
                    <a:pt x="0" y="5053"/>
                  </a:lnTo>
                  <a:lnTo>
                    <a:pt x="28" y="292593"/>
                  </a:lnTo>
                  <a:lnTo>
                    <a:pt x="5103" y="297658"/>
                  </a:lnTo>
                  <a:lnTo>
                    <a:pt x="193405" y="297658"/>
                  </a:lnTo>
                  <a:lnTo>
                    <a:pt x="192695" y="294112"/>
                  </a:lnTo>
                  <a:lnTo>
                    <a:pt x="192637" y="286009"/>
                  </a:lnTo>
                  <a:lnTo>
                    <a:pt x="11644" y="286009"/>
                  </a:lnTo>
                  <a:lnTo>
                    <a:pt x="11644" y="11621"/>
                  </a:lnTo>
                  <a:lnTo>
                    <a:pt x="429829" y="11621"/>
                  </a:lnTo>
                  <a:lnTo>
                    <a:pt x="429829" y="5053"/>
                  </a:lnTo>
                  <a:lnTo>
                    <a:pt x="424766" y="0"/>
                  </a:lnTo>
                  <a:close/>
                </a:path>
                <a:path w="470534" h="374650">
                  <a:moveTo>
                    <a:pt x="262470" y="273348"/>
                  </a:moveTo>
                  <a:lnTo>
                    <a:pt x="232697" y="273348"/>
                  </a:lnTo>
                  <a:lnTo>
                    <a:pt x="234974" y="273854"/>
                  </a:lnTo>
                  <a:lnTo>
                    <a:pt x="236998" y="274614"/>
                  </a:lnTo>
                  <a:lnTo>
                    <a:pt x="237504" y="274867"/>
                  </a:lnTo>
                  <a:lnTo>
                    <a:pt x="262556" y="285503"/>
                  </a:lnTo>
                  <a:lnTo>
                    <a:pt x="263822" y="286009"/>
                  </a:lnTo>
                  <a:lnTo>
                    <a:pt x="278752" y="292340"/>
                  </a:lnTo>
                  <a:lnTo>
                    <a:pt x="279005" y="292340"/>
                  </a:lnTo>
                  <a:lnTo>
                    <a:pt x="279005" y="292593"/>
                  </a:lnTo>
                  <a:lnTo>
                    <a:pt x="279258" y="292593"/>
                  </a:lnTo>
                  <a:lnTo>
                    <a:pt x="279764" y="292846"/>
                  </a:lnTo>
                  <a:lnTo>
                    <a:pt x="282041" y="292846"/>
                  </a:lnTo>
                  <a:lnTo>
                    <a:pt x="283307" y="292340"/>
                  </a:lnTo>
                  <a:lnTo>
                    <a:pt x="284319" y="291833"/>
                  </a:lnTo>
                  <a:lnTo>
                    <a:pt x="284319" y="291580"/>
                  </a:lnTo>
                  <a:lnTo>
                    <a:pt x="284572" y="291580"/>
                  </a:lnTo>
                  <a:lnTo>
                    <a:pt x="284825" y="291327"/>
                  </a:lnTo>
                  <a:lnTo>
                    <a:pt x="284825" y="291074"/>
                  </a:lnTo>
                  <a:lnTo>
                    <a:pt x="285078" y="291074"/>
                  </a:lnTo>
                  <a:lnTo>
                    <a:pt x="285078" y="290820"/>
                  </a:lnTo>
                  <a:lnTo>
                    <a:pt x="286343" y="289554"/>
                  </a:lnTo>
                  <a:lnTo>
                    <a:pt x="286849" y="287782"/>
                  </a:lnTo>
                  <a:lnTo>
                    <a:pt x="286343" y="286009"/>
                  </a:lnTo>
                  <a:lnTo>
                    <a:pt x="286343" y="285756"/>
                  </a:lnTo>
                  <a:lnTo>
                    <a:pt x="286090" y="285503"/>
                  </a:lnTo>
                  <a:lnTo>
                    <a:pt x="286090" y="284996"/>
                  </a:lnTo>
                  <a:lnTo>
                    <a:pt x="285837" y="284743"/>
                  </a:lnTo>
                  <a:lnTo>
                    <a:pt x="285710" y="284490"/>
                  </a:lnTo>
                  <a:lnTo>
                    <a:pt x="285584" y="284237"/>
                  </a:lnTo>
                  <a:lnTo>
                    <a:pt x="283307" y="280438"/>
                  </a:lnTo>
                  <a:lnTo>
                    <a:pt x="280086" y="275374"/>
                  </a:lnTo>
                  <a:lnTo>
                    <a:pt x="266858" y="275374"/>
                  </a:lnTo>
                  <a:lnTo>
                    <a:pt x="266099" y="274867"/>
                  </a:lnTo>
                  <a:lnTo>
                    <a:pt x="262470" y="273348"/>
                  </a:lnTo>
                  <a:close/>
                </a:path>
                <a:path w="470534" h="374650">
                  <a:moveTo>
                    <a:pt x="470128" y="278919"/>
                  </a:moveTo>
                  <a:lnTo>
                    <a:pt x="463477" y="278919"/>
                  </a:lnTo>
                  <a:lnTo>
                    <a:pt x="467020" y="279425"/>
                  </a:lnTo>
                  <a:lnTo>
                    <a:pt x="470057" y="281198"/>
                  </a:lnTo>
                  <a:lnTo>
                    <a:pt x="470128" y="278919"/>
                  </a:lnTo>
                  <a:close/>
                </a:path>
                <a:path w="470534" h="374650">
                  <a:moveTo>
                    <a:pt x="408638" y="139392"/>
                  </a:moveTo>
                  <a:lnTo>
                    <a:pt x="395407" y="139392"/>
                  </a:lnTo>
                  <a:lnTo>
                    <a:pt x="407048" y="157878"/>
                  </a:lnTo>
                  <a:lnTo>
                    <a:pt x="412614" y="166994"/>
                  </a:lnTo>
                  <a:lnTo>
                    <a:pt x="417676" y="175097"/>
                  </a:lnTo>
                  <a:lnTo>
                    <a:pt x="418182" y="175856"/>
                  </a:lnTo>
                  <a:lnTo>
                    <a:pt x="446523" y="221437"/>
                  </a:lnTo>
                  <a:lnTo>
                    <a:pt x="450631" y="228686"/>
                  </a:lnTo>
                  <a:lnTo>
                    <a:pt x="455475" y="240682"/>
                  </a:lnTo>
                  <a:lnTo>
                    <a:pt x="458942" y="257616"/>
                  </a:lnTo>
                  <a:lnTo>
                    <a:pt x="458923" y="279679"/>
                  </a:lnTo>
                  <a:lnTo>
                    <a:pt x="459429" y="279679"/>
                  </a:lnTo>
                  <a:lnTo>
                    <a:pt x="459429" y="279425"/>
                  </a:lnTo>
                  <a:lnTo>
                    <a:pt x="459935" y="279425"/>
                  </a:lnTo>
                  <a:lnTo>
                    <a:pt x="463477" y="278919"/>
                  </a:lnTo>
                  <a:lnTo>
                    <a:pt x="470128" y="278919"/>
                  </a:lnTo>
                  <a:lnTo>
                    <a:pt x="470254" y="274867"/>
                  </a:lnTo>
                  <a:lnTo>
                    <a:pt x="470301" y="273348"/>
                  </a:lnTo>
                  <a:lnTo>
                    <a:pt x="470422" y="269470"/>
                  </a:lnTo>
                  <a:lnTo>
                    <a:pt x="470494" y="262206"/>
                  </a:lnTo>
                  <a:lnTo>
                    <a:pt x="468475" y="246316"/>
                  </a:lnTo>
                  <a:lnTo>
                    <a:pt x="463580" y="230490"/>
                  </a:lnTo>
                  <a:lnTo>
                    <a:pt x="455886" y="215613"/>
                  </a:lnTo>
                  <a:lnTo>
                    <a:pt x="418182" y="154839"/>
                  </a:lnTo>
                  <a:lnTo>
                    <a:pt x="417676" y="154079"/>
                  </a:lnTo>
                  <a:lnTo>
                    <a:pt x="412614" y="145723"/>
                  </a:lnTo>
                  <a:lnTo>
                    <a:pt x="408638" y="139392"/>
                  </a:lnTo>
                  <a:close/>
                </a:path>
                <a:path w="470534" h="374650">
                  <a:moveTo>
                    <a:pt x="211947" y="105207"/>
                  </a:moveTo>
                  <a:lnTo>
                    <a:pt x="206886" y="105207"/>
                  </a:lnTo>
                  <a:lnTo>
                    <a:pt x="201825" y="106726"/>
                  </a:lnTo>
                  <a:lnTo>
                    <a:pt x="197017" y="109512"/>
                  </a:lnTo>
                  <a:lnTo>
                    <a:pt x="190691" y="113563"/>
                  </a:lnTo>
                  <a:lnTo>
                    <a:pt x="186136" y="119641"/>
                  </a:lnTo>
                  <a:lnTo>
                    <a:pt x="184617" y="126984"/>
                  </a:lnTo>
                  <a:lnTo>
                    <a:pt x="182907" y="134075"/>
                  </a:lnTo>
                  <a:lnTo>
                    <a:pt x="182846" y="134328"/>
                  </a:lnTo>
                  <a:lnTo>
                    <a:pt x="184027" y="141418"/>
                  </a:lnTo>
                  <a:lnTo>
                    <a:pt x="184111" y="141924"/>
                  </a:lnTo>
                  <a:lnTo>
                    <a:pt x="188160" y="148255"/>
                  </a:lnTo>
                  <a:lnTo>
                    <a:pt x="210934" y="185226"/>
                  </a:lnTo>
                  <a:lnTo>
                    <a:pt x="212706" y="188265"/>
                  </a:lnTo>
                  <a:lnTo>
                    <a:pt x="217767" y="196114"/>
                  </a:lnTo>
                  <a:lnTo>
                    <a:pt x="266605" y="274867"/>
                  </a:lnTo>
                  <a:lnTo>
                    <a:pt x="266858" y="275374"/>
                  </a:lnTo>
                  <a:lnTo>
                    <a:pt x="280086" y="275374"/>
                  </a:lnTo>
                  <a:lnTo>
                    <a:pt x="231190" y="196597"/>
                  </a:lnTo>
                  <a:lnTo>
                    <a:pt x="224346" y="185732"/>
                  </a:lnTo>
                  <a:lnTo>
                    <a:pt x="223840" y="184719"/>
                  </a:lnTo>
                  <a:lnTo>
                    <a:pt x="197523" y="142431"/>
                  </a:lnTo>
                  <a:lnTo>
                    <a:pt x="194993" y="138632"/>
                  </a:lnTo>
                  <a:lnTo>
                    <a:pt x="194276" y="134328"/>
                  </a:lnTo>
                  <a:lnTo>
                    <a:pt x="194233" y="134075"/>
                  </a:lnTo>
                  <a:lnTo>
                    <a:pt x="195358" y="130023"/>
                  </a:lnTo>
                  <a:lnTo>
                    <a:pt x="195677" y="128757"/>
                  </a:lnTo>
                  <a:lnTo>
                    <a:pt x="208910" y="116349"/>
                  </a:lnTo>
                  <a:lnTo>
                    <a:pt x="234124" y="116349"/>
                  </a:lnTo>
                  <a:lnTo>
                    <a:pt x="231305" y="112899"/>
                  </a:lnTo>
                  <a:lnTo>
                    <a:pt x="225485" y="108689"/>
                  </a:lnTo>
                  <a:lnTo>
                    <a:pt x="218906" y="106093"/>
                  </a:lnTo>
                  <a:lnTo>
                    <a:pt x="211947" y="105207"/>
                  </a:lnTo>
                  <a:close/>
                </a:path>
                <a:path w="470534" h="374650">
                  <a:moveTo>
                    <a:pt x="234124" y="116349"/>
                  </a:moveTo>
                  <a:lnTo>
                    <a:pt x="212959" y="116349"/>
                  </a:lnTo>
                  <a:lnTo>
                    <a:pt x="213971" y="116602"/>
                  </a:lnTo>
                  <a:lnTo>
                    <a:pt x="214730" y="116602"/>
                  </a:lnTo>
                  <a:lnTo>
                    <a:pt x="215742" y="116855"/>
                  </a:lnTo>
                  <a:lnTo>
                    <a:pt x="220298" y="117868"/>
                  </a:lnTo>
                  <a:lnTo>
                    <a:pt x="224093" y="120654"/>
                  </a:lnTo>
                  <a:lnTo>
                    <a:pt x="226370" y="124452"/>
                  </a:lnTo>
                  <a:lnTo>
                    <a:pt x="252434" y="166487"/>
                  </a:lnTo>
                  <a:lnTo>
                    <a:pt x="253194" y="167500"/>
                  </a:lnTo>
                  <a:lnTo>
                    <a:pt x="259267" y="177123"/>
                  </a:lnTo>
                  <a:lnTo>
                    <a:pt x="290645" y="227768"/>
                  </a:lnTo>
                  <a:lnTo>
                    <a:pt x="291657" y="229540"/>
                  </a:lnTo>
                  <a:lnTo>
                    <a:pt x="293429" y="230300"/>
                  </a:lnTo>
                  <a:lnTo>
                    <a:pt x="296465" y="230300"/>
                  </a:lnTo>
                  <a:lnTo>
                    <a:pt x="297477" y="230047"/>
                  </a:lnTo>
                  <a:lnTo>
                    <a:pt x="298236" y="229540"/>
                  </a:lnTo>
                  <a:lnTo>
                    <a:pt x="301020" y="228021"/>
                  </a:lnTo>
                  <a:lnTo>
                    <a:pt x="301779" y="224476"/>
                  </a:lnTo>
                  <a:lnTo>
                    <a:pt x="300008" y="221943"/>
                  </a:lnTo>
                  <a:lnTo>
                    <a:pt x="298742" y="219664"/>
                  </a:lnTo>
                  <a:lnTo>
                    <a:pt x="276221" y="183200"/>
                  </a:lnTo>
                  <a:lnTo>
                    <a:pt x="291255" y="173831"/>
                  </a:lnTo>
                  <a:lnTo>
                    <a:pt x="270148" y="173831"/>
                  </a:lnTo>
                  <a:lnTo>
                    <a:pt x="260532" y="158131"/>
                  </a:lnTo>
                  <a:lnTo>
                    <a:pt x="258508" y="155092"/>
                  </a:lnTo>
                  <a:lnTo>
                    <a:pt x="235986" y="118628"/>
                  </a:lnTo>
                  <a:lnTo>
                    <a:pt x="234124" y="116349"/>
                  </a:lnTo>
                  <a:close/>
                </a:path>
                <a:path w="470534" h="374650">
                  <a:moveTo>
                    <a:pt x="330332" y="165221"/>
                  </a:moveTo>
                  <a:lnTo>
                    <a:pt x="305069" y="165221"/>
                  </a:lnTo>
                  <a:lnTo>
                    <a:pt x="319018" y="187904"/>
                  </a:lnTo>
                  <a:lnTo>
                    <a:pt x="331133" y="207257"/>
                  </a:lnTo>
                  <a:lnTo>
                    <a:pt x="332145" y="209029"/>
                  </a:lnTo>
                  <a:lnTo>
                    <a:pt x="334169" y="210042"/>
                  </a:lnTo>
                  <a:lnTo>
                    <a:pt x="336953" y="210042"/>
                  </a:lnTo>
                  <a:lnTo>
                    <a:pt x="337965" y="209789"/>
                  </a:lnTo>
                  <a:lnTo>
                    <a:pt x="338977" y="209029"/>
                  </a:lnTo>
                  <a:lnTo>
                    <a:pt x="341508" y="207510"/>
                  </a:lnTo>
                  <a:lnTo>
                    <a:pt x="342267" y="203965"/>
                  </a:lnTo>
                  <a:lnTo>
                    <a:pt x="340749" y="201432"/>
                  </a:lnTo>
                  <a:lnTo>
                    <a:pt x="321517" y="170792"/>
                  </a:lnTo>
                  <a:lnTo>
                    <a:pt x="330332" y="165221"/>
                  </a:lnTo>
                  <a:close/>
                </a:path>
                <a:path w="470534" h="374650">
                  <a:moveTo>
                    <a:pt x="378959" y="191050"/>
                  </a:moveTo>
                  <a:lnTo>
                    <a:pt x="376429" y="191050"/>
                  </a:lnTo>
                  <a:lnTo>
                    <a:pt x="376682" y="191303"/>
                  </a:lnTo>
                  <a:lnTo>
                    <a:pt x="378453" y="191303"/>
                  </a:lnTo>
                  <a:lnTo>
                    <a:pt x="378959" y="191050"/>
                  </a:lnTo>
                  <a:close/>
                </a:path>
                <a:path w="470534" h="374650">
                  <a:moveTo>
                    <a:pt x="379718" y="190797"/>
                  </a:moveTo>
                  <a:lnTo>
                    <a:pt x="375416" y="190797"/>
                  </a:lnTo>
                  <a:lnTo>
                    <a:pt x="375669" y="191050"/>
                  </a:lnTo>
                  <a:lnTo>
                    <a:pt x="379465" y="191050"/>
                  </a:lnTo>
                  <a:lnTo>
                    <a:pt x="379718" y="190797"/>
                  </a:lnTo>
                  <a:close/>
                </a:path>
                <a:path w="470534" h="374650">
                  <a:moveTo>
                    <a:pt x="380224" y="190544"/>
                  </a:moveTo>
                  <a:lnTo>
                    <a:pt x="374910" y="190544"/>
                  </a:lnTo>
                  <a:lnTo>
                    <a:pt x="375163" y="190797"/>
                  </a:lnTo>
                  <a:lnTo>
                    <a:pt x="379971" y="190797"/>
                  </a:lnTo>
                  <a:lnTo>
                    <a:pt x="380224" y="190544"/>
                  </a:lnTo>
                  <a:close/>
                </a:path>
                <a:path w="470534" h="374650">
                  <a:moveTo>
                    <a:pt x="374573" y="152560"/>
                  </a:moveTo>
                  <a:lnTo>
                    <a:pt x="350364" y="152560"/>
                  </a:lnTo>
                  <a:lnTo>
                    <a:pt x="372886" y="188771"/>
                  </a:lnTo>
                  <a:lnTo>
                    <a:pt x="373139" y="189024"/>
                  </a:lnTo>
                  <a:lnTo>
                    <a:pt x="373139" y="189277"/>
                  </a:lnTo>
                  <a:lnTo>
                    <a:pt x="373392" y="189277"/>
                  </a:lnTo>
                  <a:lnTo>
                    <a:pt x="373392" y="189531"/>
                  </a:lnTo>
                  <a:lnTo>
                    <a:pt x="373645" y="189531"/>
                  </a:lnTo>
                  <a:lnTo>
                    <a:pt x="373645" y="189784"/>
                  </a:lnTo>
                  <a:lnTo>
                    <a:pt x="373898" y="189784"/>
                  </a:lnTo>
                  <a:lnTo>
                    <a:pt x="373898" y="190037"/>
                  </a:lnTo>
                  <a:lnTo>
                    <a:pt x="374151" y="190037"/>
                  </a:lnTo>
                  <a:lnTo>
                    <a:pt x="374151" y="190290"/>
                  </a:lnTo>
                  <a:lnTo>
                    <a:pt x="374404" y="190290"/>
                  </a:lnTo>
                  <a:lnTo>
                    <a:pt x="374657" y="190544"/>
                  </a:lnTo>
                  <a:lnTo>
                    <a:pt x="380478" y="190544"/>
                  </a:lnTo>
                  <a:lnTo>
                    <a:pt x="383008" y="188771"/>
                  </a:lnTo>
                  <a:lnTo>
                    <a:pt x="383942" y="185732"/>
                  </a:lnTo>
                  <a:lnTo>
                    <a:pt x="384020" y="185479"/>
                  </a:lnTo>
                  <a:lnTo>
                    <a:pt x="382249" y="182694"/>
                  </a:lnTo>
                  <a:lnTo>
                    <a:pt x="369343" y="161929"/>
                  </a:lnTo>
                  <a:lnTo>
                    <a:pt x="366560" y="157625"/>
                  </a:lnTo>
                  <a:lnTo>
                    <a:pt x="374573" y="152560"/>
                  </a:lnTo>
                  <a:close/>
                </a:path>
                <a:path w="470534" h="374650">
                  <a:moveTo>
                    <a:pt x="308865" y="153826"/>
                  </a:moveTo>
                  <a:lnTo>
                    <a:pt x="303297" y="153826"/>
                  </a:lnTo>
                  <a:lnTo>
                    <a:pt x="301273" y="154333"/>
                  </a:lnTo>
                  <a:lnTo>
                    <a:pt x="299502" y="155599"/>
                  </a:lnTo>
                  <a:lnTo>
                    <a:pt x="270148" y="173831"/>
                  </a:lnTo>
                  <a:lnTo>
                    <a:pt x="291255" y="173831"/>
                  </a:lnTo>
                  <a:lnTo>
                    <a:pt x="305069" y="165221"/>
                  </a:lnTo>
                  <a:lnTo>
                    <a:pt x="330332" y="165221"/>
                  </a:lnTo>
                  <a:lnTo>
                    <a:pt x="336742" y="161169"/>
                  </a:lnTo>
                  <a:lnTo>
                    <a:pt x="315697" y="161169"/>
                  </a:lnTo>
                  <a:lnTo>
                    <a:pt x="314178" y="158890"/>
                  </a:lnTo>
                  <a:lnTo>
                    <a:pt x="312154" y="155599"/>
                  </a:lnTo>
                  <a:lnTo>
                    <a:pt x="308865" y="153826"/>
                  </a:lnTo>
                  <a:close/>
                </a:path>
                <a:path w="470534" h="374650">
                  <a:moveTo>
                    <a:pt x="354160" y="141418"/>
                  </a:moveTo>
                  <a:lnTo>
                    <a:pt x="348593" y="141418"/>
                  </a:lnTo>
                  <a:lnTo>
                    <a:pt x="346822" y="141924"/>
                  </a:lnTo>
                  <a:lnTo>
                    <a:pt x="345051" y="142937"/>
                  </a:lnTo>
                  <a:lnTo>
                    <a:pt x="315697" y="161169"/>
                  </a:lnTo>
                  <a:lnTo>
                    <a:pt x="336742" y="161169"/>
                  </a:lnTo>
                  <a:lnTo>
                    <a:pt x="350364" y="152560"/>
                  </a:lnTo>
                  <a:lnTo>
                    <a:pt x="374573" y="152560"/>
                  </a:lnTo>
                  <a:lnTo>
                    <a:pt x="381785" y="148002"/>
                  </a:lnTo>
                  <a:lnTo>
                    <a:pt x="360739" y="148002"/>
                  </a:lnTo>
                  <a:lnTo>
                    <a:pt x="359727" y="146483"/>
                  </a:lnTo>
                  <a:lnTo>
                    <a:pt x="357703" y="143191"/>
                  </a:lnTo>
                  <a:lnTo>
                    <a:pt x="354160" y="141418"/>
                  </a:lnTo>
                  <a:close/>
                </a:path>
                <a:path w="470534" h="374650">
                  <a:moveTo>
                    <a:pt x="429829" y="11621"/>
                  </a:moveTo>
                  <a:lnTo>
                    <a:pt x="418184" y="11621"/>
                  </a:lnTo>
                  <a:lnTo>
                    <a:pt x="418184" y="135924"/>
                  </a:lnTo>
                  <a:lnTo>
                    <a:pt x="429829" y="154620"/>
                  </a:lnTo>
                  <a:lnTo>
                    <a:pt x="429829" y="11621"/>
                  </a:lnTo>
                  <a:close/>
                </a:path>
                <a:path w="470534" h="374650">
                  <a:moveTo>
                    <a:pt x="399203" y="128250"/>
                  </a:moveTo>
                  <a:lnTo>
                    <a:pt x="393636" y="128250"/>
                  </a:lnTo>
                  <a:lnTo>
                    <a:pt x="391865" y="128757"/>
                  </a:lnTo>
                  <a:lnTo>
                    <a:pt x="390093" y="129770"/>
                  </a:lnTo>
                  <a:lnTo>
                    <a:pt x="360739" y="148002"/>
                  </a:lnTo>
                  <a:lnTo>
                    <a:pt x="381785" y="148002"/>
                  </a:lnTo>
                  <a:lnTo>
                    <a:pt x="395407" y="139392"/>
                  </a:lnTo>
                  <a:lnTo>
                    <a:pt x="408638" y="139392"/>
                  </a:lnTo>
                  <a:lnTo>
                    <a:pt x="407048" y="136860"/>
                  </a:lnTo>
                  <a:lnTo>
                    <a:pt x="404770" y="133315"/>
                  </a:lnTo>
                  <a:lnTo>
                    <a:pt x="402746" y="130023"/>
                  </a:lnTo>
                  <a:lnTo>
                    <a:pt x="399203" y="128250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778047" y="5591645"/>
              <a:ext cx="485140" cy="419734"/>
            </a:xfrm>
            <a:custGeom>
              <a:avLst/>
              <a:gdLst/>
              <a:ahLst/>
              <a:cxnLst/>
              <a:rect l="l" t="t" r="r" b="b"/>
              <a:pathLst>
                <a:path w="485140" h="419735">
                  <a:moveTo>
                    <a:pt x="439788" y="266555"/>
                  </a:moveTo>
                  <a:lnTo>
                    <a:pt x="438310" y="266777"/>
                  </a:lnTo>
                  <a:lnTo>
                    <a:pt x="438465" y="266777"/>
                  </a:lnTo>
                  <a:lnTo>
                    <a:pt x="437383" y="267380"/>
                  </a:lnTo>
                  <a:lnTo>
                    <a:pt x="437130" y="267634"/>
                  </a:lnTo>
                  <a:lnTo>
                    <a:pt x="432828" y="270426"/>
                  </a:lnTo>
                  <a:lnTo>
                    <a:pt x="428525" y="272963"/>
                  </a:lnTo>
                  <a:lnTo>
                    <a:pt x="316153" y="343006"/>
                  </a:lnTo>
                  <a:lnTo>
                    <a:pt x="311597" y="346051"/>
                  </a:lnTo>
                  <a:lnTo>
                    <a:pt x="309066" y="347320"/>
                  </a:lnTo>
                  <a:lnTo>
                    <a:pt x="308306" y="350619"/>
                  </a:lnTo>
                  <a:lnTo>
                    <a:pt x="311850" y="355949"/>
                  </a:lnTo>
                  <a:lnTo>
                    <a:pt x="314381" y="360263"/>
                  </a:lnTo>
                  <a:lnTo>
                    <a:pt x="317165" y="364577"/>
                  </a:lnTo>
                  <a:lnTo>
                    <a:pt x="349054" y="416094"/>
                  </a:lnTo>
                  <a:lnTo>
                    <a:pt x="350573" y="418378"/>
                  </a:lnTo>
                  <a:lnTo>
                    <a:pt x="353610" y="419139"/>
                  </a:lnTo>
                  <a:lnTo>
                    <a:pt x="356141" y="417617"/>
                  </a:lnTo>
                  <a:lnTo>
                    <a:pt x="481927" y="339199"/>
                  </a:lnTo>
                  <a:lnTo>
                    <a:pt x="484205" y="337676"/>
                  </a:lnTo>
                  <a:lnTo>
                    <a:pt x="484964" y="334631"/>
                  </a:lnTo>
                  <a:lnTo>
                    <a:pt x="483446" y="332094"/>
                  </a:lnTo>
                  <a:lnTo>
                    <a:pt x="449532" y="277277"/>
                  </a:lnTo>
                  <a:lnTo>
                    <a:pt x="446748" y="272963"/>
                  </a:lnTo>
                  <a:lnTo>
                    <a:pt x="444470" y="269156"/>
                  </a:lnTo>
                  <a:lnTo>
                    <a:pt x="444216" y="268903"/>
                  </a:lnTo>
                  <a:lnTo>
                    <a:pt x="444216" y="268649"/>
                  </a:lnTo>
                  <a:lnTo>
                    <a:pt x="443331" y="267634"/>
                  </a:lnTo>
                  <a:lnTo>
                    <a:pt x="442192" y="266999"/>
                  </a:lnTo>
                  <a:lnTo>
                    <a:pt x="439788" y="266555"/>
                  </a:lnTo>
                  <a:close/>
                </a:path>
                <a:path w="485140" h="419735">
                  <a:moveTo>
                    <a:pt x="384821" y="0"/>
                  </a:moveTo>
                  <a:lnTo>
                    <a:pt x="0" y="0"/>
                  </a:lnTo>
                  <a:lnTo>
                    <a:pt x="0" y="252609"/>
                  </a:lnTo>
                  <a:lnTo>
                    <a:pt x="173144" y="252609"/>
                  </a:lnTo>
                  <a:lnTo>
                    <a:pt x="173397" y="251850"/>
                  </a:lnTo>
                  <a:lnTo>
                    <a:pt x="173651" y="251343"/>
                  </a:lnTo>
                  <a:lnTo>
                    <a:pt x="208128" y="229828"/>
                  </a:lnTo>
                  <a:lnTo>
                    <a:pt x="217931" y="229828"/>
                  </a:lnTo>
                  <a:lnTo>
                    <a:pt x="183842" y="174792"/>
                  </a:lnTo>
                  <a:lnTo>
                    <a:pt x="178467" y="166296"/>
                  </a:lnTo>
                  <a:lnTo>
                    <a:pt x="176876" y="163717"/>
                  </a:lnTo>
                  <a:lnTo>
                    <a:pt x="164629" y="163717"/>
                  </a:lnTo>
                  <a:lnTo>
                    <a:pt x="128996" y="138735"/>
                  </a:lnTo>
                  <a:lnTo>
                    <a:pt x="118159" y="102511"/>
                  </a:lnTo>
                  <a:lnTo>
                    <a:pt x="118034" y="96943"/>
                  </a:lnTo>
                  <a:lnTo>
                    <a:pt x="117999" y="95377"/>
                  </a:lnTo>
                  <a:lnTo>
                    <a:pt x="117876" y="89843"/>
                  </a:lnTo>
                  <a:lnTo>
                    <a:pt x="126760" y="66427"/>
                  </a:lnTo>
                  <a:lnTo>
                    <a:pt x="156141" y="40834"/>
                  </a:lnTo>
                  <a:lnTo>
                    <a:pt x="180882" y="35335"/>
                  </a:lnTo>
                  <a:lnTo>
                    <a:pt x="384821" y="35335"/>
                  </a:lnTo>
                  <a:lnTo>
                    <a:pt x="384821" y="0"/>
                  </a:lnTo>
                  <a:close/>
                </a:path>
                <a:path w="485140" h="419735">
                  <a:moveTo>
                    <a:pt x="217931" y="229828"/>
                  </a:moveTo>
                  <a:lnTo>
                    <a:pt x="211676" y="229828"/>
                  </a:lnTo>
                  <a:lnTo>
                    <a:pt x="215479" y="230334"/>
                  </a:lnTo>
                  <a:lnTo>
                    <a:pt x="219028" y="231600"/>
                  </a:lnTo>
                  <a:lnTo>
                    <a:pt x="217931" y="229828"/>
                  </a:lnTo>
                  <a:close/>
                </a:path>
                <a:path w="485140" h="419735">
                  <a:moveTo>
                    <a:pt x="189396" y="62275"/>
                  </a:moveTo>
                  <a:lnTo>
                    <a:pt x="182119" y="62780"/>
                  </a:lnTo>
                  <a:lnTo>
                    <a:pt x="182463" y="62780"/>
                  </a:lnTo>
                  <a:lnTo>
                    <a:pt x="176033" y="64136"/>
                  </a:lnTo>
                  <a:lnTo>
                    <a:pt x="144889" y="90920"/>
                  </a:lnTo>
                  <a:lnTo>
                    <a:pt x="140668" y="109092"/>
                  </a:lnTo>
                  <a:lnTo>
                    <a:pt x="140698" y="111230"/>
                  </a:lnTo>
                  <a:lnTo>
                    <a:pt x="164629" y="163717"/>
                  </a:lnTo>
                  <a:lnTo>
                    <a:pt x="176876" y="163717"/>
                  </a:lnTo>
                  <a:lnTo>
                    <a:pt x="156919" y="131366"/>
                  </a:lnTo>
                  <a:lnTo>
                    <a:pt x="153562" y="124786"/>
                  </a:lnTo>
                  <a:lnTo>
                    <a:pt x="153493" y="124651"/>
                  </a:lnTo>
                  <a:lnTo>
                    <a:pt x="151564" y="117508"/>
                  </a:lnTo>
                  <a:lnTo>
                    <a:pt x="151407" y="114952"/>
                  </a:lnTo>
                  <a:lnTo>
                    <a:pt x="151281" y="112889"/>
                  </a:lnTo>
                  <a:lnTo>
                    <a:pt x="169088" y="78718"/>
                  </a:lnTo>
                  <a:lnTo>
                    <a:pt x="182270" y="72897"/>
                  </a:lnTo>
                  <a:lnTo>
                    <a:pt x="219346" y="72897"/>
                  </a:lnTo>
                  <a:lnTo>
                    <a:pt x="213151" y="68363"/>
                  </a:lnTo>
                  <a:lnTo>
                    <a:pt x="201771" y="63840"/>
                  </a:lnTo>
                  <a:lnTo>
                    <a:pt x="189396" y="62275"/>
                  </a:lnTo>
                  <a:close/>
                </a:path>
                <a:path w="485140" h="419735">
                  <a:moveTo>
                    <a:pt x="219346" y="72897"/>
                  </a:moveTo>
                  <a:lnTo>
                    <a:pt x="189368" y="72897"/>
                  </a:lnTo>
                  <a:lnTo>
                    <a:pt x="199740" y="74218"/>
                  </a:lnTo>
                  <a:lnTo>
                    <a:pt x="199336" y="74218"/>
                  </a:lnTo>
                  <a:lnTo>
                    <a:pt x="248435" y="133391"/>
                  </a:lnTo>
                  <a:lnTo>
                    <a:pt x="250970" y="137694"/>
                  </a:lnTo>
                  <a:lnTo>
                    <a:pt x="275053" y="122760"/>
                  </a:lnTo>
                  <a:lnTo>
                    <a:pt x="278855" y="121495"/>
                  </a:lnTo>
                  <a:lnTo>
                    <a:pt x="302284" y="121495"/>
                  </a:lnTo>
                  <a:lnTo>
                    <a:pt x="318866" y="111230"/>
                  </a:lnTo>
                  <a:lnTo>
                    <a:pt x="247016" y="111230"/>
                  </a:lnTo>
                  <a:lnTo>
                    <a:pt x="230842" y="85238"/>
                  </a:lnTo>
                  <a:lnTo>
                    <a:pt x="223015" y="75582"/>
                  </a:lnTo>
                  <a:lnTo>
                    <a:pt x="219346" y="72897"/>
                  </a:lnTo>
                  <a:close/>
                </a:path>
                <a:path w="485140" h="419735">
                  <a:moveTo>
                    <a:pt x="302284" y="121495"/>
                  </a:moveTo>
                  <a:lnTo>
                    <a:pt x="287475" y="121495"/>
                  </a:lnTo>
                  <a:lnTo>
                    <a:pt x="291784" y="123013"/>
                  </a:lnTo>
                  <a:lnTo>
                    <a:pt x="295334" y="125798"/>
                  </a:lnTo>
                  <a:lnTo>
                    <a:pt x="302284" y="121495"/>
                  </a:lnTo>
                  <a:close/>
                </a:path>
                <a:path w="485140" h="419735">
                  <a:moveTo>
                    <a:pt x="346288" y="109092"/>
                  </a:moveTo>
                  <a:lnTo>
                    <a:pt x="332599" y="109092"/>
                  </a:lnTo>
                  <a:lnTo>
                    <a:pt x="336908" y="110358"/>
                  </a:lnTo>
                  <a:lnTo>
                    <a:pt x="340204" y="112889"/>
                  </a:lnTo>
                  <a:lnTo>
                    <a:pt x="346288" y="109092"/>
                  </a:lnTo>
                  <a:close/>
                </a:path>
                <a:path w="485140" h="419735">
                  <a:moveTo>
                    <a:pt x="384821" y="35335"/>
                  </a:moveTo>
                  <a:lnTo>
                    <a:pt x="180882" y="35335"/>
                  </a:lnTo>
                  <a:lnTo>
                    <a:pt x="193407" y="36252"/>
                  </a:lnTo>
                  <a:lnTo>
                    <a:pt x="205542" y="39523"/>
                  </a:lnTo>
                  <a:lnTo>
                    <a:pt x="235896" y="62780"/>
                  </a:lnTo>
                  <a:lnTo>
                    <a:pt x="247908" y="98798"/>
                  </a:lnTo>
                  <a:lnTo>
                    <a:pt x="247169" y="109092"/>
                  </a:lnTo>
                  <a:lnTo>
                    <a:pt x="247130" y="109645"/>
                  </a:lnTo>
                  <a:lnTo>
                    <a:pt x="247016" y="111230"/>
                  </a:lnTo>
                  <a:lnTo>
                    <a:pt x="318866" y="111230"/>
                  </a:lnTo>
                  <a:lnTo>
                    <a:pt x="320684" y="110105"/>
                  </a:lnTo>
                  <a:lnTo>
                    <a:pt x="324487" y="109092"/>
                  </a:lnTo>
                  <a:lnTo>
                    <a:pt x="346288" y="109092"/>
                  </a:lnTo>
                  <a:lnTo>
                    <a:pt x="365808" y="96943"/>
                  </a:lnTo>
                  <a:lnTo>
                    <a:pt x="369610" y="95930"/>
                  </a:lnTo>
                  <a:lnTo>
                    <a:pt x="384821" y="95930"/>
                  </a:lnTo>
                  <a:lnTo>
                    <a:pt x="384821" y="35335"/>
                  </a:lnTo>
                  <a:close/>
                </a:path>
                <a:path w="485140" h="419735">
                  <a:moveTo>
                    <a:pt x="384821" y="95930"/>
                  </a:moveTo>
                  <a:lnTo>
                    <a:pt x="377469" y="95930"/>
                  </a:lnTo>
                  <a:lnTo>
                    <a:pt x="381525" y="96943"/>
                  </a:lnTo>
                  <a:lnTo>
                    <a:pt x="384821" y="99221"/>
                  </a:lnTo>
                  <a:lnTo>
                    <a:pt x="384821" y="9593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1620519" y="4694756"/>
            <a:ext cx="10629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Pure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online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8" name="object 8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556427"/>
            <a:ext cx="4969178" cy="609993"/>
          </a:xfrm>
          <a:prstGeom prst="rect">
            <a:avLst/>
          </a:prstGeom>
        </p:spPr>
      </p:pic>
      <p:grpSp>
        <p:nvGrpSpPr>
          <p:cNvPr id="89" name="object 89" descr=""/>
          <p:cNvGrpSpPr/>
          <p:nvPr/>
        </p:nvGrpSpPr>
        <p:grpSpPr>
          <a:xfrm>
            <a:off x="-6350" y="4447752"/>
            <a:ext cx="5047615" cy="763270"/>
            <a:chOff x="-6350" y="4447752"/>
            <a:chExt cx="5047615" cy="763270"/>
          </a:xfrm>
        </p:grpSpPr>
        <p:sp>
          <p:nvSpPr>
            <p:cNvPr id="90" name="object 90" descr=""/>
            <p:cNvSpPr/>
            <p:nvPr/>
          </p:nvSpPr>
          <p:spPr>
            <a:xfrm>
              <a:off x="0" y="4454102"/>
              <a:ext cx="5034915" cy="750570"/>
            </a:xfrm>
            <a:custGeom>
              <a:avLst/>
              <a:gdLst/>
              <a:ahLst/>
              <a:cxnLst/>
              <a:rect l="l" t="t" r="r" b="b"/>
              <a:pathLst>
                <a:path w="5034915" h="750570">
                  <a:moveTo>
                    <a:pt x="0" y="0"/>
                  </a:moveTo>
                  <a:lnTo>
                    <a:pt x="4676609" y="0"/>
                  </a:lnTo>
                  <a:lnTo>
                    <a:pt x="4721481" y="2923"/>
                  </a:lnTo>
                  <a:lnTo>
                    <a:pt x="4764690" y="11461"/>
                  </a:lnTo>
                  <a:lnTo>
                    <a:pt x="4805901" y="25260"/>
                  </a:lnTo>
                  <a:lnTo>
                    <a:pt x="4844778" y="43969"/>
                  </a:lnTo>
                  <a:lnTo>
                    <a:pt x="4880986" y="67237"/>
                  </a:lnTo>
                  <a:lnTo>
                    <a:pt x="4914190" y="94711"/>
                  </a:lnTo>
                  <a:lnTo>
                    <a:pt x="4944054" y="126040"/>
                  </a:lnTo>
                  <a:lnTo>
                    <a:pt x="4970243" y="160872"/>
                  </a:lnTo>
                  <a:lnTo>
                    <a:pt x="4992423" y="198856"/>
                  </a:lnTo>
                  <a:lnTo>
                    <a:pt x="5010257" y="239641"/>
                  </a:lnTo>
                  <a:lnTo>
                    <a:pt x="5023411" y="282873"/>
                  </a:lnTo>
                  <a:lnTo>
                    <a:pt x="5031549" y="328202"/>
                  </a:lnTo>
                  <a:lnTo>
                    <a:pt x="5034337" y="375276"/>
                  </a:lnTo>
                  <a:lnTo>
                    <a:pt x="5031549" y="422349"/>
                  </a:lnTo>
                  <a:lnTo>
                    <a:pt x="5023411" y="467678"/>
                  </a:lnTo>
                  <a:lnTo>
                    <a:pt x="5010257" y="510910"/>
                  </a:lnTo>
                  <a:lnTo>
                    <a:pt x="4992423" y="551695"/>
                  </a:lnTo>
                  <a:lnTo>
                    <a:pt x="4970243" y="589679"/>
                  </a:lnTo>
                  <a:lnTo>
                    <a:pt x="4944054" y="624511"/>
                  </a:lnTo>
                  <a:lnTo>
                    <a:pt x="4914190" y="655840"/>
                  </a:lnTo>
                  <a:lnTo>
                    <a:pt x="4880986" y="683315"/>
                  </a:lnTo>
                  <a:lnTo>
                    <a:pt x="4844778" y="706582"/>
                  </a:lnTo>
                  <a:lnTo>
                    <a:pt x="4805901" y="725291"/>
                  </a:lnTo>
                  <a:lnTo>
                    <a:pt x="4764690" y="739090"/>
                  </a:lnTo>
                  <a:lnTo>
                    <a:pt x="4721481" y="747628"/>
                  </a:lnTo>
                  <a:lnTo>
                    <a:pt x="4676609" y="750552"/>
                  </a:lnTo>
                  <a:lnTo>
                    <a:pt x="0" y="750552"/>
                  </a:lnTo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911091" y="4646792"/>
              <a:ext cx="205104" cy="388620"/>
            </a:xfrm>
            <a:custGeom>
              <a:avLst/>
              <a:gdLst/>
              <a:ahLst/>
              <a:cxnLst/>
              <a:rect l="l" t="t" r="r" b="b"/>
              <a:pathLst>
                <a:path w="205105" h="388620">
                  <a:moveTo>
                    <a:pt x="202280" y="0"/>
                  </a:moveTo>
                  <a:lnTo>
                    <a:pt x="2275" y="0"/>
                  </a:lnTo>
                  <a:lnTo>
                    <a:pt x="0" y="2277"/>
                  </a:lnTo>
                  <a:lnTo>
                    <a:pt x="0" y="385502"/>
                  </a:lnTo>
                  <a:lnTo>
                    <a:pt x="2275" y="388030"/>
                  </a:lnTo>
                  <a:lnTo>
                    <a:pt x="202280" y="388030"/>
                  </a:lnTo>
                  <a:lnTo>
                    <a:pt x="204809" y="385502"/>
                  </a:lnTo>
                  <a:lnTo>
                    <a:pt x="204809" y="376698"/>
                  </a:lnTo>
                  <a:lnTo>
                    <a:pt x="11063" y="376698"/>
                  </a:lnTo>
                  <a:lnTo>
                    <a:pt x="11063" y="329070"/>
                  </a:lnTo>
                  <a:lnTo>
                    <a:pt x="204809" y="329070"/>
                  </a:lnTo>
                  <a:lnTo>
                    <a:pt x="204809" y="318008"/>
                  </a:lnTo>
                  <a:lnTo>
                    <a:pt x="11063" y="318008"/>
                  </a:lnTo>
                  <a:lnTo>
                    <a:pt x="11063" y="11333"/>
                  </a:lnTo>
                  <a:lnTo>
                    <a:pt x="204809" y="11333"/>
                  </a:lnTo>
                  <a:lnTo>
                    <a:pt x="204809" y="2277"/>
                  </a:lnTo>
                  <a:lnTo>
                    <a:pt x="202280" y="0"/>
                  </a:lnTo>
                  <a:close/>
                </a:path>
                <a:path w="205105" h="388620">
                  <a:moveTo>
                    <a:pt x="204809" y="329070"/>
                  </a:moveTo>
                  <a:lnTo>
                    <a:pt x="193745" y="329070"/>
                  </a:lnTo>
                  <a:lnTo>
                    <a:pt x="193745" y="376698"/>
                  </a:lnTo>
                  <a:lnTo>
                    <a:pt x="204809" y="376698"/>
                  </a:lnTo>
                  <a:lnTo>
                    <a:pt x="204809" y="329070"/>
                  </a:lnTo>
                  <a:close/>
                </a:path>
                <a:path w="205105" h="388620">
                  <a:moveTo>
                    <a:pt x="204809" y="11333"/>
                  </a:moveTo>
                  <a:lnTo>
                    <a:pt x="193745" y="11333"/>
                  </a:lnTo>
                  <a:lnTo>
                    <a:pt x="193745" y="318008"/>
                  </a:lnTo>
                  <a:lnTo>
                    <a:pt x="204809" y="318008"/>
                  </a:lnTo>
                  <a:lnTo>
                    <a:pt x="204809" y="11333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931734" y="4672293"/>
              <a:ext cx="161925" cy="340995"/>
            </a:xfrm>
            <a:custGeom>
              <a:avLst/>
              <a:gdLst/>
              <a:ahLst/>
              <a:cxnLst/>
              <a:rect l="l" t="t" r="r" b="b"/>
              <a:pathLst>
                <a:path w="161925" h="340995">
                  <a:moveTo>
                    <a:pt x="89374" y="310991"/>
                  </a:moveTo>
                  <a:lnTo>
                    <a:pt x="73204" y="310991"/>
                  </a:lnTo>
                  <a:lnTo>
                    <a:pt x="66650" y="317666"/>
                  </a:lnTo>
                  <a:lnTo>
                    <a:pt x="66650" y="334134"/>
                  </a:lnTo>
                  <a:lnTo>
                    <a:pt x="73204" y="340808"/>
                  </a:lnTo>
                  <a:lnTo>
                    <a:pt x="89374" y="340808"/>
                  </a:lnTo>
                  <a:lnTo>
                    <a:pt x="95928" y="334134"/>
                  </a:lnTo>
                  <a:lnTo>
                    <a:pt x="95928" y="317666"/>
                  </a:lnTo>
                  <a:lnTo>
                    <a:pt x="89374" y="310991"/>
                  </a:lnTo>
                  <a:close/>
                </a:path>
                <a:path w="161925" h="340995">
                  <a:moveTo>
                    <a:pt x="160639" y="27118"/>
                  </a:moveTo>
                  <a:lnTo>
                    <a:pt x="1011" y="27118"/>
                  </a:lnTo>
                  <a:lnTo>
                    <a:pt x="0" y="28383"/>
                  </a:lnTo>
                  <a:lnTo>
                    <a:pt x="0" y="279082"/>
                  </a:lnTo>
                  <a:lnTo>
                    <a:pt x="1011" y="280094"/>
                  </a:lnTo>
                  <a:lnTo>
                    <a:pt x="160639" y="280094"/>
                  </a:lnTo>
                  <a:lnTo>
                    <a:pt x="161904" y="279082"/>
                  </a:lnTo>
                  <a:lnTo>
                    <a:pt x="161904" y="206697"/>
                  </a:lnTo>
                  <a:lnTo>
                    <a:pt x="54058" y="206697"/>
                  </a:lnTo>
                  <a:lnTo>
                    <a:pt x="49920" y="202500"/>
                  </a:lnTo>
                  <a:lnTo>
                    <a:pt x="49920" y="192142"/>
                  </a:lnTo>
                  <a:lnTo>
                    <a:pt x="54058" y="187943"/>
                  </a:lnTo>
                  <a:lnTo>
                    <a:pt x="161904" y="187943"/>
                  </a:lnTo>
                  <a:lnTo>
                    <a:pt x="161904" y="180388"/>
                  </a:lnTo>
                  <a:lnTo>
                    <a:pt x="49354" y="180388"/>
                  </a:lnTo>
                  <a:lnTo>
                    <a:pt x="48089" y="179377"/>
                  </a:lnTo>
                  <a:lnTo>
                    <a:pt x="47584" y="177860"/>
                  </a:lnTo>
                  <a:lnTo>
                    <a:pt x="35445" y="107087"/>
                  </a:lnTo>
                  <a:lnTo>
                    <a:pt x="20271" y="107087"/>
                  </a:lnTo>
                  <a:lnTo>
                    <a:pt x="18753" y="105824"/>
                  </a:lnTo>
                  <a:lnTo>
                    <a:pt x="18753" y="102031"/>
                  </a:lnTo>
                  <a:lnTo>
                    <a:pt x="20271" y="100515"/>
                  </a:lnTo>
                  <a:lnTo>
                    <a:pt x="161904" y="100515"/>
                  </a:lnTo>
                  <a:lnTo>
                    <a:pt x="161904" y="28383"/>
                  </a:lnTo>
                  <a:lnTo>
                    <a:pt x="160639" y="27118"/>
                  </a:lnTo>
                  <a:close/>
                </a:path>
                <a:path w="161925" h="340995">
                  <a:moveTo>
                    <a:pt x="110515" y="187943"/>
                  </a:moveTo>
                  <a:lnTo>
                    <a:pt x="64266" y="187943"/>
                  </a:lnTo>
                  <a:lnTo>
                    <a:pt x="68404" y="192142"/>
                  </a:lnTo>
                  <a:lnTo>
                    <a:pt x="68404" y="202500"/>
                  </a:lnTo>
                  <a:lnTo>
                    <a:pt x="64266" y="206697"/>
                  </a:lnTo>
                  <a:lnTo>
                    <a:pt x="110515" y="206697"/>
                  </a:lnTo>
                  <a:lnTo>
                    <a:pt x="106316" y="202500"/>
                  </a:lnTo>
                  <a:lnTo>
                    <a:pt x="106316" y="192142"/>
                  </a:lnTo>
                  <a:lnTo>
                    <a:pt x="110515" y="187943"/>
                  </a:lnTo>
                  <a:close/>
                </a:path>
                <a:path w="161925" h="340995">
                  <a:moveTo>
                    <a:pt x="161904" y="187943"/>
                  </a:moveTo>
                  <a:lnTo>
                    <a:pt x="120872" y="187943"/>
                  </a:lnTo>
                  <a:lnTo>
                    <a:pt x="125070" y="192142"/>
                  </a:lnTo>
                  <a:lnTo>
                    <a:pt x="125070" y="202500"/>
                  </a:lnTo>
                  <a:lnTo>
                    <a:pt x="120872" y="206697"/>
                  </a:lnTo>
                  <a:lnTo>
                    <a:pt x="161904" y="206697"/>
                  </a:lnTo>
                  <a:lnTo>
                    <a:pt x="161904" y="187943"/>
                  </a:lnTo>
                  <a:close/>
                </a:path>
                <a:path w="161925" h="340995">
                  <a:moveTo>
                    <a:pt x="62671" y="191047"/>
                  </a:moveTo>
                  <a:lnTo>
                    <a:pt x="55518" y="191047"/>
                  </a:lnTo>
                  <a:lnTo>
                    <a:pt x="52618" y="193916"/>
                  </a:lnTo>
                  <a:lnTo>
                    <a:pt x="52618" y="200995"/>
                  </a:lnTo>
                  <a:lnTo>
                    <a:pt x="55518" y="203864"/>
                  </a:lnTo>
                  <a:lnTo>
                    <a:pt x="62671" y="203864"/>
                  </a:lnTo>
                  <a:lnTo>
                    <a:pt x="65571" y="200995"/>
                  </a:lnTo>
                  <a:lnTo>
                    <a:pt x="65571" y="193916"/>
                  </a:lnTo>
                  <a:lnTo>
                    <a:pt x="62671" y="191047"/>
                  </a:lnTo>
                  <a:close/>
                </a:path>
                <a:path w="161925" h="340995">
                  <a:moveTo>
                    <a:pt x="119128" y="191047"/>
                  </a:moveTo>
                  <a:lnTo>
                    <a:pt x="112124" y="191047"/>
                  </a:lnTo>
                  <a:lnTo>
                    <a:pt x="109285" y="193916"/>
                  </a:lnTo>
                  <a:lnTo>
                    <a:pt x="109285" y="200995"/>
                  </a:lnTo>
                  <a:lnTo>
                    <a:pt x="112124" y="203864"/>
                  </a:lnTo>
                  <a:lnTo>
                    <a:pt x="119128" y="203864"/>
                  </a:lnTo>
                  <a:lnTo>
                    <a:pt x="121967" y="200995"/>
                  </a:lnTo>
                  <a:lnTo>
                    <a:pt x="121967" y="193916"/>
                  </a:lnTo>
                  <a:lnTo>
                    <a:pt x="119128" y="191047"/>
                  </a:lnTo>
                  <a:close/>
                </a:path>
                <a:path w="161925" h="340995">
                  <a:moveTo>
                    <a:pt x="161904" y="100515"/>
                  </a:moveTo>
                  <a:lnTo>
                    <a:pt x="39744" y="100515"/>
                  </a:lnTo>
                  <a:lnTo>
                    <a:pt x="41261" y="101779"/>
                  </a:lnTo>
                  <a:lnTo>
                    <a:pt x="53653" y="173817"/>
                  </a:lnTo>
                  <a:lnTo>
                    <a:pt x="125982" y="173817"/>
                  </a:lnTo>
                  <a:lnTo>
                    <a:pt x="127499" y="175333"/>
                  </a:lnTo>
                  <a:lnTo>
                    <a:pt x="127499" y="178871"/>
                  </a:lnTo>
                  <a:lnTo>
                    <a:pt x="125982" y="180388"/>
                  </a:lnTo>
                  <a:lnTo>
                    <a:pt x="161904" y="180388"/>
                  </a:lnTo>
                  <a:lnTo>
                    <a:pt x="161904" y="169054"/>
                  </a:lnTo>
                  <a:lnTo>
                    <a:pt x="57481" y="169054"/>
                  </a:lnTo>
                  <a:lnTo>
                    <a:pt x="56722" y="168296"/>
                  </a:lnTo>
                  <a:lnTo>
                    <a:pt x="56722" y="167031"/>
                  </a:lnTo>
                  <a:lnTo>
                    <a:pt x="55456" y="161215"/>
                  </a:lnTo>
                  <a:lnTo>
                    <a:pt x="55456" y="160709"/>
                  </a:lnTo>
                  <a:lnTo>
                    <a:pt x="55709" y="160456"/>
                  </a:lnTo>
                  <a:lnTo>
                    <a:pt x="70136" y="160456"/>
                  </a:lnTo>
                  <a:lnTo>
                    <a:pt x="70389" y="160204"/>
                  </a:lnTo>
                  <a:lnTo>
                    <a:pt x="70389" y="153122"/>
                  </a:lnTo>
                  <a:lnTo>
                    <a:pt x="70136" y="152869"/>
                  </a:lnTo>
                  <a:lnTo>
                    <a:pt x="54190" y="152869"/>
                  </a:lnTo>
                  <a:lnTo>
                    <a:pt x="54190" y="152617"/>
                  </a:lnTo>
                  <a:lnTo>
                    <a:pt x="53937" y="152364"/>
                  </a:lnTo>
                  <a:lnTo>
                    <a:pt x="52672" y="145030"/>
                  </a:lnTo>
                  <a:lnTo>
                    <a:pt x="52672" y="144777"/>
                  </a:lnTo>
                  <a:lnTo>
                    <a:pt x="53178" y="144270"/>
                  </a:lnTo>
                  <a:lnTo>
                    <a:pt x="70136" y="144270"/>
                  </a:lnTo>
                  <a:lnTo>
                    <a:pt x="70389" y="144017"/>
                  </a:lnTo>
                  <a:lnTo>
                    <a:pt x="70389" y="137195"/>
                  </a:lnTo>
                  <a:lnTo>
                    <a:pt x="70144" y="136944"/>
                  </a:lnTo>
                  <a:lnTo>
                    <a:pt x="51675" y="136944"/>
                  </a:lnTo>
                  <a:lnTo>
                    <a:pt x="51153" y="136683"/>
                  </a:lnTo>
                  <a:lnTo>
                    <a:pt x="51153" y="136178"/>
                  </a:lnTo>
                  <a:lnTo>
                    <a:pt x="49888" y="129096"/>
                  </a:lnTo>
                  <a:lnTo>
                    <a:pt x="49888" y="128591"/>
                  </a:lnTo>
                  <a:lnTo>
                    <a:pt x="50141" y="128338"/>
                  </a:lnTo>
                  <a:lnTo>
                    <a:pt x="70136" y="128338"/>
                  </a:lnTo>
                  <a:lnTo>
                    <a:pt x="70389" y="128085"/>
                  </a:lnTo>
                  <a:lnTo>
                    <a:pt x="70389" y="121004"/>
                  </a:lnTo>
                  <a:lnTo>
                    <a:pt x="48622" y="121004"/>
                  </a:lnTo>
                  <a:lnTo>
                    <a:pt x="48369" y="120498"/>
                  </a:lnTo>
                  <a:lnTo>
                    <a:pt x="48369" y="120244"/>
                  </a:lnTo>
                  <a:lnTo>
                    <a:pt x="47356" y="114682"/>
                  </a:lnTo>
                  <a:lnTo>
                    <a:pt x="47356" y="113670"/>
                  </a:lnTo>
                  <a:lnTo>
                    <a:pt x="48369" y="112657"/>
                  </a:lnTo>
                  <a:lnTo>
                    <a:pt x="161904" y="112657"/>
                  </a:lnTo>
                  <a:lnTo>
                    <a:pt x="161904" y="100515"/>
                  </a:lnTo>
                  <a:close/>
                </a:path>
                <a:path w="161925" h="340995">
                  <a:moveTo>
                    <a:pt x="161904" y="112657"/>
                  </a:moveTo>
                  <a:lnTo>
                    <a:pt x="142272" y="112657"/>
                  </a:lnTo>
                  <a:lnTo>
                    <a:pt x="143285" y="113670"/>
                  </a:lnTo>
                  <a:lnTo>
                    <a:pt x="143285" y="114682"/>
                  </a:lnTo>
                  <a:lnTo>
                    <a:pt x="142272" y="120244"/>
                  </a:lnTo>
                  <a:lnTo>
                    <a:pt x="142272" y="121004"/>
                  </a:lnTo>
                  <a:lnTo>
                    <a:pt x="121264" y="121004"/>
                  </a:lnTo>
                  <a:lnTo>
                    <a:pt x="121264" y="128085"/>
                  </a:lnTo>
                  <a:lnTo>
                    <a:pt x="121517" y="128338"/>
                  </a:lnTo>
                  <a:lnTo>
                    <a:pt x="140754" y="128338"/>
                  </a:lnTo>
                  <a:lnTo>
                    <a:pt x="141260" y="128591"/>
                  </a:lnTo>
                  <a:lnTo>
                    <a:pt x="141007" y="129096"/>
                  </a:lnTo>
                  <a:lnTo>
                    <a:pt x="139994" y="136178"/>
                  </a:lnTo>
                  <a:lnTo>
                    <a:pt x="139994" y="136683"/>
                  </a:lnTo>
                  <a:lnTo>
                    <a:pt x="139733" y="136944"/>
                  </a:lnTo>
                  <a:lnTo>
                    <a:pt x="121510" y="136944"/>
                  </a:lnTo>
                  <a:lnTo>
                    <a:pt x="121264" y="137195"/>
                  </a:lnTo>
                  <a:lnTo>
                    <a:pt x="121264" y="144017"/>
                  </a:lnTo>
                  <a:lnTo>
                    <a:pt x="121517" y="144270"/>
                  </a:lnTo>
                  <a:lnTo>
                    <a:pt x="138476" y="144270"/>
                  </a:lnTo>
                  <a:lnTo>
                    <a:pt x="138729" y="144777"/>
                  </a:lnTo>
                  <a:lnTo>
                    <a:pt x="138729" y="145030"/>
                  </a:lnTo>
                  <a:lnTo>
                    <a:pt x="137463" y="152364"/>
                  </a:lnTo>
                  <a:lnTo>
                    <a:pt x="137463" y="152617"/>
                  </a:lnTo>
                  <a:lnTo>
                    <a:pt x="137210" y="152869"/>
                  </a:lnTo>
                  <a:lnTo>
                    <a:pt x="121517" y="152869"/>
                  </a:lnTo>
                  <a:lnTo>
                    <a:pt x="121264" y="153122"/>
                  </a:lnTo>
                  <a:lnTo>
                    <a:pt x="121264" y="160204"/>
                  </a:lnTo>
                  <a:lnTo>
                    <a:pt x="121517" y="160456"/>
                  </a:lnTo>
                  <a:lnTo>
                    <a:pt x="135944" y="160456"/>
                  </a:lnTo>
                  <a:lnTo>
                    <a:pt x="136451" y="160709"/>
                  </a:lnTo>
                  <a:lnTo>
                    <a:pt x="136198" y="161215"/>
                  </a:lnTo>
                  <a:lnTo>
                    <a:pt x="135185" y="167031"/>
                  </a:lnTo>
                  <a:lnTo>
                    <a:pt x="135185" y="168296"/>
                  </a:lnTo>
                  <a:lnTo>
                    <a:pt x="134426" y="169054"/>
                  </a:lnTo>
                  <a:lnTo>
                    <a:pt x="161904" y="169054"/>
                  </a:lnTo>
                  <a:lnTo>
                    <a:pt x="161904" y="112657"/>
                  </a:lnTo>
                  <a:close/>
                </a:path>
                <a:path w="161925" h="340995">
                  <a:moveTo>
                    <a:pt x="92711" y="152869"/>
                  </a:moveTo>
                  <a:lnTo>
                    <a:pt x="76478" y="152869"/>
                  </a:lnTo>
                  <a:lnTo>
                    <a:pt x="76229" y="153122"/>
                  </a:lnTo>
                  <a:lnTo>
                    <a:pt x="76265" y="160204"/>
                  </a:lnTo>
                  <a:lnTo>
                    <a:pt x="76520" y="160456"/>
                  </a:lnTo>
                  <a:lnTo>
                    <a:pt x="92669" y="160456"/>
                  </a:lnTo>
                  <a:lnTo>
                    <a:pt x="92924" y="160204"/>
                  </a:lnTo>
                  <a:lnTo>
                    <a:pt x="92959" y="153122"/>
                  </a:lnTo>
                  <a:lnTo>
                    <a:pt x="92711" y="152869"/>
                  </a:lnTo>
                  <a:close/>
                </a:path>
                <a:path w="161925" h="340995">
                  <a:moveTo>
                    <a:pt x="115132" y="152869"/>
                  </a:moveTo>
                  <a:lnTo>
                    <a:pt x="98985" y="152869"/>
                  </a:lnTo>
                  <a:lnTo>
                    <a:pt x="98491" y="153122"/>
                  </a:lnTo>
                  <a:lnTo>
                    <a:pt x="98562" y="160204"/>
                  </a:lnTo>
                  <a:lnTo>
                    <a:pt x="99069" y="160456"/>
                  </a:lnTo>
                  <a:lnTo>
                    <a:pt x="115048" y="160456"/>
                  </a:lnTo>
                  <a:lnTo>
                    <a:pt x="115555" y="160204"/>
                  </a:lnTo>
                  <a:lnTo>
                    <a:pt x="115626" y="153122"/>
                  </a:lnTo>
                  <a:lnTo>
                    <a:pt x="115132" y="152869"/>
                  </a:lnTo>
                  <a:close/>
                </a:path>
                <a:path w="161925" h="340995">
                  <a:moveTo>
                    <a:pt x="92706" y="136944"/>
                  </a:moveTo>
                  <a:lnTo>
                    <a:pt x="76483" y="136944"/>
                  </a:lnTo>
                  <a:lnTo>
                    <a:pt x="76229" y="137195"/>
                  </a:lnTo>
                  <a:lnTo>
                    <a:pt x="76269" y="144017"/>
                  </a:lnTo>
                  <a:lnTo>
                    <a:pt x="76524" y="144270"/>
                  </a:lnTo>
                  <a:lnTo>
                    <a:pt x="92665" y="144270"/>
                  </a:lnTo>
                  <a:lnTo>
                    <a:pt x="92920" y="144017"/>
                  </a:lnTo>
                  <a:lnTo>
                    <a:pt x="92959" y="137195"/>
                  </a:lnTo>
                  <a:lnTo>
                    <a:pt x="92706" y="136944"/>
                  </a:lnTo>
                  <a:close/>
                </a:path>
                <a:path w="161925" h="340995">
                  <a:moveTo>
                    <a:pt x="115122" y="136944"/>
                  </a:moveTo>
                  <a:lnTo>
                    <a:pt x="98995" y="136944"/>
                  </a:lnTo>
                  <a:lnTo>
                    <a:pt x="98491" y="137195"/>
                  </a:lnTo>
                  <a:lnTo>
                    <a:pt x="98570" y="144017"/>
                  </a:lnTo>
                  <a:lnTo>
                    <a:pt x="99077" y="144270"/>
                  </a:lnTo>
                  <a:lnTo>
                    <a:pt x="115040" y="144270"/>
                  </a:lnTo>
                  <a:lnTo>
                    <a:pt x="115547" y="144017"/>
                  </a:lnTo>
                  <a:lnTo>
                    <a:pt x="115626" y="137195"/>
                  </a:lnTo>
                  <a:lnTo>
                    <a:pt x="115122" y="136944"/>
                  </a:lnTo>
                  <a:close/>
                </a:path>
                <a:path w="161925" h="340995">
                  <a:moveTo>
                    <a:pt x="92821" y="121004"/>
                  </a:moveTo>
                  <a:lnTo>
                    <a:pt x="76368" y="121004"/>
                  </a:lnTo>
                  <a:lnTo>
                    <a:pt x="76262" y="128085"/>
                  </a:lnTo>
                  <a:lnTo>
                    <a:pt x="76512" y="128338"/>
                  </a:lnTo>
                  <a:lnTo>
                    <a:pt x="92677" y="128338"/>
                  </a:lnTo>
                  <a:lnTo>
                    <a:pt x="92927" y="128085"/>
                  </a:lnTo>
                  <a:lnTo>
                    <a:pt x="92959" y="121144"/>
                  </a:lnTo>
                  <a:lnTo>
                    <a:pt x="92821" y="121004"/>
                  </a:lnTo>
                  <a:close/>
                </a:path>
                <a:path w="161925" h="340995">
                  <a:moveTo>
                    <a:pt x="115350" y="121004"/>
                  </a:moveTo>
                  <a:lnTo>
                    <a:pt x="98767" y="121004"/>
                  </a:lnTo>
                  <a:lnTo>
                    <a:pt x="98491" y="121144"/>
                  </a:lnTo>
                  <a:lnTo>
                    <a:pt x="98556" y="128085"/>
                  </a:lnTo>
                  <a:lnTo>
                    <a:pt x="99053" y="128338"/>
                  </a:lnTo>
                  <a:lnTo>
                    <a:pt x="115065" y="128338"/>
                  </a:lnTo>
                  <a:lnTo>
                    <a:pt x="115561" y="128085"/>
                  </a:lnTo>
                  <a:lnTo>
                    <a:pt x="115626" y="121144"/>
                  </a:lnTo>
                  <a:lnTo>
                    <a:pt x="115350" y="121004"/>
                  </a:lnTo>
                  <a:close/>
                </a:path>
                <a:path w="161925" h="340995">
                  <a:moveTo>
                    <a:pt x="116738" y="0"/>
                  </a:moveTo>
                  <a:lnTo>
                    <a:pt x="46126" y="0"/>
                  </a:lnTo>
                  <a:lnTo>
                    <a:pt x="43849" y="2548"/>
                  </a:lnTo>
                  <a:lnTo>
                    <a:pt x="43849" y="8919"/>
                  </a:lnTo>
                  <a:lnTo>
                    <a:pt x="46126" y="11468"/>
                  </a:lnTo>
                  <a:lnTo>
                    <a:pt x="116738" y="11468"/>
                  </a:lnTo>
                  <a:lnTo>
                    <a:pt x="119269" y="8919"/>
                  </a:lnTo>
                  <a:lnTo>
                    <a:pt x="119269" y="2548"/>
                  </a:lnTo>
                  <a:lnTo>
                    <a:pt x="116738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1620519" y="3726805"/>
            <a:ext cx="11017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Pure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offline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94" name="object 9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600330"/>
            <a:ext cx="4969178" cy="609993"/>
          </a:xfrm>
          <a:prstGeom prst="rect">
            <a:avLst/>
          </a:prstGeom>
        </p:spPr>
      </p:pic>
      <p:grpSp>
        <p:nvGrpSpPr>
          <p:cNvPr id="95" name="object 95" descr=""/>
          <p:cNvGrpSpPr/>
          <p:nvPr/>
        </p:nvGrpSpPr>
        <p:grpSpPr>
          <a:xfrm>
            <a:off x="-6350" y="3479800"/>
            <a:ext cx="5047615" cy="763270"/>
            <a:chOff x="-6350" y="3479800"/>
            <a:chExt cx="5047615" cy="763270"/>
          </a:xfrm>
        </p:grpSpPr>
        <p:sp>
          <p:nvSpPr>
            <p:cNvPr id="96" name="object 96" descr=""/>
            <p:cNvSpPr/>
            <p:nvPr/>
          </p:nvSpPr>
          <p:spPr>
            <a:xfrm>
              <a:off x="0" y="3486150"/>
              <a:ext cx="5034915" cy="750570"/>
            </a:xfrm>
            <a:custGeom>
              <a:avLst/>
              <a:gdLst/>
              <a:ahLst/>
              <a:cxnLst/>
              <a:rect l="l" t="t" r="r" b="b"/>
              <a:pathLst>
                <a:path w="5034915" h="750570">
                  <a:moveTo>
                    <a:pt x="0" y="0"/>
                  </a:moveTo>
                  <a:lnTo>
                    <a:pt x="4676609" y="0"/>
                  </a:lnTo>
                  <a:lnTo>
                    <a:pt x="4721481" y="2923"/>
                  </a:lnTo>
                  <a:lnTo>
                    <a:pt x="4764690" y="11461"/>
                  </a:lnTo>
                  <a:lnTo>
                    <a:pt x="4805901" y="25260"/>
                  </a:lnTo>
                  <a:lnTo>
                    <a:pt x="4844778" y="43969"/>
                  </a:lnTo>
                  <a:lnTo>
                    <a:pt x="4880986" y="67237"/>
                  </a:lnTo>
                  <a:lnTo>
                    <a:pt x="4914190" y="94711"/>
                  </a:lnTo>
                  <a:lnTo>
                    <a:pt x="4944054" y="126040"/>
                  </a:lnTo>
                  <a:lnTo>
                    <a:pt x="4970243" y="160872"/>
                  </a:lnTo>
                  <a:lnTo>
                    <a:pt x="4992423" y="198856"/>
                  </a:lnTo>
                  <a:lnTo>
                    <a:pt x="5010257" y="239641"/>
                  </a:lnTo>
                  <a:lnTo>
                    <a:pt x="5023411" y="282873"/>
                  </a:lnTo>
                  <a:lnTo>
                    <a:pt x="5031549" y="328202"/>
                  </a:lnTo>
                  <a:lnTo>
                    <a:pt x="5034337" y="375276"/>
                  </a:lnTo>
                  <a:lnTo>
                    <a:pt x="5031549" y="422349"/>
                  </a:lnTo>
                  <a:lnTo>
                    <a:pt x="5023411" y="467678"/>
                  </a:lnTo>
                  <a:lnTo>
                    <a:pt x="5010257" y="510910"/>
                  </a:lnTo>
                  <a:lnTo>
                    <a:pt x="4992423" y="551695"/>
                  </a:lnTo>
                  <a:lnTo>
                    <a:pt x="4970243" y="589679"/>
                  </a:lnTo>
                  <a:lnTo>
                    <a:pt x="4944054" y="624511"/>
                  </a:lnTo>
                  <a:lnTo>
                    <a:pt x="4914190" y="655840"/>
                  </a:lnTo>
                  <a:lnTo>
                    <a:pt x="4880986" y="683315"/>
                  </a:lnTo>
                  <a:lnTo>
                    <a:pt x="4844778" y="706582"/>
                  </a:lnTo>
                  <a:lnTo>
                    <a:pt x="4805901" y="725291"/>
                  </a:lnTo>
                  <a:lnTo>
                    <a:pt x="4764690" y="739090"/>
                  </a:lnTo>
                  <a:lnTo>
                    <a:pt x="4721481" y="747628"/>
                  </a:lnTo>
                  <a:lnTo>
                    <a:pt x="4676609" y="750552"/>
                  </a:lnTo>
                  <a:lnTo>
                    <a:pt x="0" y="750552"/>
                  </a:lnTo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872700" y="3709904"/>
              <a:ext cx="362585" cy="333375"/>
            </a:xfrm>
            <a:custGeom>
              <a:avLst/>
              <a:gdLst/>
              <a:ahLst/>
              <a:cxnLst/>
              <a:rect l="l" t="t" r="r" b="b"/>
              <a:pathLst>
                <a:path w="362584" h="333375">
                  <a:moveTo>
                    <a:pt x="238875" y="294519"/>
                  </a:moveTo>
                  <a:lnTo>
                    <a:pt x="231217" y="296043"/>
                  </a:lnTo>
                  <a:lnTo>
                    <a:pt x="224964" y="300198"/>
                  </a:lnTo>
                  <a:lnTo>
                    <a:pt x="220748" y="306362"/>
                  </a:lnTo>
                  <a:lnTo>
                    <a:pt x="219203" y="313909"/>
                  </a:lnTo>
                  <a:lnTo>
                    <a:pt x="220748" y="321457"/>
                  </a:lnTo>
                  <a:lnTo>
                    <a:pt x="224964" y="327621"/>
                  </a:lnTo>
                  <a:lnTo>
                    <a:pt x="231217" y="331777"/>
                  </a:lnTo>
                  <a:lnTo>
                    <a:pt x="238875" y="333301"/>
                  </a:lnTo>
                  <a:lnTo>
                    <a:pt x="246532" y="331777"/>
                  </a:lnTo>
                  <a:lnTo>
                    <a:pt x="252785" y="327621"/>
                  </a:lnTo>
                  <a:lnTo>
                    <a:pt x="257001" y="321457"/>
                  </a:lnTo>
                  <a:lnTo>
                    <a:pt x="258547" y="313909"/>
                  </a:lnTo>
                  <a:lnTo>
                    <a:pt x="257001" y="306362"/>
                  </a:lnTo>
                  <a:lnTo>
                    <a:pt x="252785" y="300198"/>
                  </a:lnTo>
                  <a:lnTo>
                    <a:pt x="246532" y="296043"/>
                  </a:lnTo>
                  <a:lnTo>
                    <a:pt x="238875" y="294519"/>
                  </a:lnTo>
                  <a:close/>
                </a:path>
                <a:path w="362584" h="333375">
                  <a:moveTo>
                    <a:pt x="63793" y="294519"/>
                  </a:moveTo>
                  <a:lnTo>
                    <a:pt x="56245" y="296043"/>
                  </a:lnTo>
                  <a:lnTo>
                    <a:pt x="50082" y="300198"/>
                  </a:lnTo>
                  <a:lnTo>
                    <a:pt x="45926" y="306362"/>
                  </a:lnTo>
                  <a:lnTo>
                    <a:pt x="44402" y="313909"/>
                  </a:lnTo>
                  <a:lnTo>
                    <a:pt x="45926" y="321457"/>
                  </a:lnTo>
                  <a:lnTo>
                    <a:pt x="50082" y="327621"/>
                  </a:lnTo>
                  <a:lnTo>
                    <a:pt x="56245" y="331777"/>
                  </a:lnTo>
                  <a:lnTo>
                    <a:pt x="63793" y="333301"/>
                  </a:lnTo>
                  <a:lnTo>
                    <a:pt x="71341" y="331777"/>
                  </a:lnTo>
                  <a:lnTo>
                    <a:pt x="77505" y="327621"/>
                  </a:lnTo>
                  <a:lnTo>
                    <a:pt x="81660" y="321457"/>
                  </a:lnTo>
                  <a:lnTo>
                    <a:pt x="83184" y="313909"/>
                  </a:lnTo>
                  <a:lnTo>
                    <a:pt x="81660" y="306362"/>
                  </a:lnTo>
                  <a:lnTo>
                    <a:pt x="77505" y="300198"/>
                  </a:lnTo>
                  <a:lnTo>
                    <a:pt x="71341" y="296043"/>
                  </a:lnTo>
                  <a:lnTo>
                    <a:pt x="63793" y="294519"/>
                  </a:lnTo>
                  <a:close/>
                </a:path>
                <a:path w="362584" h="333375">
                  <a:moveTo>
                    <a:pt x="220537" y="179886"/>
                  </a:moveTo>
                  <a:lnTo>
                    <a:pt x="31070" y="179886"/>
                  </a:lnTo>
                  <a:lnTo>
                    <a:pt x="30057" y="181404"/>
                  </a:lnTo>
                  <a:lnTo>
                    <a:pt x="30310" y="182921"/>
                  </a:lnTo>
                  <a:lnTo>
                    <a:pt x="34363" y="204925"/>
                  </a:lnTo>
                  <a:lnTo>
                    <a:pt x="34363" y="209478"/>
                  </a:lnTo>
                  <a:lnTo>
                    <a:pt x="37909" y="213019"/>
                  </a:lnTo>
                  <a:lnTo>
                    <a:pt x="328695" y="213019"/>
                  </a:lnTo>
                  <a:lnTo>
                    <a:pt x="332241" y="209478"/>
                  </a:lnTo>
                  <a:lnTo>
                    <a:pt x="332241" y="204925"/>
                  </a:lnTo>
                  <a:lnTo>
                    <a:pt x="335787" y="182921"/>
                  </a:lnTo>
                  <a:lnTo>
                    <a:pt x="335787" y="181404"/>
                  </a:lnTo>
                  <a:lnTo>
                    <a:pt x="334732" y="180139"/>
                  </a:lnTo>
                  <a:lnTo>
                    <a:pt x="221550" y="180139"/>
                  </a:lnTo>
                  <a:lnTo>
                    <a:pt x="220537" y="179886"/>
                  </a:lnTo>
                  <a:close/>
                </a:path>
                <a:path w="362584" h="333375">
                  <a:moveTo>
                    <a:pt x="334521" y="179886"/>
                  </a:moveTo>
                  <a:lnTo>
                    <a:pt x="226869" y="179886"/>
                  </a:lnTo>
                  <a:lnTo>
                    <a:pt x="225856" y="180139"/>
                  </a:lnTo>
                  <a:lnTo>
                    <a:pt x="334732" y="180139"/>
                  </a:lnTo>
                  <a:lnTo>
                    <a:pt x="334521" y="179886"/>
                  </a:lnTo>
                  <a:close/>
                </a:path>
                <a:path w="362584" h="333375">
                  <a:moveTo>
                    <a:pt x="194954" y="152064"/>
                  </a:moveTo>
                  <a:lnTo>
                    <a:pt x="85782" y="152064"/>
                  </a:lnTo>
                  <a:lnTo>
                    <a:pt x="87049" y="153076"/>
                  </a:lnTo>
                  <a:lnTo>
                    <a:pt x="87049" y="178875"/>
                  </a:lnTo>
                  <a:lnTo>
                    <a:pt x="85782" y="179886"/>
                  </a:lnTo>
                  <a:lnTo>
                    <a:pt x="109777" y="179886"/>
                  </a:lnTo>
                  <a:lnTo>
                    <a:pt x="108501" y="178875"/>
                  </a:lnTo>
                  <a:lnTo>
                    <a:pt x="108477" y="153319"/>
                  </a:lnTo>
                  <a:lnTo>
                    <a:pt x="109742" y="152317"/>
                  </a:lnTo>
                  <a:lnTo>
                    <a:pt x="194637" y="152317"/>
                  </a:lnTo>
                  <a:lnTo>
                    <a:pt x="194954" y="152064"/>
                  </a:lnTo>
                  <a:close/>
                </a:path>
                <a:path w="362584" h="333375">
                  <a:moveTo>
                    <a:pt x="194637" y="152317"/>
                  </a:moveTo>
                  <a:lnTo>
                    <a:pt x="170724" y="152317"/>
                  </a:lnTo>
                  <a:lnTo>
                    <a:pt x="171989" y="153319"/>
                  </a:lnTo>
                  <a:lnTo>
                    <a:pt x="171965" y="178875"/>
                  </a:lnTo>
                  <a:lnTo>
                    <a:pt x="170689" y="179886"/>
                  </a:lnTo>
                  <a:lnTo>
                    <a:pt x="194954" y="179886"/>
                  </a:lnTo>
                  <a:lnTo>
                    <a:pt x="193687" y="178875"/>
                  </a:lnTo>
                  <a:lnTo>
                    <a:pt x="193687" y="153076"/>
                  </a:lnTo>
                  <a:lnTo>
                    <a:pt x="194637" y="152317"/>
                  </a:lnTo>
                  <a:close/>
                </a:path>
                <a:path w="362584" h="333375">
                  <a:moveTo>
                    <a:pt x="344399" y="119437"/>
                  </a:moveTo>
                  <a:lnTo>
                    <a:pt x="292727" y="119437"/>
                  </a:lnTo>
                  <a:lnTo>
                    <a:pt x="292473" y="119943"/>
                  </a:lnTo>
                  <a:lnTo>
                    <a:pt x="257518" y="154847"/>
                  </a:lnTo>
                  <a:lnTo>
                    <a:pt x="257518" y="178875"/>
                  </a:lnTo>
                  <a:lnTo>
                    <a:pt x="256505" y="179886"/>
                  </a:lnTo>
                  <a:lnTo>
                    <a:pt x="280062" y="179886"/>
                  </a:lnTo>
                  <a:lnTo>
                    <a:pt x="279048" y="178875"/>
                  </a:lnTo>
                  <a:lnTo>
                    <a:pt x="279048" y="153076"/>
                  </a:lnTo>
                  <a:lnTo>
                    <a:pt x="280062" y="152064"/>
                  </a:lnTo>
                  <a:lnTo>
                    <a:pt x="339840" y="152064"/>
                  </a:lnTo>
                  <a:lnTo>
                    <a:pt x="340853" y="151053"/>
                  </a:lnTo>
                  <a:lnTo>
                    <a:pt x="341360" y="149788"/>
                  </a:lnTo>
                  <a:lnTo>
                    <a:pt x="345413" y="122472"/>
                  </a:lnTo>
                  <a:lnTo>
                    <a:pt x="345666" y="120954"/>
                  </a:lnTo>
                  <a:lnTo>
                    <a:pt x="344399" y="119437"/>
                  </a:lnTo>
                  <a:close/>
                </a:path>
                <a:path w="362584" h="333375">
                  <a:moveTo>
                    <a:pt x="87049" y="116908"/>
                  </a:moveTo>
                  <a:lnTo>
                    <a:pt x="87049" y="118426"/>
                  </a:lnTo>
                  <a:lnTo>
                    <a:pt x="85782" y="119437"/>
                  </a:lnTo>
                  <a:lnTo>
                    <a:pt x="20938" y="119437"/>
                  </a:lnTo>
                  <a:lnTo>
                    <a:pt x="19671" y="120954"/>
                  </a:lnTo>
                  <a:lnTo>
                    <a:pt x="19925" y="122472"/>
                  </a:lnTo>
                  <a:lnTo>
                    <a:pt x="24991" y="149788"/>
                  </a:lnTo>
                  <a:lnTo>
                    <a:pt x="25244" y="151053"/>
                  </a:lnTo>
                  <a:lnTo>
                    <a:pt x="26257" y="152064"/>
                  </a:lnTo>
                  <a:lnTo>
                    <a:pt x="204832" y="152064"/>
                  </a:lnTo>
                  <a:lnTo>
                    <a:pt x="206099" y="149788"/>
                  </a:lnTo>
                  <a:lnTo>
                    <a:pt x="207618" y="147511"/>
                  </a:lnTo>
                  <a:lnTo>
                    <a:pt x="228895" y="126265"/>
                  </a:lnTo>
                  <a:lnTo>
                    <a:pt x="96927" y="126265"/>
                  </a:lnTo>
                  <a:lnTo>
                    <a:pt x="90595" y="122472"/>
                  </a:lnTo>
                  <a:lnTo>
                    <a:pt x="87049" y="116908"/>
                  </a:lnTo>
                  <a:close/>
                </a:path>
                <a:path w="362584" h="333375">
                  <a:moveTo>
                    <a:pt x="204237" y="58897"/>
                  </a:moveTo>
                  <a:lnTo>
                    <a:pt x="10616" y="58897"/>
                  </a:lnTo>
                  <a:lnTo>
                    <a:pt x="9605" y="60413"/>
                  </a:lnTo>
                  <a:lnTo>
                    <a:pt x="9605" y="61930"/>
                  </a:lnTo>
                  <a:lnTo>
                    <a:pt x="14660" y="89230"/>
                  </a:lnTo>
                  <a:lnTo>
                    <a:pt x="14913" y="90493"/>
                  </a:lnTo>
                  <a:lnTo>
                    <a:pt x="15924" y="91506"/>
                  </a:lnTo>
                  <a:lnTo>
                    <a:pt x="85941" y="91506"/>
                  </a:lnTo>
                  <a:lnTo>
                    <a:pt x="87205" y="92516"/>
                  </a:lnTo>
                  <a:lnTo>
                    <a:pt x="87205" y="95549"/>
                  </a:lnTo>
                  <a:lnTo>
                    <a:pt x="90744" y="89735"/>
                  </a:lnTo>
                  <a:lnTo>
                    <a:pt x="97063" y="85944"/>
                  </a:lnTo>
                  <a:lnTo>
                    <a:pt x="228503" y="85944"/>
                  </a:lnTo>
                  <a:lnTo>
                    <a:pt x="207018" y="64458"/>
                  </a:lnTo>
                  <a:lnTo>
                    <a:pt x="205249" y="61677"/>
                  </a:lnTo>
                  <a:lnTo>
                    <a:pt x="204237" y="58897"/>
                  </a:lnTo>
                  <a:close/>
                </a:path>
                <a:path w="362584" h="333375">
                  <a:moveTo>
                    <a:pt x="279815" y="31092"/>
                  </a:moveTo>
                  <a:lnTo>
                    <a:pt x="256308" y="31092"/>
                  </a:lnTo>
                  <a:lnTo>
                    <a:pt x="257319" y="32103"/>
                  </a:lnTo>
                  <a:lnTo>
                    <a:pt x="257319" y="56874"/>
                  </a:lnTo>
                  <a:lnTo>
                    <a:pt x="257066" y="57128"/>
                  </a:lnTo>
                  <a:lnTo>
                    <a:pt x="291443" y="91506"/>
                  </a:lnTo>
                  <a:lnTo>
                    <a:pt x="348569" y="91506"/>
                  </a:lnTo>
                  <a:lnTo>
                    <a:pt x="349580" y="90493"/>
                  </a:lnTo>
                  <a:lnTo>
                    <a:pt x="349732" y="89735"/>
                  </a:lnTo>
                  <a:lnTo>
                    <a:pt x="349833" y="89230"/>
                  </a:lnTo>
                  <a:lnTo>
                    <a:pt x="353877" y="61930"/>
                  </a:lnTo>
                  <a:lnTo>
                    <a:pt x="354130" y="60413"/>
                  </a:lnTo>
                  <a:lnTo>
                    <a:pt x="352866" y="58897"/>
                  </a:lnTo>
                  <a:lnTo>
                    <a:pt x="279815" y="58897"/>
                  </a:lnTo>
                  <a:lnTo>
                    <a:pt x="278805" y="57886"/>
                  </a:lnTo>
                  <a:lnTo>
                    <a:pt x="278805" y="32103"/>
                  </a:lnTo>
                  <a:lnTo>
                    <a:pt x="279815" y="31092"/>
                  </a:lnTo>
                  <a:close/>
                </a:path>
                <a:path w="362584" h="333375">
                  <a:moveTo>
                    <a:pt x="358174" y="0"/>
                  </a:moveTo>
                  <a:lnTo>
                    <a:pt x="3791" y="0"/>
                  </a:lnTo>
                  <a:lnTo>
                    <a:pt x="252" y="3538"/>
                  </a:lnTo>
                  <a:lnTo>
                    <a:pt x="0" y="7835"/>
                  </a:lnTo>
                  <a:lnTo>
                    <a:pt x="0" y="8341"/>
                  </a:lnTo>
                  <a:lnTo>
                    <a:pt x="3791" y="28816"/>
                  </a:lnTo>
                  <a:lnTo>
                    <a:pt x="3791" y="30333"/>
                  </a:lnTo>
                  <a:lnTo>
                    <a:pt x="5055" y="31092"/>
                  </a:lnTo>
                  <a:lnTo>
                    <a:pt x="85941" y="31092"/>
                  </a:lnTo>
                  <a:lnTo>
                    <a:pt x="87205" y="32103"/>
                  </a:lnTo>
                  <a:lnTo>
                    <a:pt x="87205" y="57886"/>
                  </a:lnTo>
                  <a:lnTo>
                    <a:pt x="85941" y="58897"/>
                  </a:lnTo>
                  <a:lnTo>
                    <a:pt x="194885" y="58897"/>
                  </a:lnTo>
                  <a:lnTo>
                    <a:pt x="194331" y="58454"/>
                  </a:lnTo>
                  <a:lnTo>
                    <a:pt x="109742" y="58454"/>
                  </a:lnTo>
                  <a:lnTo>
                    <a:pt x="108477" y="57452"/>
                  </a:lnTo>
                  <a:lnTo>
                    <a:pt x="108477" y="31915"/>
                  </a:lnTo>
                  <a:lnTo>
                    <a:pt x="109742" y="30913"/>
                  </a:lnTo>
                  <a:lnTo>
                    <a:pt x="357714" y="30913"/>
                  </a:lnTo>
                  <a:lnTo>
                    <a:pt x="358680" y="30333"/>
                  </a:lnTo>
                  <a:lnTo>
                    <a:pt x="358680" y="28816"/>
                  </a:lnTo>
                  <a:lnTo>
                    <a:pt x="361925" y="8341"/>
                  </a:lnTo>
                  <a:lnTo>
                    <a:pt x="361966" y="7835"/>
                  </a:lnTo>
                  <a:lnTo>
                    <a:pt x="361713" y="3538"/>
                  </a:lnTo>
                  <a:lnTo>
                    <a:pt x="358174" y="0"/>
                  </a:lnTo>
                  <a:close/>
                </a:path>
                <a:path w="362584" h="333375">
                  <a:moveTo>
                    <a:pt x="357714" y="30913"/>
                  </a:moveTo>
                  <a:lnTo>
                    <a:pt x="170724" y="30913"/>
                  </a:lnTo>
                  <a:lnTo>
                    <a:pt x="171989" y="31915"/>
                  </a:lnTo>
                  <a:lnTo>
                    <a:pt x="171989" y="57452"/>
                  </a:lnTo>
                  <a:lnTo>
                    <a:pt x="170724" y="58454"/>
                  </a:lnTo>
                  <a:lnTo>
                    <a:pt x="194331" y="58454"/>
                  </a:lnTo>
                  <a:lnTo>
                    <a:pt x="193621" y="57886"/>
                  </a:lnTo>
                  <a:lnTo>
                    <a:pt x="193621" y="32103"/>
                  </a:lnTo>
                  <a:lnTo>
                    <a:pt x="194885" y="31092"/>
                  </a:lnTo>
                  <a:lnTo>
                    <a:pt x="357416" y="31092"/>
                  </a:lnTo>
                  <a:lnTo>
                    <a:pt x="357714" y="30913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782209" y="3675620"/>
              <a:ext cx="388620" cy="389255"/>
            </a:xfrm>
            <a:custGeom>
              <a:avLst/>
              <a:gdLst/>
              <a:ahLst/>
              <a:cxnLst/>
              <a:rect l="l" t="t" r="r" b="b"/>
              <a:pathLst>
                <a:path w="388619" h="389254">
                  <a:moveTo>
                    <a:pt x="329648" y="306884"/>
                  </a:moveTo>
                  <a:lnTo>
                    <a:pt x="313567" y="310108"/>
                  </a:lnTo>
                  <a:lnTo>
                    <a:pt x="300436" y="318901"/>
                  </a:lnTo>
                  <a:lnTo>
                    <a:pt x="291583" y="331943"/>
                  </a:lnTo>
                  <a:lnTo>
                    <a:pt x="288336" y="347913"/>
                  </a:lnTo>
                  <a:lnTo>
                    <a:pt x="291583" y="363885"/>
                  </a:lnTo>
                  <a:lnTo>
                    <a:pt x="300436" y="376927"/>
                  </a:lnTo>
                  <a:lnTo>
                    <a:pt x="313567" y="385720"/>
                  </a:lnTo>
                  <a:lnTo>
                    <a:pt x="329648" y="388945"/>
                  </a:lnTo>
                  <a:lnTo>
                    <a:pt x="345728" y="385720"/>
                  </a:lnTo>
                  <a:lnTo>
                    <a:pt x="357701" y="377703"/>
                  </a:lnTo>
                  <a:lnTo>
                    <a:pt x="329648" y="377703"/>
                  </a:lnTo>
                  <a:lnTo>
                    <a:pt x="317943" y="375362"/>
                  </a:lnTo>
                  <a:lnTo>
                    <a:pt x="308385" y="368978"/>
                  </a:lnTo>
                  <a:lnTo>
                    <a:pt x="301940" y="359509"/>
                  </a:lnTo>
                  <a:lnTo>
                    <a:pt x="299577" y="347913"/>
                  </a:lnTo>
                  <a:lnTo>
                    <a:pt x="301940" y="336318"/>
                  </a:lnTo>
                  <a:lnTo>
                    <a:pt x="308385" y="326850"/>
                  </a:lnTo>
                  <a:lnTo>
                    <a:pt x="317943" y="320465"/>
                  </a:lnTo>
                  <a:lnTo>
                    <a:pt x="329648" y="318124"/>
                  </a:lnTo>
                  <a:lnTo>
                    <a:pt x="357700" y="318124"/>
                  </a:lnTo>
                  <a:lnTo>
                    <a:pt x="345728" y="310108"/>
                  </a:lnTo>
                  <a:lnTo>
                    <a:pt x="329648" y="306884"/>
                  </a:lnTo>
                  <a:close/>
                </a:path>
                <a:path w="388619" h="389254">
                  <a:moveTo>
                    <a:pt x="357700" y="318124"/>
                  </a:moveTo>
                  <a:lnTo>
                    <a:pt x="329648" y="318124"/>
                  </a:lnTo>
                  <a:lnTo>
                    <a:pt x="341352" y="320465"/>
                  </a:lnTo>
                  <a:lnTo>
                    <a:pt x="350910" y="326850"/>
                  </a:lnTo>
                  <a:lnTo>
                    <a:pt x="357355" y="336318"/>
                  </a:lnTo>
                  <a:lnTo>
                    <a:pt x="359718" y="347913"/>
                  </a:lnTo>
                  <a:lnTo>
                    <a:pt x="357355" y="359509"/>
                  </a:lnTo>
                  <a:lnTo>
                    <a:pt x="350910" y="368978"/>
                  </a:lnTo>
                  <a:lnTo>
                    <a:pt x="341352" y="375362"/>
                  </a:lnTo>
                  <a:lnTo>
                    <a:pt x="329648" y="377703"/>
                  </a:lnTo>
                  <a:lnTo>
                    <a:pt x="357701" y="377703"/>
                  </a:lnTo>
                  <a:lnTo>
                    <a:pt x="358859" y="376927"/>
                  </a:lnTo>
                  <a:lnTo>
                    <a:pt x="367712" y="363885"/>
                  </a:lnTo>
                  <a:lnTo>
                    <a:pt x="370959" y="347913"/>
                  </a:lnTo>
                  <a:lnTo>
                    <a:pt x="367712" y="331943"/>
                  </a:lnTo>
                  <a:lnTo>
                    <a:pt x="358859" y="318901"/>
                  </a:lnTo>
                  <a:lnTo>
                    <a:pt x="357700" y="318124"/>
                  </a:lnTo>
                  <a:close/>
                </a:path>
                <a:path w="388619" h="389254">
                  <a:moveTo>
                    <a:pt x="154285" y="306884"/>
                  </a:moveTo>
                  <a:lnTo>
                    <a:pt x="138205" y="310108"/>
                  </a:lnTo>
                  <a:lnTo>
                    <a:pt x="125073" y="318901"/>
                  </a:lnTo>
                  <a:lnTo>
                    <a:pt x="116220" y="331943"/>
                  </a:lnTo>
                  <a:lnTo>
                    <a:pt x="112974" y="347913"/>
                  </a:lnTo>
                  <a:lnTo>
                    <a:pt x="116220" y="363885"/>
                  </a:lnTo>
                  <a:lnTo>
                    <a:pt x="125073" y="376927"/>
                  </a:lnTo>
                  <a:lnTo>
                    <a:pt x="138205" y="385720"/>
                  </a:lnTo>
                  <a:lnTo>
                    <a:pt x="154285" y="388945"/>
                  </a:lnTo>
                  <a:lnTo>
                    <a:pt x="170365" y="385720"/>
                  </a:lnTo>
                  <a:lnTo>
                    <a:pt x="182338" y="377703"/>
                  </a:lnTo>
                  <a:lnTo>
                    <a:pt x="154285" y="377703"/>
                  </a:lnTo>
                  <a:lnTo>
                    <a:pt x="142580" y="375362"/>
                  </a:lnTo>
                  <a:lnTo>
                    <a:pt x="133022" y="368978"/>
                  </a:lnTo>
                  <a:lnTo>
                    <a:pt x="126578" y="359509"/>
                  </a:lnTo>
                  <a:lnTo>
                    <a:pt x="124215" y="347913"/>
                  </a:lnTo>
                  <a:lnTo>
                    <a:pt x="126578" y="336318"/>
                  </a:lnTo>
                  <a:lnTo>
                    <a:pt x="133022" y="326850"/>
                  </a:lnTo>
                  <a:lnTo>
                    <a:pt x="142580" y="320465"/>
                  </a:lnTo>
                  <a:lnTo>
                    <a:pt x="154285" y="318124"/>
                  </a:lnTo>
                  <a:lnTo>
                    <a:pt x="182337" y="318124"/>
                  </a:lnTo>
                  <a:lnTo>
                    <a:pt x="170365" y="310108"/>
                  </a:lnTo>
                  <a:lnTo>
                    <a:pt x="154285" y="306884"/>
                  </a:lnTo>
                  <a:close/>
                </a:path>
                <a:path w="388619" h="389254">
                  <a:moveTo>
                    <a:pt x="182337" y="318124"/>
                  </a:moveTo>
                  <a:lnTo>
                    <a:pt x="154285" y="318124"/>
                  </a:lnTo>
                  <a:lnTo>
                    <a:pt x="165990" y="320465"/>
                  </a:lnTo>
                  <a:lnTo>
                    <a:pt x="175548" y="326850"/>
                  </a:lnTo>
                  <a:lnTo>
                    <a:pt x="181992" y="336318"/>
                  </a:lnTo>
                  <a:lnTo>
                    <a:pt x="184355" y="347913"/>
                  </a:lnTo>
                  <a:lnTo>
                    <a:pt x="181992" y="359509"/>
                  </a:lnTo>
                  <a:lnTo>
                    <a:pt x="175548" y="368978"/>
                  </a:lnTo>
                  <a:lnTo>
                    <a:pt x="165990" y="375362"/>
                  </a:lnTo>
                  <a:lnTo>
                    <a:pt x="154285" y="377703"/>
                  </a:lnTo>
                  <a:lnTo>
                    <a:pt x="182338" y="377703"/>
                  </a:lnTo>
                  <a:lnTo>
                    <a:pt x="183496" y="376927"/>
                  </a:lnTo>
                  <a:lnTo>
                    <a:pt x="192350" y="363885"/>
                  </a:lnTo>
                  <a:lnTo>
                    <a:pt x="195596" y="347913"/>
                  </a:lnTo>
                  <a:lnTo>
                    <a:pt x="192350" y="331943"/>
                  </a:lnTo>
                  <a:lnTo>
                    <a:pt x="183496" y="318901"/>
                  </a:lnTo>
                  <a:lnTo>
                    <a:pt x="182337" y="318124"/>
                  </a:lnTo>
                  <a:close/>
                </a:path>
                <a:path w="388619" h="389254">
                  <a:moveTo>
                    <a:pt x="59167" y="0"/>
                  </a:moveTo>
                  <a:lnTo>
                    <a:pt x="2528" y="0"/>
                  </a:lnTo>
                  <a:lnTo>
                    <a:pt x="0" y="2528"/>
                  </a:lnTo>
                  <a:lnTo>
                    <a:pt x="0" y="8599"/>
                  </a:lnTo>
                  <a:lnTo>
                    <a:pt x="2528" y="11129"/>
                  </a:lnTo>
                  <a:lnTo>
                    <a:pt x="51834" y="11129"/>
                  </a:lnTo>
                  <a:lnTo>
                    <a:pt x="100888" y="278724"/>
                  </a:lnTo>
                  <a:lnTo>
                    <a:pt x="101293" y="280748"/>
                  </a:lnTo>
                  <a:lnTo>
                    <a:pt x="101394" y="281254"/>
                  </a:lnTo>
                  <a:lnTo>
                    <a:pt x="103669" y="283277"/>
                  </a:lnTo>
                  <a:lnTo>
                    <a:pt x="385854" y="283277"/>
                  </a:lnTo>
                  <a:lnTo>
                    <a:pt x="388383" y="280748"/>
                  </a:lnTo>
                  <a:lnTo>
                    <a:pt x="388383" y="274678"/>
                  </a:lnTo>
                  <a:lnTo>
                    <a:pt x="385854" y="272149"/>
                  </a:lnTo>
                  <a:lnTo>
                    <a:pt x="111002" y="272149"/>
                  </a:lnTo>
                  <a:lnTo>
                    <a:pt x="61949" y="4552"/>
                  </a:lnTo>
                  <a:lnTo>
                    <a:pt x="61544" y="2528"/>
                  </a:lnTo>
                  <a:lnTo>
                    <a:pt x="61443" y="2023"/>
                  </a:lnTo>
                  <a:lnTo>
                    <a:pt x="59167" y="0"/>
                  </a:lnTo>
                  <a:close/>
                </a:path>
                <a:path w="388619" h="389254">
                  <a:moveTo>
                    <a:pt x="316395" y="77563"/>
                  </a:moveTo>
                  <a:lnTo>
                    <a:pt x="311585" y="77563"/>
                  </a:lnTo>
                  <a:lnTo>
                    <a:pt x="309307" y="78572"/>
                  </a:lnTo>
                  <a:lnTo>
                    <a:pt x="307536" y="80086"/>
                  </a:lnTo>
                  <a:lnTo>
                    <a:pt x="306017" y="81851"/>
                  </a:lnTo>
                  <a:lnTo>
                    <a:pt x="305005" y="84120"/>
                  </a:lnTo>
                  <a:lnTo>
                    <a:pt x="305005" y="88912"/>
                  </a:lnTo>
                  <a:lnTo>
                    <a:pt x="306017" y="91182"/>
                  </a:lnTo>
                  <a:lnTo>
                    <a:pt x="307536" y="92947"/>
                  </a:lnTo>
                  <a:lnTo>
                    <a:pt x="308042" y="93200"/>
                  </a:lnTo>
                  <a:lnTo>
                    <a:pt x="337656" y="122706"/>
                  </a:lnTo>
                  <a:lnTo>
                    <a:pt x="338163" y="124218"/>
                  </a:lnTo>
                  <a:lnTo>
                    <a:pt x="338163" y="126489"/>
                  </a:lnTo>
                  <a:lnTo>
                    <a:pt x="337909" y="127246"/>
                  </a:lnTo>
                  <a:lnTo>
                    <a:pt x="337656" y="127750"/>
                  </a:lnTo>
                  <a:lnTo>
                    <a:pt x="336897" y="129767"/>
                  </a:lnTo>
                  <a:lnTo>
                    <a:pt x="334872" y="131281"/>
                  </a:lnTo>
                  <a:lnTo>
                    <a:pt x="190091" y="131281"/>
                  </a:lnTo>
                  <a:lnTo>
                    <a:pt x="186041" y="135315"/>
                  </a:lnTo>
                  <a:lnTo>
                    <a:pt x="186041" y="145150"/>
                  </a:lnTo>
                  <a:lnTo>
                    <a:pt x="190091" y="149186"/>
                  </a:lnTo>
                  <a:lnTo>
                    <a:pt x="334872" y="149186"/>
                  </a:lnTo>
                  <a:lnTo>
                    <a:pt x="336897" y="150699"/>
                  </a:lnTo>
                  <a:lnTo>
                    <a:pt x="337656" y="152717"/>
                  </a:lnTo>
                  <a:lnTo>
                    <a:pt x="337909" y="152968"/>
                  </a:lnTo>
                  <a:lnTo>
                    <a:pt x="337909" y="153473"/>
                  </a:lnTo>
                  <a:lnTo>
                    <a:pt x="338415" y="155491"/>
                  </a:lnTo>
                  <a:lnTo>
                    <a:pt x="337909" y="157509"/>
                  </a:lnTo>
                  <a:lnTo>
                    <a:pt x="309307" y="186006"/>
                  </a:lnTo>
                  <a:lnTo>
                    <a:pt x="307536" y="187519"/>
                  </a:lnTo>
                  <a:lnTo>
                    <a:pt x="306017" y="189284"/>
                  </a:lnTo>
                  <a:lnTo>
                    <a:pt x="305005" y="191554"/>
                  </a:lnTo>
                  <a:lnTo>
                    <a:pt x="305005" y="196345"/>
                  </a:lnTo>
                  <a:lnTo>
                    <a:pt x="306017" y="198615"/>
                  </a:lnTo>
                  <a:lnTo>
                    <a:pt x="307536" y="200380"/>
                  </a:lnTo>
                  <a:lnTo>
                    <a:pt x="309307" y="202145"/>
                  </a:lnTo>
                  <a:lnTo>
                    <a:pt x="311585" y="202902"/>
                  </a:lnTo>
                  <a:lnTo>
                    <a:pt x="316395" y="202902"/>
                  </a:lnTo>
                  <a:lnTo>
                    <a:pt x="318673" y="202145"/>
                  </a:lnTo>
                  <a:lnTo>
                    <a:pt x="375117" y="145907"/>
                  </a:lnTo>
                  <a:lnTo>
                    <a:pt x="375370" y="145403"/>
                  </a:lnTo>
                  <a:lnTo>
                    <a:pt x="375623" y="145150"/>
                  </a:lnTo>
                  <a:lnTo>
                    <a:pt x="376383" y="143638"/>
                  </a:lnTo>
                  <a:lnTo>
                    <a:pt x="376383" y="143385"/>
                  </a:lnTo>
                  <a:lnTo>
                    <a:pt x="376635" y="142881"/>
                  </a:lnTo>
                  <a:lnTo>
                    <a:pt x="376635" y="142377"/>
                  </a:lnTo>
                  <a:lnTo>
                    <a:pt x="376889" y="142124"/>
                  </a:lnTo>
                  <a:lnTo>
                    <a:pt x="376889" y="141368"/>
                  </a:lnTo>
                  <a:lnTo>
                    <a:pt x="377142" y="140864"/>
                  </a:lnTo>
                  <a:lnTo>
                    <a:pt x="377142" y="139854"/>
                  </a:lnTo>
                  <a:lnTo>
                    <a:pt x="376889" y="139099"/>
                  </a:lnTo>
                  <a:lnTo>
                    <a:pt x="376889" y="138593"/>
                  </a:lnTo>
                  <a:lnTo>
                    <a:pt x="376635" y="138089"/>
                  </a:lnTo>
                  <a:lnTo>
                    <a:pt x="376635" y="137585"/>
                  </a:lnTo>
                  <a:lnTo>
                    <a:pt x="376383" y="137081"/>
                  </a:lnTo>
                  <a:lnTo>
                    <a:pt x="376383" y="136828"/>
                  </a:lnTo>
                  <a:lnTo>
                    <a:pt x="375623" y="135315"/>
                  </a:lnTo>
                  <a:lnTo>
                    <a:pt x="375370" y="135315"/>
                  </a:lnTo>
                  <a:lnTo>
                    <a:pt x="374864" y="134307"/>
                  </a:lnTo>
                  <a:lnTo>
                    <a:pt x="320444" y="80086"/>
                  </a:lnTo>
                  <a:lnTo>
                    <a:pt x="318673" y="78572"/>
                  </a:lnTo>
                  <a:lnTo>
                    <a:pt x="316395" y="77563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1620519" y="2648786"/>
            <a:ext cx="319341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ROPO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(research</a:t>
            </a:r>
            <a:r>
              <a:rPr dirty="0" sz="16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online,</a:t>
            </a:r>
            <a:r>
              <a:rPr dirty="0" sz="16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purchase</a:t>
            </a:r>
            <a:r>
              <a:rPr dirty="0" sz="16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offline)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00" name="object 100" descr=""/>
          <p:cNvGrpSpPr/>
          <p:nvPr/>
        </p:nvGrpSpPr>
        <p:grpSpPr>
          <a:xfrm>
            <a:off x="-6350" y="2523702"/>
            <a:ext cx="5047615" cy="763270"/>
            <a:chOff x="-6350" y="2523702"/>
            <a:chExt cx="5047615" cy="763270"/>
          </a:xfrm>
        </p:grpSpPr>
        <p:sp>
          <p:nvSpPr>
            <p:cNvPr id="101" name="object 101" descr=""/>
            <p:cNvSpPr/>
            <p:nvPr/>
          </p:nvSpPr>
          <p:spPr>
            <a:xfrm>
              <a:off x="0" y="2530052"/>
              <a:ext cx="5034915" cy="750570"/>
            </a:xfrm>
            <a:custGeom>
              <a:avLst/>
              <a:gdLst/>
              <a:ahLst/>
              <a:cxnLst/>
              <a:rect l="l" t="t" r="r" b="b"/>
              <a:pathLst>
                <a:path w="5034915" h="750570">
                  <a:moveTo>
                    <a:pt x="0" y="0"/>
                  </a:moveTo>
                  <a:lnTo>
                    <a:pt x="4676609" y="0"/>
                  </a:lnTo>
                  <a:lnTo>
                    <a:pt x="4721481" y="2923"/>
                  </a:lnTo>
                  <a:lnTo>
                    <a:pt x="4764690" y="11461"/>
                  </a:lnTo>
                  <a:lnTo>
                    <a:pt x="4805901" y="25260"/>
                  </a:lnTo>
                  <a:lnTo>
                    <a:pt x="4844778" y="43969"/>
                  </a:lnTo>
                  <a:lnTo>
                    <a:pt x="4880986" y="67237"/>
                  </a:lnTo>
                  <a:lnTo>
                    <a:pt x="4914190" y="94711"/>
                  </a:lnTo>
                  <a:lnTo>
                    <a:pt x="4944054" y="126040"/>
                  </a:lnTo>
                  <a:lnTo>
                    <a:pt x="4970243" y="160872"/>
                  </a:lnTo>
                  <a:lnTo>
                    <a:pt x="4992423" y="198856"/>
                  </a:lnTo>
                  <a:lnTo>
                    <a:pt x="5010257" y="239641"/>
                  </a:lnTo>
                  <a:lnTo>
                    <a:pt x="5023411" y="282873"/>
                  </a:lnTo>
                  <a:lnTo>
                    <a:pt x="5031549" y="328202"/>
                  </a:lnTo>
                  <a:lnTo>
                    <a:pt x="5034337" y="375276"/>
                  </a:lnTo>
                  <a:lnTo>
                    <a:pt x="5031549" y="422349"/>
                  </a:lnTo>
                  <a:lnTo>
                    <a:pt x="5023411" y="467678"/>
                  </a:lnTo>
                  <a:lnTo>
                    <a:pt x="5010257" y="510910"/>
                  </a:lnTo>
                  <a:lnTo>
                    <a:pt x="4992423" y="551695"/>
                  </a:lnTo>
                  <a:lnTo>
                    <a:pt x="4970243" y="589679"/>
                  </a:lnTo>
                  <a:lnTo>
                    <a:pt x="4944054" y="624511"/>
                  </a:lnTo>
                  <a:lnTo>
                    <a:pt x="4914190" y="655840"/>
                  </a:lnTo>
                  <a:lnTo>
                    <a:pt x="4880986" y="683315"/>
                  </a:lnTo>
                  <a:lnTo>
                    <a:pt x="4844778" y="706582"/>
                  </a:lnTo>
                  <a:lnTo>
                    <a:pt x="4805901" y="725291"/>
                  </a:lnTo>
                  <a:lnTo>
                    <a:pt x="4764690" y="739090"/>
                  </a:lnTo>
                  <a:lnTo>
                    <a:pt x="4721481" y="747628"/>
                  </a:lnTo>
                  <a:lnTo>
                    <a:pt x="4676609" y="750552"/>
                  </a:lnTo>
                  <a:lnTo>
                    <a:pt x="0" y="750552"/>
                  </a:lnTo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855881" y="2711772"/>
              <a:ext cx="410209" cy="399415"/>
            </a:xfrm>
            <a:custGeom>
              <a:avLst/>
              <a:gdLst/>
              <a:ahLst/>
              <a:cxnLst/>
              <a:rect l="l" t="t" r="r" b="b"/>
              <a:pathLst>
                <a:path w="410209" h="399414">
                  <a:moveTo>
                    <a:pt x="201028" y="79990"/>
                  </a:moveTo>
                  <a:lnTo>
                    <a:pt x="181915" y="79990"/>
                  </a:lnTo>
                  <a:lnTo>
                    <a:pt x="181980" y="84800"/>
                  </a:lnTo>
                  <a:lnTo>
                    <a:pt x="182083" y="92378"/>
                  </a:lnTo>
                  <a:lnTo>
                    <a:pt x="182184" y="99905"/>
                  </a:lnTo>
                  <a:lnTo>
                    <a:pt x="182261" y="105557"/>
                  </a:lnTo>
                  <a:lnTo>
                    <a:pt x="182387" y="114907"/>
                  </a:lnTo>
                  <a:lnTo>
                    <a:pt x="182500" y="123316"/>
                  </a:lnTo>
                  <a:lnTo>
                    <a:pt x="182618" y="132753"/>
                  </a:lnTo>
                  <a:lnTo>
                    <a:pt x="182739" y="142515"/>
                  </a:lnTo>
                  <a:lnTo>
                    <a:pt x="182855" y="151881"/>
                  </a:lnTo>
                  <a:lnTo>
                    <a:pt x="182927" y="157703"/>
                  </a:lnTo>
                  <a:lnTo>
                    <a:pt x="190518" y="157703"/>
                  </a:lnTo>
                  <a:lnTo>
                    <a:pt x="200132" y="146565"/>
                  </a:lnTo>
                  <a:lnTo>
                    <a:pt x="201903" y="141249"/>
                  </a:lnTo>
                  <a:lnTo>
                    <a:pt x="202156" y="141249"/>
                  </a:lnTo>
                  <a:lnTo>
                    <a:pt x="205951" y="105557"/>
                  </a:lnTo>
                  <a:lnTo>
                    <a:pt x="201028" y="79990"/>
                  </a:lnTo>
                  <a:close/>
                </a:path>
                <a:path w="410209" h="399414">
                  <a:moveTo>
                    <a:pt x="102975" y="0"/>
                  </a:moveTo>
                  <a:lnTo>
                    <a:pt x="62335" y="8306"/>
                  </a:lnTo>
                  <a:lnTo>
                    <a:pt x="29665" y="30945"/>
                  </a:lnTo>
                  <a:lnTo>
                    <a:pt x="7906" y="64502"/>
                  </a:lnTo>
                  <a:lnTo>
                    <a:pt x="0" y="105557"/>
                  </a:lnTo>
                  <a:lnTo>
                    <a:pt x="27" y="115141"/>
                  </a:lnTo>
                  <a:lnTo>
                    <a:pt x="362" y="123316"/>
                  </a:lnTo>
                  <a:lnTo>
                    <a:pt x="411" y="124511"/>
                  </a:lnTo>
                  <a:lnTo>
                    <a:pt x="1485" y="132753"/>
                  </a:lnTo>
                  <a:lnTo>
                    <a:pt x="1601" y="133643"/>
                  </a:lnTo>
                  <a:lnTo>
                    <a:pt x="4048" y="142515"/>
                  </a:lnTo>
                  <a:lnTo>
                    <a:pt x="14421" y="151881"/>
                  </a:lnTo>
                  <a:lnTo>
                    <a:pt x="14421" y="155679"/>
                  </a:lnTo>
                  <a:lnTo>
                    <a:pt x="21252" y="156184"/>
                  </a:lnTo>
                  <a:lnTo>
                    <a:pt x="20874" y="146565"/>
                  </a:lnTo>
                  <a:lnTo>
                    <a:pt x="20865" y="146347"/>
                  </a:lnTo>
                  <a:lnTo>
                    <a:pt x="22295" y="124511"/>
                  </a:lnTo>
                  <a:lnTo>
                    <a:pt x="22328" y="124004"/>
                  </a:lnTo>
                  <a:lnTo>
                    <a:pt x="29578" y="99905"/>
                  </a:lnTo>
                  <a:lnTo>
                    <a:pt x="46554" y="84800"/>
                  </a:lnTo>
                  <a:lnTo>
                    <a:pt x="177046" y="84800"/>
                  </a:lnTo>
                  <a:lnTo>
                    <a:pt x="181915" y="79990"/>
                  </a:lnTo>
                  <a:lnTo>
                    <a:pt x="201028" y="79990"/>
                  </a:lnTo>
                  <a:lnTo>
                    <a:pt x="198045" y="64502"/>
                  </a:lnTo>
                  <a:lnTo>
                    <a:pt x="176286" y="30945"/>
                  </a:lnTo>
                  <a:lnTo>
                    <a:pt x="143616" y="8306"/>
                  </a:lnTo>
                  <a:lnTo>
                    <a:pt x="102975" y="0"/>
                  </a:lnTo>
                  <a:close/>
                </a:path>
                <a:path w="410209" h="399414">
                  <a:moveTo>
                    <a:pt x="177046" y="84800"/>
                  </a:moveTo>
                  <a:lnTo>
                    <a:pt x="46554" y="84800"/>
                  </a:lnTo>
                  <a:lnTo>
                    <a:pt x="66067" y="92378"/>
                  </a:lnTo>
                  <a:lnTo>
                    <a:pt x="109870" y="104608"/>
                  </a:lnTo>
                  <a:lnTo>
                    <a:pt x="155855" y="105731"/>
                  </a:lnTo>
                  <a:lnTo>
                    <a:pt x="177046" y="84800"/>
                  </a:lnTo>
                  <a:close/>
                </a:path>
                <a:path w="410209" h="399414">
                  <a:moveTo>
                    <a:pt x="401783" y="184029"/>
                  </a:moveTo>
                  <a:lnTo>
                    <a:pt x="243144" y="184029"/>
                  </a:lnTo>
                  <a:lnTo>
                    <a:pt x="241373" y="185800"/>
                  </a:lnTo>
                  <a:lnTo>
                    <a:pt x="241271" y="191073"/>
                  </a:lnTo>
                  <a:lnTo>
                    <a:pt x="234898" y="392403"/>
                  </a:lnTo>
                  <a:lnTo>
                    <a:pt x="234795" y="397675"/>
                  </a:lnTo>
                  <a:lnTo>
                    <a:pt x="236566" y="399194"/>
                  </a:lnTo>
                  <a:lnTo>
                    <a:pt x="408361" y="399194"/>
                  </a:lnTo>
                  <a:lnTo>
                    <a:pt x="409879" y="397675"/>
                  </a:lnTo>
                  <a:lnTo>
                    <a:pt x="409777" y="392403"/>
                  </a:lnTo>
                  <a:lnTo>
                    <a:pt x="403404" y="191073"/>
                  </a:lnTo>
                  <a:lnTo>
                    <a:pt x="403301" y="185800"/>
                  </a:lnTo>
                  <a:lnTo>
                    <a:pt x="401783" y="184029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761772" y="2834798"/>
              <a:ext cx="468630" cy="244475"/>
            </a:xfrm>
            <a:custGeom>
              <a:avLst/>
              <a:gdLst/>
              <a:ahLst/>
              <a:cxnLst/>
              <a:rect l="l" t="t" r="r" b="b"/>
              <a:pathLst>
                <a:path w="468630" h="244475">
                  <a:moveTo>
                    <a:pt x="133307" y="153656"/>
                  </a:moveTo>
                  <a:lnTo>
                    <a:pt x="74400" y="160063"/>
                  </a:lnTo>
                  <a:lnTo>
                    <a:pt x="31856" y="181343"/>
                  </a:lnTo>
                  <a:lnTo>
                    <a:pt x="7730" y="221339"/>
                  </a:lnTo>
                  <a:lnTo>
                    <a:pt x="0" y="240736"/>
                  </a:lnTo>
                  <a:lnTo>
                    <a:pt x="2276" y="244026"/>
                  </a:lnTo>
                  <a:lnTo>
                    <a:pt x="318722" y="244026"/>
                  </a:lnTo>
                  <a:lnTo>
                    <a:pt x="320531" y="184285"/>
                  </a:lnTo>
                  <a:lnTo>
                    <a:pt x="197051" y="184285"/>
                  </a:lnTo>
                  <a:lnTo>
                    <a:pt x="169270" y="179286"/>
                  </a:lnTo>
                  <a:lnTo>
                    <a:pt x="149338" y="168781"/>
                  </a:lnTo>
                  <a:lnTo>
                    <a:pt x="137326" y="158370"/>
                  </a:lnTo>
                  <a:lnTo>
                    <a:pt x="133307" y="153656"/>
                  </a:lnTo>
                  <a:close/>
                </a:path>
                <a:path w="468630" h="244475">
                  <a:moveTo>
                    <a:pt x="260796" y="153656"/>
                  </a:moveTo>
                  <a:lnTo>
                    <a:pt x="256776" y="158370"/>
                  </a:lnTo>
                  <a:lnTo>
                    <a:pt x="244765" y="168781"/>
                  </a:lnTo>
                  <a:lnTo>
                    <a:pt x="224833" y="179286"/>
                  </a:lnTo>
                  <a:lnTo>
                    <a:pt x="197051" y="184285"/>
                  </a:lnTo>
                  <a:lnTo>
                    <a:pt x="320531" y="184285"/>
                  </a:lnTo>
                  <a:lnTo>
                    <a:pt x="321252" y="160491"/>
                  </a:lnTo>
                  <a:lnTo>
                    <a:pt x="299853" y="156753"/>
                  </a:lnTo>
                  <a:lnTo>
                    <a:pt x="280400" y="154700"/>
                  </a:lnTo>
                  <a:lnTo>
                    <a:pt x="266258" y="153834"/>
                  </a:lnTo>
                  <a:lnTo>
                    <a:pt x="260796" y="153656"/>
                  </a:lnTo>
                  <a:close/>
                </a:path>
                <a:path w="468630" h="244475">
                  <a:moveTo>
                    <a:pt x="92328" y="33921"/>
                  </a:moveTo>
                  <a:lnTo>
                    <a:pt x="92075" y="34427"/>
                  </a:lnTo>
                  <a:lnTo>
                    <a:pt x="92328" y="34933"/>
                  </a:lnTo>
                  <a:lnTo>
                    <a:pt x="92328" y="35439"/>
                  </a:lnTo>
                  <a:lnTo>
                    <a:pt x="93597" y="40902"/>
                  </a:lnTo>
                  <a:lnTo>
                    <a:pt x="96217" y="47242"/>
                  </a:lnTo>
                  <a:lnTo>
                    <a:pt x="100687" y="53630"/>
                  </a:lnTo>
                  <a:lnTo>
                    <a:pt x="107505" y="59235"/>
                  </a:lnTo>
                  <a:lnTo>
                    <a:pt x="113042" y="73054"/>
                  </a:lnTo>
                  <a:lnTo>
                    <a:pt x="121165" y="92048"/>
                  </a:lnTo>
                  <a:lnTo>
                    <a:pt x="130169" y="110958"/>
                  </a:lnTo>
                  <a:lnTo>
                    <a:pt x="130271" y="111172"/>
                  </a:lnTo>
                  <a:lnTo>
                    <a:pt x="138619" y="125051"/>
                  </a:lnTo>
                  <a:lnTo>
                    <a:pt x="138619" y="142518"/>
                  </a:lnTo>
                  <a:lnTo>
                    <a:pt x="138872" y="142518"/>
                  </a:lnTo>
                  <a:lnTo>
                    <a:pt x="142413" y="147327"/>
                  </a:lnTo>
                  <a:lnTo>
                    <a:pt x="142666" y="147580"/>
                  </a:lnTo>
                  <a:lnTo>
                    <a:pt x="145195" y="150872"/>
                  </a:lnTo>
                  <a:lnTo>
                    <a:pt x="149749" y="155174"/>
                  </a:lnTo>
                  <a:lnTo>
                    <a:pt x="149749" y="134164"/>
                  </a:lnTo>
                  <a:lnTo>
                    <a:pt x="170666" y="134164"/>
                  </a:lnTo>
                  <a:lnTo>
                    <a:pt x="134002" y="93218"/>
                  </a:lnTo>
                  <a:lnTo>
                    <a:pt x="116612" y="52147"/>
                  </a:lnTo>
                  <a:lnTo>
                    <a:pt x="115600" y="51134"/>
                  </a:lnTo>
                  <a:lnTo>
                    <a:pt x="114335" y="50374"/>
                  </a:lnTo>
                  <a:lnTo>
                    <a:pt x="109529" y="47843"/>
                  </a:lnTo>
                  <a:lnTo>
                    <a:pt x="106746" y="43793"/>
                  </a:lnTo>
                  <a:lnTo>
                    <a:pt x="104976" y="39996"/>
                  </a:lnTo>
                  <a:lnTo>
                    <a:pt x="92328" y="33921"/>
                  </a:lnTo>
                  <a:close/>
                </a:path>
                <a:path w="468630" h="244475">
                  <a:moveTo>
                    <a:pt x="255484" y="134164"/>
                  </a:moveTo>
                  <a:lnTo>
                    <a:pt x="244354" y="134164"/>
                  </a:lnTo>
                  <a:lnTo>
                    <a:pt x="244354" y="155174"/>
                  </a:lnTo>
                  <a:lnTo>
                    <a:pt x="249160" y="150872"/>
                  </a:lnTo>
                  <a:lnTo>
                    <a:pt x="251689" y="147327"/>
                  </a:lnTo>
                  <a:lnTo>
                    <a:pt x="255231" y="142518"/>
                  </a:lnTo>
                  <a:lnTo>
                    <a:pt x="255484" y="142518"/>
                  </a:lnTo>
                  <a:lnTo>
                    <a:pt x="255484" y="134164"/>
                  </a:lnTo>
                  <a:close/>
                </a:path>
                <a:path w="468630" h="244475">
                  <a:moveTo>
                    <a:pt x="170666" y="134164"/>
                  </a:moveTo>
                  <a:lnTo>
                    <a:pt x="149749" y="134164"/>
                  </a:lnTo>
                  <a:lnTo>
                    <a:pt x="160732" y="141319"/>
                  </a:lnTo>
                  <a:lnTo>
                    <a:pt x="173115" y="147929"/>
                  </a:lnTo>
                  <a:lnTo>
                    <a:pt x="185641" y="152782"/>
                  </a:lnTo>
                  <a:lnTo>
                    <a:pt x="197238" y="154700"/>
                  </a:lnTo>
                  <a:lnTo>
                    <a:pt x="196864" y="154700"/>
                  </a:lnTo>
                  <a:lnTo>
                    <a:pt x="208462" y="152782"/>
                  </a:lnTo>
                  <a:lnTo>
                    <a:pt x="220987" y="147929"/>
                  </a:lnTo>
                  <a:lnTo>
                    <a:pt x="229228" y="143530"/>
                  </a:lnTo>
                  <a:lnTo>
                    <a:pt x="197051" y="143530"/>
                  </a:lnTo>
                  <a:lnTo>
                    <a:pt x="184977" y="140868"/>
                  </a:lnTo>
                  <a:lnTo>
                    <a:pt x="171028" y="134386"/>
                  </a:lnTo>
                  <a:lnTo>
                    <a:pt x="170666" y="134164"/>
                  </a:lnTo>
                  <a:close/>
                </a:path>
                <a:path w="468630" h="244475">
                  <a:moveTo>
                    <a:pt x="302027" y="33921"/>
                  </a:moveTo>
                  <a:lnTo>
                    <a:pt x="288874" y="39996"/>
                  </a:lnTo>
                  <a:lnTo>
                    <a:pt x="287356" y="43793"/>
                  </a:lnTo>
                  <a:lnTo>
                    <a:pt x="284573" y="47843"/>
                  </a:lnTo>
                  <a:lnTo>
                    <a:pt x="279514" y="50374"/>
                  </a:lnTo>
                  <a:lnTo>
                    <a:pt x="278502" y="51134"/>
                  </a:lnTo>
                  <a:lnTo>
                    <a:pt x="277491" y="52147"/>
                  </a:lnTo>
                  <a:lnTo>
                    <a:pt x="268993" y="73054"/>
                  </a:lnTo>
                  <a:lnTo>
                    <a:pt x="260100" y="93218"/>
                  </a:lnTo>
                  <a:lnTo>
                    <a:pt x="236216" y="126337"/>
                  </a:lnTo>
                  <a:lnTo>
                    <a:pt x="197051" y="143530"/>
                  </a:lnTo>
                  <a:lnTo>
                    <a:pt x="229228" y="143530"/>
                  </a:lnTo>
                  <a:lnTo>
                    <a:pt x="233370" y="141319"/>
                  </a:lnTo>
                  <a:lnTo>
                    <a:pt x="244354" y="134164"/>
                  </a:lnTo>
                  <a:lnTo>
                    <a:pt x="255484" y="134164"/>
                  </a:lnTo>
                  <a:lnTo>
                    <a:pt x="255484" y="124797"/>
                  </a:lnTo>
                  <a:lnTo>
                    <a:pt x="263831" y="110958"/>
                  </a:lnTo>
                  <a:lnTo>
                    <a:pt x="272877" y="92048"/>
                  </a:lnTo>
                  <a:lnTo>
                    <a:pt x="281043" y="73054"/>
                  </a:lnTo>
                  <a:lnTo>
                    <a:pt x="286597" y="59235"/>
                  </a:lnTo>
                  <a:lnTo>
                    <a:pt x="293664" y="53266"/>
                  </a:lnTo>
                  <a:lnTo>
                    <a:pt x="298170" y="46419"/>
                  </a:lnTo>
                  <a:lnTo>
                    <a:pt x="300649" y="39996"/>
                  </a:lnTo>
                  <a:lnTo>
                    <a:pt x="301663" y="35439"/>
                  </a:lnTo>
                  <a:lnTo>
                    <a:pt x="301774" y="34933"/>
                  </a:lnTo>
                  <a:lnTo>
                    <a:pt x="302027" y="34427"/>
                  </a:lnTo>
                  <a:lnTo>
                    <a:pt x="302027" y="33921"/>
                  </a:lnTo>
                  <a:close/>
                </a:path>
                <a:path w="468630" h="244475">
                  <a:moveTo>
                    <a:pt x="417375" y="0"/>
                  </a:moveTo>
                  <a:lnTo>
                    <a:pt x="381202" y="13923"/>
                  </a:lnTo>
                  <a:lnTo>
                    <a:pt x="366278" y="49869"/>
                  </a:lnTo>
                  <a:lnTo>
                    <a:pt x="377408" y="49869"/>
                  </a:lnTo>
                  <a:lnTo>
                    <a:pt x="381056" y="33885"/>
                  </a:lnTo>
                  <a:lnTo>
                    <a:pt x="389328" y="21675"/>
                  </a:lnTo>
                  <a:lnTo>
                    <a:pt x="401563" y="13923"/>
                  </a:lnTo>
                  <a:lnTo>
                    <a:pt x="401380" y="13923"/>
                  </a:lnTo>
                  <a:lnTo>
                    <a:pt x="417375" y="11137"/>
                  </a:lnTo>
                  <a:lnTo>
                    <a:pt x="450014" y="11137"/>
                  </a:lnTo>
                  <a:lnTo>
                    <a:pt x="446045" y="8009"/>
                  </a:lnTo>
                  <a:lnTo>
                    <a:pt x="437358" y="3639"/>
                  </a:lnTo>
                  <a:lnTo>
                    <a:pt x="427722" y="929"/>
                  </a:lnTo>
                  <a:lnTo>
                    <a:pt x="417375" y="0"/>
                  </a:lnTo>
                  <a:close/>
                </a:path>
                <a:path w="468630" h="244475">
                  <a:moveTo>
                    <a:pt x="450014" y="11137"/>
                  </a:moveTo>
                  <a:lnTo>
                    <a:pt x="417375" y="11137"/>
                  </a:lnTo>
                  <a:lnTo>
                    <a:pt x="433478" y="13923"/>
                  </a:lnTo>
                  <a:lnTo>
                    <a:pt x="433293" y="13923"/>
                  </a:lnTo>
                  <a:lnTo>
                    <a:pt x="445516" y="21675"/>
                  </a:lnTo>
                  <a:lnTo>
                    <a:pt x="453729" y="33885"/>
                  </a:lnTo>
                  <a:lnTo>
                    <a:pt x="457341" y="49869"/>
                  </a:lnTo>
                  <a:lnTo>
                    <a:pt x="468472" y="49869"/>
                  </a:lnTo>
                  <a:lnTo>
                    <a:pt x="467100" y="39446"/>
                  </a:lnTo>
                  <a:lnTo>
                    <a:pt x="464140" y="29902"/>
                  </a:lnTo>
                  <a:lnTo>
                    <a:pt x="459614" y="21355"/>
                  </a:lnTo>
                  <a:lnTo>
                    <a:pt x="453547" y="13923"/>
                  </a:lnTo>
                  <a:lnTo>
                    <a:pt x="450014" y="11137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02821" y="6393823"/>
            <a:ext cx="1587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15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303609" y="4804534"/>
            <a:ext cx="55880" cy="60325"/>
          </a:xfrm>
          <a:custGeom>
            <a:avLst/>
            <a:gdLst/>
            <a:ahLst/>
            <a:cxnLst/>
            <a:rect l="l" t="t" r="r" b="b"/>
            <a:pathLst>
              <a:path w="55879" h="60325">
                <a:moveTo>
                  <a:pt x="14287" y="33337"/>
                </a:moveTo>
                <a:lnTo>
                  <a:pt x="14287" y="36512"/>
                </a:lnTo>
                <a:lnTo>
                  <a:pt x="14287" y="33337"/>
                </a:lnTo>
                <a:close/>
              </a:path>
              <a:path w="55879" h="60325">
                <a:moveTo>
                  <a:pt x="50800" y="36512"/>
                </a:moveTo>
                <a:lnTo>
                  <a:pt x="55562" y="36512"/>
                </a:lnTo>
                <a:lnTo>
                  <a:pt x="55562" y="41275"/>
                </a:lnTo>
                <a:lnTo>
                  <a:pt x="50800" y="41275"/>
                </a:lnTo>
                <a:lnTo>
                  <a:pt x="50800" y="36512"/>
                </a:lnTo>
                <a:close/>
              </a:path>
              <a:path w="55879" h="60325">
                <a:moveTo>
                  <a:pt x="50800" y="41275"/>
                </a:moveTo>
                <a:lnTo>
                  <a:pt x="50800" y="36512"/>
                </a:lnTo>
                <a:lnTo>
                  <a:pt x="50800" y="41275"/>
                </a:lnTo>
                <a:close/>
              </a:path>
              <a:path w="55879" h="60325">
                <a:moveTo>
                  <a:pt x="14287" y="36512"/>
                </a:moveTo>
                <a:lnTo>
                  <a:pt x="19050" y="36512"/>
                </a:lnTo>
                <a:lnTo>
                  <a:pt x="14287" y="36512"/>
                </a:lnTo>
                <a:close/>
              </a:path>
              <a:path w="55879" h="60325">
                <a:moveTo>
                  <a:pt x="4762" y="36512"/>
                </a:moveTo>
                <a:lnTo>
                  <a:pt x="9525" y="36512"/>
                </a:lnTo>
                <a:lnTo>
                  <a:pt x="4762" y="36512"/>
                </a:lnTo>
                <a:close/>
              </a:path>
              <a:path w="55879" h="60325">
                <a:moveTo>
                  <a:pt x="19050" y="41275"/>
                </a:moveTo>
                <a:lnTo>
                  <a:pt x="23812" y="41275"/>
                </a:lnTo>
                <a:lnTo>
                  <a:pt x="19050" y="41275"/>
                </a:lnTo>
                <a:close/>
              </a:path>
              <a:path w="55879" h="60325">
                <a:moveTo>
                  <a:pt x="19050" y="41275"/>
                </a:moveTo>
                <a:lnTo>
                  <a:pt x="19050" y="36512"/>
                </a:lnTo>
                <a:lnTo>
                  <a:pt x="23812" y="36512"/>
                </a:lnTo>
                <a:lnTo>
                  <a:pt x="23812" y="41275"/>
                </a:lnTo>
                <a:lnTo>
                  <a:pt x="19050" y="41275"/>
                </a:lnTo>
                <a:close/>
              </a:path>
              <a:path w="55879" h="60325">
                <a:moveTo>
                  <a:pt x="31750" y="41275"/>
                </a:moveTo>
                <a:lnTo>
                  <a:pt x="36512" y="41275"/>
                </a:lnTo>
                <a:lnTo>
                  <a:pt x="31750" y="41275"/>
                </a:lnTo>
                <a:close/>
              </a:path>
              <a:path w="55879" h="60325">
                <a:moveTo>
                  <a:pt x="36512" y="60325"/>
                </a:moveTo>
                <a:lnTo>
                  <a:pt x="41275" y="60325"/>
                </a:lnTo>
                <a:lnTo>
                  <a:pt x="36512" y="60325"/>
                </a:lnTo>
                <a:close/>
              </a:path>
              <a:path w="55879" h="60325">
                <a:moveTo>
                  <a:pt x="50800" y="33337"/>
                </a:moveTo>
                <a:lnTo>
                  <a:pt x="46037" y="33337"/>
                </a:lnTo>
                <a:lnTo>
                  <a:pt x="50800" y="33337"/>
                </a:lnTo>
                <a:close/>
              </a:path>
              <a:path w="55879" h="60325">
                <a:moveTo>
                  <a:pt x="46037" y="36512"/>
                </a:moveTo>
                <a:lnTo>
                  <a:pt x="50800" y="36512"/>
                </a:lnTo>
                <a:lnTo>
                  <a:pt x="50800" y="33337"/>
                </a:lnTo>
                <a:lnTo>
                  <a:pt x="50800" y="36512"/>
                </a:lnTo>
                <a:lnTo>
                  <a:pt x="46037" y="36512"/>
                </a:lnTo>
                <a:close/>
              </a:path>
              <a:path w="55879" h="60325">
                <a:moveTo>
                  <a:pt x="41275" y="19050"/>
                </a:moveTo>
                <a:lnTo>
                  <a:pt x="41275" y="23812"/>
                </a:lnTo>
                <a:lnTo>
                  <a:pt x="41275" y="19050"/>
                </a:lnTo>
                <a:close/>
              </a:path>
              <a:path w="55879" h="60325">
                <a:moveTo>
                  <a:pt x="36512" y="4762"/>
                </a:moveTo>
                <a:lnTo>
                  <a:pt x="41275" y="4762"/>
                </a:lnTo>
                <a:lnTo>
                  <a:pt x="36512" y="4762"/>
                </a:lnTo>
                <a:close/>
              </a:path>
              <a:path w="55879" h="60325">
                <a:moveTo>
                  <a:pt x="31750" y="4762"/>
                </a:moveTo>
                <a:lnTo>
                  <a:pt x="36512" y="4762"/>
                </a:lnTo>
                <a:lnTo>
                  <a:pt x="31750" y="4762"/>
                </a:lnTo>
                <a:close/>
              </a:path>
              <a:path w="55879" h="60325">
                <a:moveTo>
                  <a:pt x="14287" y="23812"/>
                </a:moveTo>
                <a:lnTo>
                  <a:pt x="14287" y="19050"/>
                </a:lnTo>
                <a:lnTo>
                  <a:pt x="14287" y="23812"/>
                </a:lnTo>
                <a:close/>
              </a:path>
              <a:path w="55879" h="60325">
                <a:moveTo>
                  <a:pt x="0" y="55562"/>
                </a:moveTo>
                <a:lnTo>
                  <a:pt x="0" y="60325"/>
                </a:lnTo>
                <a:lnTo>
                  <a:pt x="0" y="55562"/>
                </a:lnTo>
                <a:lnTo>
                  <a:pt x="0" y="60325"/>
                </a:lnTo>
                <a:lnTo>
                  <a:pt x="0" y="55562"/>
                </a:lnTo>
                <a:close/>
              </a:path>
              <a:path w="55879" h="60325">
                <a:moveTo>
                  <a:pt x="41275" y="0"/>
                </a:moveTo>
                <a:lnTo>
                  <a:pt x="41275" y="4762"/>
                </a:lnTo>
                <a:lnTo>
                  <a:pt x="36512" y="4762"/>
                </a:lnTo>
                <a:lnTo>
                  <a:pt x="36512" y="0"/>
                </a:lnTo>
                <a:lnTo>
                  <a:pt x="41275" y="0"/>
                </a:lnTo>
                <a:close/>
              </a:path>
              <a:path w="55879" h="60325">
                <a:moveTo>
                  <a:pt x="50800" y="36512"/>
                </a:moveTo>
                <a:lnTo>
                  <a:pt x="50800" y="33337"/>
                </a:lnTo>
                <a:lnTo>
                  <a:pt x="50800" y="36512"/>
                </a:lnTo>
                <a:close/>
              </a:path>
              <a:path w="55879" h="60325">
                <a:moveTo>
                  <a:pt x="41275" y="23812"/>
                </a:moveTo>
                <a:lnTo>
                  <a:pt x="46037" y="23812"/>
                </a:lnTo>
                <a:lnTo>
                  <a:pt x="41275" y="23812"/>
                </a:lnTo>
                <a:close/>
              </a:path>
              <a:path w="55879" h="60325">
                <a:moveTo>
                  <a:pt x="41275" y="19050"/>
                </a:moveTo>
                <a:lnTo>
                  <a:pt x="41275" y="14287"/>
                </a:lnTo>
                <a:lnTo>
                  <a:pt x="41275" y="19050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637152" y="1739070"/>
            <a:ext cx="5268595" cy="4723130"/>
            <a:chOff x="637152" y="1739070"/>
            <a:chExt cx="5268595" cy="472313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560" y="3318950"/>
              <a:ext cx="177800" cy="19177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522560" y="3313870"/>
              <a:ext cx="177800" cy="196850"/>
            </a:xfrm>
            <a:custGeom>
              <a:avLst/>
              <a:gdLst/>
              <a:ahLst/>
              <a:cxnLst/>
              <a:rect l="l" t="t" r="r" b="b"/>
              <a:pathLst>
                <a:path w="177800" h="196850">
                  <a:moveTo>
                    <a:pt x="90487" y="4762"/>
                  </a:moveTo>
                  <a:lnTo>
                    <a:pt x="90487" y="0"/>
                  </a:lnTo>
                  <a:lnTo>
                    <a:pt x="90487" y="4762"/>
                  </a:lnTo>
                  <a:lnTo>
                    <a:pt x="95250" y="4762"/>
                  </a:lnTo>
                  <a:lnTo>
                    <a:pt x="95250" y="9525"/>
                  </a:lnTo>
                  <a:lnTo>
                    <a:pt x="95250" y="14287"/>
                  </a:lnTo>
                  <a:lnTo>
                    <a:pt x="100012" y="14287"/>
                  </a:lnTo>
                  <a:lnTo>
                    <a:pt x="100012" y="19050"/>
                  </a:lnTo>
                  <a:lnTo>
                    <a:pt x="104775" y="19050"/>
                  </a:lnTo>
                  <a:lnTo>
                    <a:pt x="104775" y="23812"/>
                  </a:lnTo>
                  <a:lnTo>
                    <a:pt x="104775" y="19050"/>
                  </a:lnTo>
                  <a:lnTo>
                    <a:pt x="104775" y="23812"/>
                  </a:lnTo>
                  <a:lnTo>
                    <a:pt x="109537" y="23812"/>
                  </a:lnTo>
                  <a:lnTo>
                    <a:pt x="114300" y="23812"/>
                  </a:lnTo>
                  <a:lnTo>
                    <a:pt x="114300" y="28575"/>
                  </a:lnTo>
                  <a:lnTo>
                    <a:pt x="119062" y="28575"/>
                  </a:lnTo>
                  <a:lnTo>
                    <a:pt x="119062" y="31750"/>
                  </a:lnTo>
                  <a:lnTo>
                    <a:pt x="123825" y="31750"/>
                  </a:lnTo>
                  <a:lnTo>
                    <a:pt x="123825" y="36512"/>
                  </a:lnTo>
                  <a:lnTo>
                    <a:pt x="127000" y="36512"/>
                  </a:lnTo>
                  <a:lnTo>
                    <a:pt x="127000" y="41275"/>
                  </a:lnTo>
                  <a:lnTo>
                    <a:pt x="127000" y="36512"/>
                  </a:lnTo>
                  <a:lnTo>
                    <a:pt x="127000" y="41275"/>
                  </a:lnTo>
                  <a:lnTo>
                    <a:pt x="131762" y="41275"/>
                  </a:lnTo>
                  <a:lnTo>
                    <a:pt x="131762" y="36512"/>
                  </a:lnTo>
                  <a:lnTo>
                    <a:pt x="136525" y="36512"/>
                  </a:lnTo>
                  <a:lnTo>
                    <a:pt x="141287" y="36512"/>
                  </a:lnTo>
                  <a:lnTo>
                    <a:pt x="146050" y="36512"/>
                  </a:lnTo>
                  <a:lnTo>
                    <a:pt x="150812" y="36512"/>
                  </a:lnTo>
                  <a:lnTo>
                    <a:pt x="155575" y="36512"/>
                  </a:lnTo>
                  <a:lnTo>
                    <a:pt x="155575" y="41275"/>
                  </a:lnTo>
                  <a:lnTo>
                    <a:pt x="160337" y="41275"/>
                  </a:lnTo>
                  <a:lnTo>
                    <a:pt x="160337" y="36512"/>
                  </a:lnTo>
                  <a:lnTo>
                    <a:pt x="163512" y="36512"/>
                  </a:lnTo>
                  <a:lnTo>
                    <a:pt x="168275" y="36512"/>
                  </a:lnTo>
                  <a:lnTo>
                    <a:pt x="173037" y="36512"/>
                  </a:lnTo>
                  <a:lnTo>
                    <a:pt x="177800" y="36512"/>
                  </a:lnTo>
                  <a:lnTo>
                    <a:pt x="177800" y="41275"/>
                  </a:lnTo>
                  <a:lnTo>
                    <a:pt x="173037" y="41275"/>
                  </a:lnTo>
                  <a:lnTo>
                    <a:pt x="173037" y="36512"/>
                  </a:lnTo>
                  <a:lnTo>
                    <a:pt x="168275" y="36512"/>
                  </a:lnTo>
                  <a:lnTo>
                    <a:pt x="173037" y="36512"/>
                  </a:lnTo>
                  <a:lnTo>
                    <a:pt x="173037" y="41275"/>
                  </a:lnTo>
                  <a:lnTo>
                    <a:pt x="168275" y="41275"/>
                  </a:lnTo>
                  <a:lnTo>
                    <a:pt x="168275" y="46037"/>
                  </a:lnTo>
                  <a:lnTo>
                    <a:pt x="168275" y="50800"/>
                  </a:lnTo>
                  <a:lnTo>
                    <a:pt x="163512" y="50800"/>
                  </a:lnTo>
                  <a:lnTo>
                    <a:pt x="163512" y="46037"/>
                  </a:lnTo>
                  <a:lnTo>
                    <a:pt x="163512" y="50800"/>
                  </a:lnTo>
                  <a:lnTo>
                    <a:pt x="160337" y="50800"/>
                  </a:lnTo>
                  <a:lnTo>
                    <a:pt x="155575" y="50800"/>
                  </a:lnTo>
                  <a:lnTo>
                    <a:pt x="155575" y="55562"/>
                  </a:lnTo>
                  <a:lnTo>
                    <a:pt x="155575" y="60325"/>
                  </a:lnTo>
                  <a:lnTo>
                    <a:pt x="150812" y="60325"/>
                  </a:lnTo>
                  <a:lnTo>
                    <a:pt x="155575" y="60325"/>
                  </a:lnTo>
                  <a:lnTo>
                    <a:pt x="155575" y="65087"/>
                  </a:lnTo>
                  <a:lnTo>
                    <a:pt x="160337" y="65087"/>
                  </a:lnTo>
                  <a:lnTo>
                    <a:pt x="160337" y="69850"/>
                  </a:lnTo>
                  <a:lnTo>
                    <a:pt x="155575" y="69850"/>
                  </a:lnTo>
                  <a:lnTo>
                    <a:pt x="155575" y="73025"/>
                  </a:lnTo>
                  <a:lnTo>
                    <a:pt x="160337" y="73025"/>
                  </a:lnTo>
                  <a:lnTo>
                    <a:pt x="160337" y="77787"/>
                  </a:lnTo>
                  <a:lnTo>
                    <a:pt x="160337" y="82550"/>
                  </a:lnTo>
                  <a:lnTo>
                    <a:pt x="163512" y="82550"/>
                  </a:lnTo>
                  <a:lnTo>
                    <a:pt x="163512" y="87312"/>
                  </a:lnTo>
                  <a:lnTo>
                    <a:pt x="163512" y="82550"/>
                  </a:lnTo>
                  <a:lnTo>
                    <a:pt x="168275" y="82550"/>
                  </a:lnTo>
                  <a:lnTo>
                    <a:pt x="168275" y="87312"/>
                  </a:lnTo>
                  <a:lnTo>
                    <a:pt x="168275" y="92075"/>
                  </a:lnTo>
                  <a:lnTo>
                    <a:pt x="168275" y="87312"/>
                  </a:lnTo>
                  <a:lnTo>
                    <a:pt x="173037" y="87312"/>
                  </a:lnTo>
                  <a:lnTo>
                    <a:pt x="173037" y="92075"/>
                  </a:lnTo>
                  <a:lnTo>
                    <a:pt x="173037" y="96837"/>
                  </a:lnTo>
                  <a:lnTo>
                    <a:pt x="173037" y="92075"/>
                  </a:lnTo>
                  <a:lnTo>
                    <a:pt x="173037" y="96837"/>
                  </a:lnTo>
                  <a:lnTo>
                    <a:pt x="173037" y="92075"/>
                  </a:lnTo>
                  <a:lnTo>
                    <a:pt x="177800" y="92075"/>
                  </a:lnTo>
                  <a:lnTo>
                    <a:pt x="177800" y="96837"/>
                  </a:lnTo>
                  <a:lnTo>
                    <a:pt x="173037" y="96837"/>
                  </a:lnTo>
                  <a:lnTo>
                    <a:pt x="168275" y="96837"/>
                  </a:lnTo>
                  <a:lnTo>
                    <a:pt x="173037" y="96837"/>
                  </a:lnTo>
                  <a:lnTo>
                    <a:pt x="173037" y="101600"/>
                  </a:lnTo>
                  <a:lnTo>
                    <a:pt x="168275" y="101600"/>
                  </a:lnTo>
                  <a:lnTo>
                    <a:pt x="168275" y="106362"/>
                  </a:lnTo>
                  <a:lnTo>
                    <a:pt x="163512" y="106362"/>
                  </a:lnTo>
                  <a:lnTo>
                    <a:pt x="160337" y="106362"/>
                  </a:lnTo>
                  <a:lnTo>
                    <a:pt x="160337" y="109537"/>
                  </a:lnTo>
                  <a:lnTo>
                    <a:pt x="155575" y="109537"/>
                  </a:lnTo>
                  <a:lnTo>
                    <a:pt x="155575" y="114300"/>
                  </a:lnTo>
                  <a:lnTo>
                    <a:pt x="150812" y="114300"/>
                  </a:lnTo>
                  <a:lnTo>
                    <a:pt x="150812" y="109537"/>
                  </a:lnTo>
                  <a:lnTo>
                    <a:pt x="150812" y="114300"/>
                  </a:lnTo>
                  <a:lnTo>
                    <a:pt x="146050" y="114300"/>
                  </a:lnTo>
                  <a:lnTo>
                    <a:pt x="146050" y="119062"/>
                  </a:lnTo>
                  <a:lnTo>
                    <a:pt x="141287" y="119062"/>
                  </a:lnTo>
                  <a:lnTo>
                    <a:pt x="136525" y="119062"/>
                  </a:lnTo>
                  <a:lnTo>
                    <a:pt x="136525" y="114300"/>
                  </a:lnTo>
                  <a:lnTo>
                    <a:pt x="136525" y="119062"/>
                  </a:lnTo>
                  <a:lnTo>
                    <a:pt x="136525" y="114300"/>
                  </a:lnTo>
                  <a:lnTo>
                    <a:pt x="136525" y="119062"/>
                  </a:lnTo>
                  <a:lnTo>
                    <a:pt x="136525" y="114300"/>
                  </a:lnTo>
                  <a:lnTo>
                    <a:pt x="136525" y="119062"/>
                  </a:lnTo>
                  <a:lnTo>
                    <a:pt x="131762" y="119062"/>
                  </a:lnTo>
                  <a:lnTo>
                    <a:pt x="127000" y="119062"/>
                  </a:lnTo>
                  <a:lnTo>
                    <a:pt x="123825" y="119062"/>
                  </a:lnTo>
                  <a:lnTo>
                    <a:pt x="127000" y="119062"/>
                  </a:lnTo>
                  <a:lnTo>
                    <a:pt x="123825" y="119062"/>
                  </a:lnTo>
                  <a:lnTo>
                    <a:pt x="123825" y="123825"/>
                  </a:lnTo>
                  <a:lnTo>
                    <a:pt x="123825" y="128587"/>
                  </a:lnTo>
                  <a:lnTo>
                    <a:pt x="123825" y="133350"/>
                  </a:lnTo>
                  <a:lnTo>
                    <a:pt x="123825" y="138112"/>
                  </a:lnTo>
                  <a:lnTo>
                    <a:pt x="127000" y="138112"/>
                  </a:lnTo>
                  <a:lnTo>
                    <a:pt x="131762" y="142875"/>
                  </a:lnTo>
                  <a:lnTo>
                    <a:pt x="136525" y="142875"/>
                  </a:lnTo>
                  <a:lnTo>
                    <a:pt x="141287" y="142875"/>
                  </a:lnTo>
                  <a:lnTo>
                    <a:pt x="141287" y="146050"/>
                  </a:lnTo>
                  <a:lnTo>
                    <a:pt x="141287" y="150812"/>
                  </a:lnTo>
                  <a:lnTo>
                    <a:pt x="141287" y="146050"/>
                  </a:lnTo>
                  <a:lnTo>
                    <a:pt x="141287" y="150812"/>
                  </a:lnTo>
                  <a:lnTo>
                    <a:pt x="141287" y="146050"/>
                  </a:lnTo>
                  <a:lnTo>
                    <a:pt x="141287" y="150812"/>
                  </a:lnTo>
                  <a:lnTo>
                    <a:pt x="136525" y="150812"/>
                  </a:lnTo>
                  <a:lnTo>
                    <a:pt x="141287" y="150812"/>
                  </a:lnTo>
                  <a:lnTo>
                    <a:pt x="136525" y="150812"/>
                  </a:lnTo>
                  <a:lnTo>
                    <a:pt x="136525" y="155575"/>
                  </a:lnTo>
                  <a:lnTo>
                    <a:pt x="136525" y="150812"/>
                  </a:lnTo>
                  <a:lnTo>
                    <a:pt x="141287" y="155575"/>
                  </a:lnTo>
                  <a:lnTo>
                    <a:pt x="136525" y="155575"/>
                  </a:lnTo>
                  <a:lnTo>
                    <a:pt x="141287" y="155575"/>
                  </a:lnTo>
                  <a:lnTo>
                    <a:pt x="136525" y="155575"/>
                  </a:lnTo>
                  <a:lnTo>
                    <a:pt x="136525" y="160337"/>
                  </a:lnTo>
                  <a:lnTo>
                    <a:pt x="141287" y="160337"/>
                  </a:lnTo>
                  <a:lnTo>
                    <a:pt x="136525" y="160337"/>
                  </a:lnTo>
                  <a:lnTo>
                    <a:pt x="136525" y="165100"/>
                  </a:lnTo>
                  <a:lnTo>
                    <a:pt x="131762" y="165100"/>
                  </a:lnTo>
                  <a:lnTo>
                    <a:pt x="131762" y="169862"/>
                  </a:lnTo>
                  <a:lnTo>
                    <a:pt x="131762" y="174625"/>
                  </a:lnTo>
                  <a:lnTo>
                    <a:pt x="127000" y="174625"/>
                  </a:lnTo>
                  <a:lnTo>
                    <a:pt x="127000" y="169862"/>
                  </a:lnTo>
                  <a:lnTo>
                    <a:pt x="123825" y="169862"/>
                  </a:lnTo>
                  <a:lnTo>
                    <a:pt x="123825" y="174625"/>
                  </a:lnTo>
                  <a:lnTo>
                    <a:pt x="119062" y="174625"/>
                  </a:lnTo>
                  <a:lnTo>
                    <a:pt x="123825" y="174625"/>
                  </a:lnTo>
                  <a:lnTo>
                    <a:pt x="114300" y="174625"/>
                  </a:lnTo>
                  <a:lnTo>
                    <a:pt x="119062" y="174625"/>
                  </a:lnTo>
                  <a:lnTo>
                    <a:pt x="114300" y="174625"/>
                  </a:lnTo>
                  <a:lnTo>
                    <a:pt x="119062" y="174625"/>
                  </a:lnTo>
                  <a:lnTo>
                    <a:pt x="109537" y="174625"/>
                  </a:lnTo>
                  <a:lnTo>
                    <a:pt x="109537" y="179387"/>
                  </a:lnTo>
                  <a:lnTo>
                    <a:pt x="109537" y="174625"/>
                  </a:lnTo>
                  <a:lnTo>
                    <a:pt x="104775" y="174625"/>
                  </a:lnTo>
                  <a:lnTo>
                    <a:pt x="104775" y="179387"/>
                  </a:lnTo>
                  <a:lnTo>
                    <a:pt x="104775" y="184150"/>
                  </a:lnTo>
                  <a:lnTo>
                    <a:pt x="100012" y="184150"/>
                  </a:lnTo>
                  <a:lnTo>
                    <a:pt x="104775" y="184150"/>
                  </a:lnTo>
                  <a:lnTo>
                    <a:pt x="100012" y="184150"/>
                  </a:lnTo>
                  <a:lnTo>
                    <a:pt x="104775" y="184150"/>
                  </a:lnTo>
                  <a:lnTo>
                    <a:pt x="100012" y="184150"/>
                  </a:lnTo>
                  <a:lnTo>
                    <a:pt x="104775" y="184150"/>
                  </a:lnTo>
                  <a:lnTo>
                    <a:pt x="100012" y="184150"/>
                  </a:lnTo>
                  <a:lnTo>
                    <a:pt x="100012" y="187325"/>
                  </a:lnTo>
                  <a:lnTo>
                    <a:pt x="95250" y="187325"/>
                  </a:lnTo>
                  <a:lnTo>
                    <a:pt x="100012" y="187325"/>
                  </a:lnTo>
                  <a:lnTo>
                    <a:pt x="100012" y="192087"/>
                  </a:lnTo>
                  <a:lnTo>
                    <a:pt x="95250" y="192087"/>
                  </a:lnTo>
                  <a:lnTo>
                    <a:pt x="100012" y="192087"/>
                  </a:lnTo>
                  <a:lnTo>
                    <a:pt x="100012" y="196850"/>
                  </a:lnTo>
                  <a:lnTo>
                    <a:pt x="95250" y="196850"/>
                  </a:lnTo>
                  <a:lnTo>
                    <a:pt x="90487" y="196850"/>
                  </a:lnTo>
                  <a:lnTo>
                    <a:pt x="90487" y="192087"/>
                  </a:lnTo>
                  <a:lnTo>
                    <a:pt x="85725" y="192087"/>
                  </a:lnTo>
                  <a:lnTo>
                    <a:pt x="82550" y="192087"/>
                  </a:lnTo>
                  <a:lnTo>
                    <a:pt x="82550" y="187325"/>
                  </a:lnTo>
                  <a:lnTo>
                    <a:pt x="82550" y="184150"/>
                  </a:lnTo>
                  <a:lnTo>
                    <a:pt x="77787" y="184150"/>
                  </a:lnTo>
                  <a:lnTo>
                    <a:pt x="73025" y="184150"/>
                  </a:lnTo>
                  <a:lnTo>
                    <a:pt x="68262" y="184150"/>
                  </a:lnTo>
                  <a:lnTo>
                    <a:pt x="63500" y="184150"/>
                  </a:lnTo>
                  <a:lnTo>
                    <a:pt x="63500" y="187325"/>
                  </a:lnTo>
                  <a:lnTo>
                    <a:pt x="63500" y="184150"/>
                  </a:lnTo>
                  <a:lnTo>
                    <a:pt x="58737" y="184150"/>
                  </a:lnTo>
                  <a:lnTo>
                    <a:pt x="58737" y="187325"/>
                  </a:lnTo>
                  <a:lnTo>
                    <a:pt x="58737" y="184150"/>
                  </a:lnTo>
                  <a:lnTo>
                    <a:pt x="53975" y="184150"/>
                  </a:lnTo>
                  <a:lnTo>
                    <a:pt x="53975" y="187325"/>
                  </a:lnTo>
                  <a:lnTo>
                    <a:pt x="53975" y="184150"/>
                  </a:lnTo>
                  <a:lnTo>
                    <a:pt x="49212" y="184150"/>
                  </a:lnTo>
                  <a:lnTo>
                    <a:pt x="49212" y="187325"/>
                  </a:lnTo>
                  <a:lnTo>
                    <a:pt x="49212" y="192087"/>
                  </a:lnTo>
                  <a:lnTo>
                    <a:pt x="46037" y="192087"/>
                  </a:lnTo>
                  <a:lnTo>
                    <a:pt x="46037" y="187325"/>
                  </a:lnTo>
                  <a:lnTo>
                    <a:pt x="46037" y="192087"/>
                  </a:lnTo>
                  <a:lnTo>
                    <a:pt x="41275" y="192087"/>
                  </a:lnTo>
                  <a:lnTo>
                    <a:pt x="46037" y="192087"/>
                  </a:lnTo>
                  <a:lnTo>
                    <a:pt x="46037" y="196850"/>
                  </a:lnTo>
                  <a:lnTo>
                    <a:pt x="41275" y="196850"/>
                  </a:lnTo>
                  <a:lnTo>
                    <a:pt x="46037" y="196850"/>
                  </a:lnTo>
                  <a:lnTo>
                    <a:pt x="41275" y="196850"/>
                  </a:lnTo>
                  <a:lnTo>
                    <a:pt x="46037" y="196850"/>
                  </a:lnTo>
                  <a:lnTo>
                    <a:pt x="41275" y="196850"/>
                  </a:lnTo>
                  <a:lnTo>
                    <a:pt x="36512" y="196850"/>
                  </a:lnTo>
                  <a:lnTo>
                    <a:pt x="36512" y="192087"/>
                  </a:lnTo>
                  <a:lnTo>
                    <a:pt x="31750" y="192087"/>
                  </a:lnTo>
                  <a:lnTo>
                    <a:pt x="31750" y="187325"/>
                  </a:lnTo>
                  <a:lnTo>
                    <a:pt x="26987" y="187325"/>
                  </a:lnTo>
                  <a:lnTo>
                    <a:pt x="26987" y="184150"/>
                  </a:lnTo>
                  <a:lnTo>
                    <a:pt x="26987" y="187325"/>
                  </a:lnTo>
                  <a:lnTo>
                    <a:pt x="22225" y="187325"/>
                  </a:lnTo>
                  <a:lnTo>
                    <a:pt x="17462" y="187325"/>
                  </a:lnTo>
                  <a:lnTo>
                    <a:pt x="12700" y="187325"/>
                  </a:lnTo>
                  <a:lnTo>
                    <a:pt x="12700" y="184150"/>
                  </a:lnTo>
                  <a:lnTo>
                    <a:pt x="7937" y="184150"/>
                  </a:lnTo>
                  <a:lnTo>
                    <a:pt x="7937" y="179387"/>
                  </a:lnTo>
                  <a:lnTo>
                    <a:pt x="7937" y="174625"/>
                  </a:lnTo>
                  <a:lnTo>
                    <a:pt x="4762" y="174625"/>
                  </a:lnTo>
                  <a:lnTo>
                    <a:pt x="4762" y="169862"/>
                  </a:lnTo>
                  <a:lnTo>
                    <a:pt x="4762" y="165100"/>
                  </a:lnTo>
                  <a:lnTo>
                    <a:pt x="7937" y="165100"/>
                  </a:lnTo>
                  <a:lnTo>
                    <a:pt x="7937" y="169862"/>
                  </a:lnTo>
                  <a:lnTo>
                    <a:pt x="7937" y="165100"/>
                  </a:lnTo>
                  <a:lnTo>
                    <a:pt x="12700" y="165100"/>
                  </a:lnTo>
                  <a:lnTo>
                    <a:pt x="12700" y="160337"/>
                  </a:lnTo>
                  <a:lnTo>
                    <a:pt x="7937" y="160337"/>
                  </a:lnTo>
                  <a:lnTo>
                    <a:pt x="7937" y="155575"/>
                  </a:lnTo>
                  <a:lnTo>
                    <a:pt x="7937" y="150812"/>
                  </a:lnTo>
                  <a:lnTo>
                    <a:pt x="4762" y="150812"/>
                  </a:lnTo>
                  <a:lnTo>
                    <a:pt x="4762" y="146050"/>
                  </a:lnTo>
                  <a:lnTo>
                    <a:pt x="0" y="146050"/>
                  </a:lnTo>
                  <a:lnTo>
                    <a:pt x="0" y="142875"/>
                  </a:lnTo>
                  <a:lnTo>
                    <a:pt x="0" y="138112"/>
                  </a:lnTo>
                  <a:lnTo>
                    <a:pt x="4762" y="138112"/>
                  </a:lnTo>
                  <a:lnTo>
                    <a:pt x="4762" y="133350"/>
                  </a:lnTo>
                  <a:lnTo>
                    <a:pt x="7937" y="133350"/>
                  </a:lnTo>
                  <a:lnTo>
                    <a:pt x="7937" y="128587"/>
                  </a:lnTo>
                  <a:lnTo>
                    <a:pt x="12700" y="128587"/>
                  </a:lnTo>
                  <a:lnTo>
                    <a:pt x="17462" y="128587"/>
                  </a:lnTo>
                  <a:lnTo>
                    <a:pt x="17462" y="123825"/>
                  </a:lnTo>
                  <a:lnTo>
                    <a:pt x="22225" y="123825"/>
                  </a:lnTo>
                  <a:lnTo>
                    <a:pt x="26987" y="123825"/>
                  </a:lnTo>
                  <a:lnTo>
                    <a:pt x="26987" y="119062"/>
                  </a:lnTo>
                  <a:lnTo>
                    <a:pt x="31750" y="119062"/>
                  </a:lnTo>
                  <a:lnTo>
                    <a:pt x="36512" y="119062"/>
                  </a:lnTo>
                  <a:lnTo>
                    <a:pt x="31750" y="119062"/>
                  </a:lnTo>
                  <a:lnTo>
                    <a:pt x="36512" y="119062"/>
                  </a:lnTo>
                  <a:lnTo>
                    <a:pt x="36512" y="114300"/>
                  </a:lnTo>
                  <a:lnTo>
                    <a:pt x="36512" y="109537"/>
                  </a:lnTo>
                  <a:lnTo>
                    <a:pt x="41275" y="109537"/>
                  </a:lnTo>
                  <a:lnTo>
                    <a:pt x="41275" y="106362"/>
                  </a:lnTo>
                  <a:lnTo>
                    <a:pt x="46037" y="106362"/>
                  </a:lnTo>
                  <a:lnTo>
                    <a:pt x="41275" y="106362"/>
                  </a:lnTo>
                  <a:lnTo>
                    <a:pt x="41275" y="101600"/>
                  </a:lnTo>
                  <a:lnTo>
                    <a:pt x="41275" y="96837"/>
                  </a:lnTo>
                  <a:lnTo>
                    <a:pt x="36512" y="96837"/>
                  </a:lnTo>
                  <a:lnTo>
                    <a:pt x="31750" y="96837"/>
                  </a:lnTo>
                  <a:lnTo>
                    <a:pt x="31750" y="92075"/>
                  </a:lnTo>
                  <a:lnTo>
                    <a:pt x="31750" y="96837"/>
                  </a:lnTo>
                  <a:lnTo>
                    <a:pt x="31750" y="92075"/>
                  </a:lnTo>
                  <a:lnTo>
                    <a:pt x="31750" y="96837"/>
                  </a:lnTo>
                  <a:lnTo>
                    <a:pt x="31750" y="92075"/>
                  </a:lnTo>
                  <a:lnTo>
                    <a:pt x="26987" y="87312"/>
                  </a:lnTo>
                  <a:lnTo>
                    <a:pt x="22225" y="87312"/>
                  </a:lnTo>
                  <a:lnTo>
                    <a:pt x="22225" y="82550"/>
                  </a:lnTo>
                  <a:lnTo>
                    <a:pt x="22225" y="77787"/>
                  </a:lnTo>
                  <a:lnTo>
                    <a:pt x="17462" y="77787"/>
                  </a:lnTo>
                  <a:lnTo>
                    <a:pt x="17462" y="73025"/>
                  </a:lnTo>
                  <a:lnTo>
                    <a:pt x="22225" y="73025"/>
                  </a:lnTo>
                  <a:lnTo>
                    <a:pt x="17462" y="73025"/>
                  </a:lnTo>
                  <a:lnTo>
                    <a:pt x="22225" y="73025"/>
                  </a:lnTo>
                  <a:lnTo>
                    <a:pt x="26987" y="73025"/>
                  </a:lnTo>
                  <a:lnTo>
                    <a:pt x="26987" y="69850"/>
                  </a:lnTo>
                  <a:lnTo>
                    <a:pt x="31750" y="69850"/>
                  </a:lnTo>
                  <a:lnTo>
                    <a:pt x="31750" y="65087"/>
                  </a:lnTo>
                  <a:lnTo>
                    <a:pt x="36512" y="65087"/>
                  </a:lnTo>
                  <a:lnTo>
                    <a:pt x="41275" y="65087"/>
                  </a:lnTo>
                  <a:lnTo>
                    <a:pt x="41275" y="69850"/>
                  </a:lnTo>
                  <a:lnTo>
                    <a:pt x="41275" y="65087"/>
                  </a:lnTo>
                  <a:lnTo>
                    <a:pt x="46037" y="65087"/>
                  </a:lnTo>
                  <a:lnTo>
                    <a:pt x="49212" y="65087"/>
                  </a:lnTo>
                  <a:lnTo>
                    <a:pt x="49212" y="60325"/>
                  </a:lnTo>
                  <a:lnTo>
                    <a:pt x="49212" y="55562"/>
                  </a:lnTo>
                  <a:lnTo>
                    <a:pt x="53975" y="55562"/>
                  </a:lnTo>
                  <a:lnTo>
                    <a:pt x="49212" y="55562"/>
                  </a:lnTo>
                  <a:lnTo>
                    <a:pt x="53975" y="55562"/>
                  </a:lnTo>
                  <a:lnTo>
                    <a:pt x="53975" y="50800"/>
                  </a:lnTo>
                  <a:lnTo>
                    <a:pt x="53975" y="46037"/>
                  </a:lnTo>
                  <a:lnTo>
                    <a:pt x="58737" y="46037"/>
                  </a:lnTo>
                  <a:lnTo>
                    <a:pt x="58737" y="41275"/>
                  </a:lnTo>
                  <a:lnTo>
                    <a:pt x="58737" y="36512"/>
                  </a:lnTo>
                  <a:lnTo>
                    <a:pt x="63500" y="36512"/>
                  </a:lnTo>
                  <a:lnTo>
                    <a:pt x="63500" y="41275"/>
                  </a:lnTo>
                  <a:lnTo>
                    <a:pt x="68262" y="41275"/>
                  </a:lnTo>
                  <a:lnTo>
                    <a:pt x="73025" y="41275"/>
                  </a:lnTo>
                  <a:lnTo>
                    <a:pt x="73025" y="36512"/>
                  </a:lnTo>
                  <a:lnTo>
                    <a:pt x="77787" y="36512"/>
                  </a:lnTo>
                  <a:lnTo>
                    <a:pt x="82550" y="36512"/>
                  </a:lnTo>
                  <a:lnTo>
                    <a:pt x="77787" y="36512"/>
                  </a:lnTo>
                  <a:lnTo>
                    <a:pt x="77787" y="31750"/>
                  </a:lnTo>
                  <a:lnTo>
                    <a:pt x="73025" y="31750"/>
                  </a:lnTo>
                  <a:lnTo>
                    <a:pt x="73025" y="28575"/>
                  </a:lnTo>
                  <a:lnTo>
                    <a:pt x="68262" y="28575"/>
                  </a:lnTo>
                  <a:lnTo>
                    <a:pt x="68262" y="23812"/>
                  </a:lnTo>
                  <a:lnTo>
                    <a:pt x="68262" y="19050"/>
                  </a:lnTo>
                  <a:lnTo>
                    <a:pt x="68262" y="23812"/>
                  </a:lnTo>
                  <a:lnTo>
                    <a:pt x="73025" y="23812"/>
                  </a:lnTo>
                  <a:lnTo>
                    <a:pt x="77787" y="23812"/>
                  </a:lnTo>
                  <a:lnTo>
                    <a:pt x="77787" y="19050"/>
                  </a:lnTo>
                  <a:lnTo>
                    <a:pt x="77787" y="14287"/>
                  </a:lnTo>
                  <a:lnTo>
                    <a:pt x="82550" y="14287"/>
                  </a:lnTo>
                  <a:lnTo>
                    <a:pt x="82550" y="9525"/>
                  </a:lnTo>
                  <a:lnTo>
                    <a:pt x="85725" y="9525"/>
                  </a:lnTo>
                  <a:lnTo>
                    <a:pt x="85725" y="14287"/>
                  </a:lnTo>
                  <a:lnTo>
                    <a:pt x="90487" y="14287"/>
                  </a:lnTo>
                  <a:lnTo>
                    <a:pt x="90487" y="9525"/>
                  </a:lnTo>
                  <a:lnTo>
                    <a:pt x="90487" y="4762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4322" y="3401184"/>
              <a:ext cx="123825" cy="20161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654322" y="3401184"/>
              <a:ext cx="123825" cy="201930"/>
            </a:xfrm>
            <a:custGeom>
              <a:avLst/>
              <a:gdLst/>
              <a:ahLst/>
              <a:cxnLst/>
              <a:rect l="l" t="t" r="r" b="b"/>
              <a:pathLst>
                <a:path w="123825" h="201929">
                  <a:moveTo>
                    <a:pt x="46037" y="0"/>
                  </a:moveTo>
                  <a:lnTo>
                    <a:pt x="50800" y="0"/>
                  </a:lnTo>
                  <a:lnTo>
                    <a:pt x="55562" y="0"/>
                  </a:lnTo>
                  <a:lnTo>
                    <a:pt x="60325" y="0"/>
                  </a:lnTo>
                  <a:lnTo>
                    <a:pt x="60325" y="4762"/>
                  </a:lnTo>
                  <a:lnTo>
                    <a:pt x="65087" y="4762"/>
                  </a:lnTo>
                  <a:lnTo>
                    <a:pt x="65087" y="9525"/>
                  </a:lnTo>
                  <a:lnTo>
                    <a:pt x="68262" y="9525"/>
                  </a:lnTo>
                  <a:lnTo>
                    <a:pt x="68262" y="14287"/>
                  </a:lnTo>
                  <a:lnTo>
                    <a:pt x="73025" y="14287"/>
                  </a:lnTo>
                  <a:lnTo>
                    <a:pt x="77787" y="14287"/>
                  </a:lnTo>
                  <a:lnTo>
                    <a:pt x="77787" y="19050"/>
                  </a:lnTo>
                  <a:lnTo>
                    <a:pt x="77787" y="14287"/>
                  </a:lnTo>
                  <a:lnTo>
                    <a:pt x="77787" y="19050"/>
                  </a:lnTo>
                  <a:lnTo>
                    <a:pt x="77787" y="22225"/>
                  </a:lnTo>
                  <a:lnTo>
                    <a:pt x="82550" y="22225"/>
                  </a:lnTo>
                  <a:lnTo>
                    <a:pt x="82550" y="26987"/>
                  </a:lnTo>
                  <a:lnTo>
                    <a:pt x="77787" y="26987"/>
                  </a:lnTo>
                  <a:lnTo>
                    <a:pt x="73025" y="26987"/>
                  </a:lnTo>
                  <a:lnTo>
                    <a:pt x="65087" y="26987"/>
                  </a:lnTo>
                  <a:lnTo>
                    <a:pt x="68262" y="26987"/>
                  </a:lnTo>
                  <a:lnTo>
                    <a:pt x="65087" y="26987"/>
                  </a:lnTo>
                  <a:lnTo>
                    <a:pt x="68262" y="26987"/>
                  </a:lnTo>
                  <a:lnTo>
                    <a:pt x="60325" y="26987"/>
                  </a:lnTo>
                  <a:lnTo>
                    <a:pt x="60325" y="31750"/>
                  </a:lnTo>
                  <a:lnTo>
                    <a:pt x="60325" y="36512"/>
                  </a:lnTo>
                  <a:lnTo>
                    <a:pt x="60325" y="41275"/>
                  </a:lnTo>
                  <a:lnTo>
                    <a:pt x="60325" y="46037"/>
                  </a:lnTo>
                  <a:lnTo>
                    <a:pt x="65087" y="46037"/>
                  </a:lnTo>
                  <a:lnTo>
                    <a:pt x="65087" y="50800"/>
                  </a:lnTo>
                  <a:lnTo>
                    <a:pt x="65087" y="46037"/>
                  </a:lnTo>
                  <a:lnTo>
                    <a:pt x="65087" y="50800"/>
                  </a:lnTo>
                  <a:lnTo>
                    <a:pt x="65087" y="46037"/>
                  </a:lnTo>
                  <a:lnTo>
                    <a:pt x="65087" y="50800"/>
                  </a:lnTo>
                  <a:lnTo>
                    <a:pt x="65087" y="55562"/>
                  </a:lnTo>
                  <a:lnTo>
                    <a:pt x="68262" y="55562"/>
                  </a:lnTo>
                  <a:lnTo>
                    <a:pt x="68262" y="58737"/>
                  </a:lnTo>
                  <a:lnTo>
                    <a:pt x="73025" y="58737"/>
                  </a:lnTo>
                  <a:lnTo>
                    <a:pt x="73025" y="63500"/>
                  </a:lnTo>
                  <a:lnTo>
                    <a:pt x="77787" y="63500"/>
                  </a:lnTo>
                  <a:lnTo>
                    <a:pt x="77787" y="68262"/>
                  </a:lnTo>
                  <a:lnTo>
                    <a:pt x="77787" y="73025"/>
                  </a:lnTo>
                  <a:lnTo>
                    <a:pt x="73025" y="73025"/>
                  </a:lnTo>
                  <a:lnTo>
                    <a:pt x="77787" y="73025"/>
                  </a:lnTo>
                  <a:lnTo>
                    <a:pt x="77787" y="77787"/>
                  </a:lnTo>
                  <a:lnTo>
                    <a:pt x="77787" y="73025"/>
                  </a:lnTo>
                  <a:lnTo>
                    <a:pt x="82550" y="73025"/>
                  </a:lnTo>
                  <a:lnTo>
                    <a:pt x="82550" y="77787"/>
                  </a:lnTo>
                  <a:lnTo>
                    <a:pt x="87312" y="77787"/>
                  </a:lnTo>
                  <a:lnTo>
                    <a:pt x="87312" y="73025"/>
                  </a:lnTo>
                  <a:lnTo>
                    <a:pt x="92075" y="73025"/>
                  </a:lnTo>
                  <a:lnTo>
                    <a:pt x="92075" y="68262"/>
                  </a:lnTo>
                  <a:lnTo>
                    <a:pt x="92075" y="73025"/>
                  </a:lnTo>
                  <a:lnTo>
                    <a:pt x="96837" y="73025"/>
                  </a:lnTo>
                  <a:lnTo>
                    <a:pt x="96837" y="68262"/>
                  </a:lnTo>
                  <a:lnTo>
                    <a:pt x="96837" y="73025"/>
                  </a:lnTo>
                  <a:lnTo>
                    <a:pt x="96837" y="68262"/>
                  </a:lnTo>
                  <a:lnTo>
                    <a:pt x="101600" y="68262"/>
                  </a:lnTo>
                  <a:lnTo>
                    <a:pt x="101600" y="73025"/>
                  </a:lnTo>
                  <a:lnTo>
                    <a:pt x="106362" y="73025"/>
                  </a:lnTo>
                  <a:lnTo>
                    <a:pt x="101600" y="73025"/>
                  </a:lnTo>
                  <a:lnTo>
                    <a:pt x="101600" y="77787"/>
                  </a:lnTo>
                  <a:lnTo>
                    <a:pt x="101600" y="82550"/>
                  </a:lnTo>
                  <a:lnTo>
                    <a:pt x="101600" y="87312"/>
                  </a:lnTo>
                  <a:lnTo>
                    <a:pt x="101600" y="92075"/>
                  </a:lnTo>
                  <a:lnTo>
                    <a:pt x="101600" y="96837"/>
                  </a:lnTo>
                  <a:lnTo>
                    <a:pt x="96837" y="96837"/>
                  </a:lnTo>
                  <a:lnTo>
                    <a:pt x="96837" y="100012"/>
                  </a:lnTo>
                  <a:lnTo>
                    <a:pt x="101600" y="100012"/>
                  </a:lnTo>
                  <a:lnTo>
                    <a:pt x="101600" y="96837"/>
                  </a:lnTo>
                  <a:lnTo>
                    <a:pt x="101600" y="100012"/>
                  </a:lnTo>
                  <a:lnTo>
                    <a:pt x="106362" y="100012"/>
                  </a:lnTo>
                  <a:lnTo>
                    <a:pt x="109537" y="100012"/>
                  </a:lnTo>
                  <a:lnTo>
                    <a:pt x="114300" y="100012"/>
                  </a:lnTo>
                  <a:lnTo>
                    <a:pt x="114300" y="104775"/>
                  </a:lnTo>
                  <a:lnTo>
                    <a:pt x="119062" y="104775"/>
                  </a:lnTo>
                  <a:lnTo>
                    <a:pt x="123825" y="104775"/>
                  </a:lnTo>
                  <a:lnTo>
                    <a:pt x="123825" y="109537"/>
                  </a:lnTo>
                  <a:lnTo>
                    <a:pt x="119062" y="109537"/>
                  </a:lnTo>
                  <a:lnTo>
                    <a:pt x="114300" y="114300"/>
                  </a:lnTo>
                  <a:lnTo>
                    <a:pt x="114300" y="119062"/>
                  </a:lnTo>
                  <a:lnTo>
                    <a:pt x="109537" y="123825"/>
                  </a:lnTo>
                  <a:lnTo>
                    <a:pt x="106362" y="128587"/>
                  </a:lnTo>
                  <a:lnTo>
                    <a:pt x="106362" y="133350"/>
                  </a:lnTo>
                  <a:lnTo>
                    <a:pt x="106362" y="136525"/>
                  </a:lnTo>
                  <a:lnTo>
                    <a:pt x="106362" y="141287"/>
                  </a:lnTo>
                  <a:lnTo>
                    <a:pt x="109537" y="146050"/>
                  </a:lnTo>
                  <a:lnTo>
                    <a:pt x="114300" y="146050"/>
                  </a:lnTo>
                  <a:lnTo>
                    <a:pt x="114300" y="150812"/>
                  </a:lnTo>
                  <a:lnTo>
                    <a:pt x="109537" y="150812"/>
                  </a:lnTo>
                  <a:lnTo>
                    <a:pt x="109537" y="155575"/>
                  </a:lnTo>
                  <a:lnTo>
                    <a:pt x="109537" y="160337"/>
                  </a:lnTo>
                  <a:lnTo>
                    <a:pt x="106362" y="160337"/>
                  </a:lnTo>
                  <a:lnTo>
                    <a:pt x="101600" y="155575"/>
                  </a:lnTo>
                  <a:lnTo>
                    <a:pt x="101600" y="160337"/>
                  </a:lnTo>
                  <a:lnTo>
                    <a:pt x="96837" y="160337"/>
                  </a:lnTo>
                  <a:lnTo>
                    <a:pt x="92075" y="160337"/>
                  </a:lnTo>
                  <a:lnTo>
                    <a:pt x="92075" y="165100"/>
                  </a:lnTo>
                  <a:lnTo>
                    <a:pt x="92075" y="169862"/>
                  </a:lnTo>
                  <a:lnTo>
                    <a:pt x="92075" y="174625"/>
                  </a:lnTo>
                  <a:lnTo>
                    <a:pt x="92075" y="177800"/>
                  </a:lnTo>
                  <a:lnTo>
                    <a:pt x="92075" y="182563"/>
                  </a:lnTo>
                  <a:lnTo>
                    <a:pt x="96837" y="187325"/>
                  </a:lnTo>
                  <a:lnTo>
                    <a:pt x="92075" y="192088"/>
                  </a:lnTo>
                  <a:lnTo>
                    <a:pt x="87312" y="192088"/>
                  </a:lnTo>
                  <a:lnTo>
                    <a:pt x="82550" y="192088"/>
                  </a:lnTo>
                  <a:lnTo>
                    <a:pt x="77787" y="192088"/>
                  </a:lnTo>
                  <a:lnTo>
                    <a:pt x="82550" y="192088"/>
                  </a:lnTo>
                  <a:lnTo>
                    <a:pt x="77787" y="192088"/>
                  </a:lnTo>
                  <a:lnTo>
                    <a:pt x="77787" y="196850"/>
                  </a:lnTo>
                  <a:lnTo>
                    <a:pt x="73025" y="196850"/>
                  </a:lnTo>
                  <a:lnTo>
                    <a:pt x="73025" y="201613"/>
                  </a:lnTo>
                  <a:lnTo>
                    <a:pt x="68262" y="201613"/>
                  </a:lnTo>
                  <a:lnTo>
                    <a:pt x="68262" y="196850"/>
                  </a:lnTo>
                  <a:lnTo>
                    <a:pt x="68262" y="201613"/>
                  </a:lnTo>
                  <a:lnTo>
                    <a:pt x="65087" y="201613"/>
                  </a:lnTo>
                  <a:lnTo>
                    <a:pt x="60325" y="201613"/>
                  </a:lnTo>
                  <a:lnTo>
                    <a:pt x="60325" y="196850"/>
                  </a:lnTo>
                  <a:lnTo>
                    <a:pt x="60325" y="201613"/>
                  </a:lnTo>
                  <a:lnTo>
                    <a:pt x="60325" y="196850"/>
                  </a:lnTo>
                  <a:lnTo>
                    <a:pt x="55562" y="196850"/>
                  </a:lnTo>
                  <a:lnTo>
                    <a:pt x="55562" y="192088"/>
                  </a:lnTo>
                  <a:lnTo>
                    <a:pt x="55562" y="196850"/>
                  </a:lnTo>
                  <a:lnTo>
                    <a:pt x="50800" y="196850"/>
                  </a:lnTo>
                  <a:lnTo>
                    <a:pt x="46037" y="196850"/>
                  </a:lnTo>
                  <a:lnTo>
                    <a:pt x="46037" y="201613"/>
                  </a:lnTo>
                  <a:lnTo>
                    <a:pt x="46037" y="196850"/>
                  </a:lnTo>
                  <a:lnTo>
                    <a:pt x="41275" y="196850"/>
                  </a:lnTo>
                  <a:lnTo>
                    <a:pt x="41275" y="192088"/>
                  </a:lnTo>
                  <a:lnTo>
                    <a:pt x="41275" y="187325"/>
                  </a:lnTo>
                  <a:lnTo>
                    <a:pt x="36512" y="187325"/>
                  </a:lnTo>
                  <a:lnTo>
                    <a:pt x="36512" y="192088"/>
                  </a:lnTo>
                  <a:lnTo>
                    <a:pt x="31750" y="192088"/>
                  </a:lnTo>
                  <a:lnTo>
                    <a:pt x="31750" y="187325"/>
                  </a:lnTo>
                  <a:lnTo>
                    <a:pt x="31750" y="192088"/>
                  </a:lnTo>
                  <a:lnTo>
                    <a:pt x="28575" y="192088"/>
                  </a:lnTo>
                  <a:lnTo>
                    <a:pt x="23812" y="192088"/>
                  </a:lnTo>
                  <a:lnTo>
                    <a:pt x="23812" y="187325"/>
                  </a:lnTo>
                  <a:lnTo>
                    <a:pt x="23812" y="182563"/>
                  </a:lnTo>
                  <a:lnTo>
                    <a:pt x="19050" y="187325"/>
                  </a:lnTo>
                  <a:lnTo>
                    <a:pt x="14287" y="187325"/>
                  </a:lnTo>
                  <a:lnTo>
                    <a:pt x="9525" y="187325"/>
                  </a:lnTo>
                  <a:lnTo>
                    <a:pt x="9525" y="182563"/>
                  </a:lnTo>
                  <a:lnTo>
                    <a:pt x="9525" y="177800"/>
                  </a:lnTo>
                  <a:lnTo>
                    <a:pt x="9525" y="174625"/>
                  </a:lnTo>
                  <a:lnTo>
                    <a:pt x="4762" y="174625"/>
                  </a:lnTo>
                  <a:lnTo>
                    <a:pt x="4762" y="169862"/>
                  </a:lnTo>
                  <a:lnTo>
                    <a:pt x="4762" y="165100"/>
                  </a:lnTo>
                  <a:lnTo>
                    <a:pt x="4762" y="160337"/>
                  </a:lnTo>
                  <a:lnTo>
                    <a:pt x="4762" y="155575"/>
                  </a:lnTo>
                  <a:lnTo>
                    <a:pt x="4762" y="150812"/>
                  </a:lnTo>
                  <a:lnTo>
                    <a:pt x="9525" y="150812"/>
                  </a:lnTo>
                  <a:lnTo>
                    <a:pt x="14287" y="150812"/>
                  </a:lnTo>
                  <a:lnTo>
                    <a:pt x="14287" y="146050"/>
                  </a:lnTo>
                  <a:lnTo>
                    <a:pt x="19050" y="146050"/>
                  </a:lnTo>
                  <a:lnTo>
                    <a:pt x="19050" y="141287"/>
                  </a:lnTo>
                  <a:lnTo>
                    <a:pt x="19050" y="136525"/>
                  </a:lnTo>
                  <a:lnTo>
                    <a:pt x="14287" y="136525"/>
                  </a:lnTo>
                  <a:lnTo>
                    <a:pt x="14287" y="133350"/>
                  </a:lnTo>
                  <a:lnTo>
                    <a:pt x="9525" y="128587"/>
                  </a:lnTo>
                  <a:lnTo>
                    <a:pt x="14287" y="128587"/>
                  </a:lnTo>
                  <a:lnTo>
                    <a:pt x="14287" y="123825"/>
                  </a:lnTo>
                  <a:lnTo>
                    <a:pt x="9525" y="119062"/>
                  </a:lnTo>
                  <a:lnTo>
                    <a:pt x="14287" y="119062"/>
                  </a:lnTo>
                  <a:lnTo>
                    <a:pt x="14287" y="114300"/>
                  </a:lnTo>
                  <a:lnTo>
                    <a:pt x="9525" y="114300"/>
                  </a:lnTo>
                  <a:lnTo>
                    <a:pt x="4762" y="114300"/>
                  </a:lnTo>
                  <a:lnTo>
                    <a:pt x="4762" y="109537"/>
                  </a:lnTo>
                  <a:lnTo>
                    <a:pt x="9525" y="109537"/>
                  </a:lnTo>
                  <a:lnTo>
                    <a:pt x="4762" y="109537"/>
                  </a:lnTo>
                  <a:lnTo>
                    <a:pt x="4762" y="104775"/>
                  </a:lnTo>
                  <a:lnTo>
                    <a:pt x="9525" y="104775"/>
                  </a:lnTo>
                  <a:lnTo>
                    <a:pt x="9525" y="100012"/>
                  </a:lnTo>
                  <a:lnTo>
                    <a:pt x="4762" y="104775"/>
                  </a:lnTo>
                  <a:lnTo>
                    <a:pt x="4762" y="100012"/>
                  </a:lnTo>
                  <a:lnTo>
                    <a:pt x="4762" y="104775"/>
                  </a:lnTo>
                  <a:lnTo>
                    <a:pt x="0" y="104775"/>
                  </a:lnTo>
                  <a:lnTo>
                    <a:pt x="0" y="100012"/>
                  </a:lnTo>
                  <a:lnTo>
                    <a:pt x="0" y="104775"/>
                  </a:lnTo>
                  <a:lnTo>
                    <a:pt x="0" y="100012"/>
                  </a:lnTo>
                  <a:lnTo>
                    <a:pt x="4762" y="100012"/>
                  </a:lnTo>
                  <a:lnTo>
                    <a:pt x="0" y="100012"/>
                  </a:lnTo>
                  <a:lnTo>
                    <a:pt x="4762" y="100012"/>
                  </a:lnTo>
                  <a:lnTo>
                    <a:pt x="4762" y="96837"/>
                  </a:lnTo>
                  <a:lnTo>
                    <a:pt x="0" y="96837"/>
                  </a:lnTo>
                  <a:lnTo>
                    <a:pt x="4762" y="96837"/>
                  </a:lnTo>
                  <a:lnTo>
                    <a:pt x="0" y="96837"/>
                  </a:lnTo>
                  <a:lnTo>
                    <a:pt x="4762" y="96837"/>
                  </a:lnTo>
                  <a:lnTo>
                    <a:pt x="0" y="96837"/>
                  </a:lnTo>
                  <a:lnTo>
                    <a:pt x="4762" y="96837"/>
                  </a:lnTo>
                  <a:lnTo>
                    <a:pt x="4762" y="92075"/>
                  </a:lnTo>
                  <a:lnTo>
                    <a:pt x="0" y="92075"/>
                  </a:lnTo>
                  <a:lnTo>
                    <a:pt x="0" y="87312"/>
                  </a:lnTo>
                  <a:lnTo>
                    <a:pt x="0" y="82550"/>
                  </a:lnTo>
                  <a:lnTo>
                    <a:pt x="0" y="87312"/>
                  </a:lnTo>
                  <a:lnTo>
                    <a:pt x="0" y="82550"/>
                  </a:lnTo>
                  <a:lnTo>
                    <a:pt x="0" y="77787"/>
                  </a:lnTo>
                  <a:lnTo>
                    <a:pt x="4762" y="77787"/>
                  </a:lnTo>
                  <a:lnTo>
                    <a:pt x="4762" y="73025"/>
                  </a:lnTo>
                  <a:lnTo>
                    <a:pt x="9525" y="73025"/>
                  </a:lnTo>
                  <a:lnTo>
                    <a:pt x="9525" y="68262"/>
                  </a:lnTo>
                  <a:lnTo>
                    <a:pt x="9525" y="73025"/>
                  </a:lnTo>
                  <a:lnTo>
                    <a:pt x="9525" y="68262"/>
                  </a:lnTo>
                  <a:lnTo>
                    <a:pt x="9525" y="73025"/>
                  </a:lnTo>
                  <a:lnTo>
                    <a:pt x="14287" y="73025"/>
                  </a:lnTo>
                  <a:lnTo>
                    <a:pt x="9525" y="73025"/>
                  </a:lnTo>
                  <a:lnTo>
                    <a:pt x="14287" y="73025"/>
                  </a:lnTo>
                  <a:lnTo>
                    <a:pt x="14287" y="77787"/>
                  </a:lnTo>
                  <a:lnTo>
                    <a:pt x="19050" y="77787"/>
                  </a:lnTo>
                  <a:lnTo>
                    <a:pt x="23812" y="77787"/>
                  </a:lnTo>
                  <a:lnTo>
                    <a:pt x="28575" y="77787"/>
                  </a:lnTo>
                  <a:lnTo>
                    <a:pt x="31750" y="77787"/>
                  </a:lnTo>
                  <a:lnTo>
                    <a:pt x="31750" y="73025"/>
                  </a:lnTo>
                  <a:lnTo>
                    <a:pt x="31750" y="68262"/>
                  </a:lnTo>
                  <a:lnTo>
                    <a:pt x="31750" y="63500"/>
                  </a:lnTo>
                  <a:lnTo>
                    <a:pt x="31750" y="68262"/>
                  </a:lnTo>
                  <a:lnTo>
                    <a:pt x="31750" y="63500"/>
                  </a:lnTo>
                  <a:lnTo>
                    <a:pt x="28575" y="63500"/>
                  </a:lnTo>
                  <a:lnTo>
                    <a:pt x="31750" y="63500"/>
                  </a:lnTo>
                  <a:lnTo>
                    <a:pt x="28575" y="63500"/>
                  </a:lnTo>
                  <a:lnTo>
                    <a:pt x="31750" y="63500"/>
                  </a:lnTo>
                  <a:lnTo>
                    <a:pt x="31750" y="58737"/>
                  </a:lnTo>
                  <a:lnTo>
                    <a:pt x="31750" y="55562"/>
                  </a:lnTo>
                  <a:lnTo>
                    <a:pt x="28575" y="55562"/>
                  </a:lnTo>
                  <a:lnTo>
                    <a:pt x="31750" y="55562"/>
                  </a:lnTo>
                  <a:lnTo>
                    <a:pt x="31750" y="50800"/>
                  </a:lnTo>
                  <a:lnTo>
                    <a:pt x="36512" y="50800"/>
                  </a:lnTo>
                  <a:lnTo>
                    <a:pt x="36512" y="46037"/>
                  </a:lnTo>
                  <a:lnTo>
                    <a:pt x="36512" y="50800"/>
                  </a:lnTo>
                  <a:lnTo>
                    <a:pt x="31750" y="50800"/>
                  </a:lnTo>
                  <a:lnTo>
                    <a:pt x="28575" y="46037"/>
                  </a:lnTo>
                  <a:lnTo>
                    <a:pt x="28575" y="50800"/>
                  </a:lnTo>
                  <a:lnTo>
                    <a:pt x="28575" y="46037"/>
                  </a:lnTo>
                  <a:lnTo>
                    <a:pt x="28575" y="50800"/>
                  </a:lnTo>
                  <a:lnTo>
                    <a:pt x="28575" y="46037"/>
                  </a:lnTo>
                  <a:lnTo>
                    <a:pt x="28575" y="41275"/>
                  </a:lnTo>
                  <a:lnTo>
                    <a:pt x="23812" y="41275"/>
                  </a:lnTo>
                  <a:lnTo>
                    <a:pt x="28575" y="41275"/>
                  </a:lnTo>
                  <a:lnTo>
                    <a:pt x="23812" y="41275"/>
                  </a:lnTo>
                  <a:lnTo>
                    <a:pt x="28575" y="41275"/>
                  </a:lnTo>
                  <a:lnTo>
                    <a:pt x="23812" y="41275"/>
                  </a:lnTo>
                  <a:lnTo>
                    <a:pt x="23812" y="36512"/>
                  </a:lnTo>
                  <a:lnTo>
                    <a:pt x="28575" y="36512"/>
                  </a:lnTo>
                  <a:lnTo>
                    <a:pt x="28575" y="31750"/>
                  </a:lnTo>
                  <a:lnTo>
                    <a:pt x="28575" y="26987"/>
                  </a:lnTo>
                  <a:lnTo>
                    <a:pt x="28575" y="22225"/>
                  </a:lnTo>
                  <a:lnTo>
                    <a:pt x="28575" y="19050"/>
                  </a:lnTo>
                  <a:lnTo>
                    <a:pt x="31750" y="19050"/>
                  </a:lnTo>
                  <a:lnTo>
                    <a:pt x="36512" y="19050"/>
                  </a:lnTo>
                  <a:lnTo>
                    <a:pt x="36512" y="14287"/>
                  </a:lnTo>
                  <a:lnTo>
                    <a:pt x="41275" y="14287"/>
                  </a:lnTo>
                  <a:lnTo>
                    <a:pt x="41275" y="9525"/>
                  </a:lnTo>
                  <a:lnTo>
                    <a:pt x="36512" y="9525"/>
                  </a:lnTo>
                  <a:lnTo>
                    <a:pt x="41275" y="9525"/>
                  </a:lnTo>
                  <a:lnTo>
                    <a:pt x="46037" y="9525"/>
                  </a:lnTo>
                  <a:lnTo>
                    <a:pt x="46037" y="4762"/>
                  </a:lnTo>
                  <a:lnTo>
                    <a:pt x="41275" y="4762"/>
                  </a:lnTo>
                  <a:lnTo>
                    <a:pt x="41275" y="9525"/>
                  </a:lnTo>
                  <a:lnTo>
                    <a:pt x="41275" y="4762"/>
                  </a:lnTo>
                  <a:lnTo>
                    <a:pt x="41275" y="9525"/>
                  </a:lnTo>
                  <a:lnTo>
                    <a:pt x="41275" y="4762"/>
                  </a:lnTo>
                  <a:lnTo>
                    <a:pt x="41275" y="0"/>
                  </a:lnTo>
                  <a:lnTo>
                    <a:pt x="46037" y="0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2222" y="3117339"/>
              <a:ext cx="561975" cy="81407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362222" y="3117020"/>
              <a:ext cx="561975" cy="814705"/>
            </a:xfrm>
            <a:custGeom>
              <a:avLst/>
              <a:gdLst/>
              <a:ahLst/>
              <a:cxnLst/>
              <a:rect l="l" t="t" r="r" b="b"/>
              <a:pathLst>
                <a:path w="561975" h="814704">
                  <a:moveTo>
                    <a:pt x="474662" y="128587"/>
                  </a:moveTo>
                  <a:lnTo>
                    <a:pt x="479425" y="133350"/>
                  </a:lnTo>
                  <a:lnTo>
                    <a:pt x="479425" y="138112"/>
                  </a:lnTo>
                  <a:lnTo>
                    <a:pt x="474662" y="138112"/>
                  </a:lnTo>
                  <a:lnTo>
                    <a:pt x="474662" y="142875"/>
                  </a:lnTo>
                  <a:lnTo>
                    <a:pt x="471487" y="142875"/>
                  </a:lnTo>
                  <a:lnTo>
                    <a:pt x="474662" y="142875"/>
                  </a:lnTo>
                  <a:lnTo>
                    <a:pt x="474662" y="147637"/>
                  </a:lnTo>
                  <a:lnTo>
                    <a:pt x="471487" y="152400"/>
                  </a:lnTo>
                  <a:lnTo>
                    <a:pt x="466725" y="152400"/>
                  </a:lnTo>
                  <a:lnTo>
                    <a:pt x="466725" y="155575"/>
                  </a:lnTo>
                  <a:lnTo>
                    <a:pt x="466725" y="160337"/>
                  </a:lnTo>
                  <a:lnTo>
                    <a:pt x="466725" y="165100"/>
                  </a:lnTo>
                  <a:lnTo>
                    <a:pt x="466725" y="160337"/>
                  </a:lnTo>
                  <a:lnTo>
                    <a:pt x="461962" y="160337"/>
                  </a:lnTo>
                  <a:lnTo>
                    <a:pt x="466725" y="160337"/>
                  </a:lnTo>
                  <a:lnTo>
                    <a:pt x="461962" y="160337"/>
                  </a:lnTo>
                  <a:lnTo>
                    <a:pt x="457200" y="160337"/>
                  </a:lnTo>
                  <a:lnTo>
                    <a:pt x="457200" y="165100"/>
                  </a:lnTo>
                  <a:lnTo>
                    <a:pt x="457200" y="169862"/>
                  </a:lnTo>
                  <a:lnTo>
                    <a:pt x="461962" y="169862"/>
                  </a:lnTo>
                  <a:lnTo>
                    <a:pt x="466725" y="169862"/>
                  </a:lnTo>
                  <a:lnTo>
                    <a:pt x="466725" y="174625"/>
                  </a:lnTo>
                  <a:lnTo>
                    <a:pt x="461962" y="174625"/>
                  </a:lnTo>
                  <a:lnTo>
                    <a:pt x="461962" y="179387"/>
                  </a:lnTo>
                  <a:lnTo>
                    <a:pt x="457200" y="179387"/>
                  </a:lnTo>
                  <a:lnTo>
                    <a:pt x="457200" y="174625"/>
                  </a:lnTo>
                  <a:lnTo>
                    <a:pt x="457200" y="179387"/>
                  </a:lnTo>
                  <a:lnTo>
                    <a:pt x="457200" y="184150"/>
                  </a:lnTo>
                  <a:lnTo>
                    <a:pt x="452437" y="184150"/>
                  </a:lnTo>
                  <a:lnTo>
                    <a:pt x="457200" y="184150"/>
                  </a:lnTo>
                  <a:lnTo>
                    <a:pt x="457200" y="188912"/>
                  </a:lnTo>
                  <a:lnTo>
                    <a:pt x="452437" y="188912"/>
                  </a:lnTo>
                  <a:lnTo>
                    <a:pt x="452437" y="192087"/>
                  </a:lnTo>
                  <a:lnTo>
                    <a:pt x="457200" y="192087"/>
                  </a:lnTo>
                  <a:lnTo>
                    <a:pt x="452437" y="192087"/>
                  </a:lnTo>
                  <a:lnTo>
                    <a:pt x="452437" y="196850"/>
                  </a:lnTo>
                  <a:lnTo>
                    <a:pt x="457200" y="196850"/>
                  </a:lnTo>
                  <a:lnTo>
                    <a:pt x="461962" y="196850"/>
                  </a:lnTo>
                  <a:lnTo>
                    <a:pt x="461962" y="201612"/>
                  </a:lnTo>
                  <a:lnTo>
                    <a:pt x="457200" y="201612"/>
                  </a:lnTo>
                  <a:lnTo>
                    <a:pt x="461962" y="201612"/>
                  </a:lnTo>
                  <a:lnTo>
                    <a:pt x="466725" y="201612"/>
                  </a:lnTo>
                  <a:lnTo>
                    <a:pt x="466725" y="206375"/>
                  </a:lnTo>
                  <a:lnTo>
                    <a:pt x="471487" y="206375"/>
                  </a:lnTo>
                  <a:lnTo>
                    <a:pt x="474662" y="206375"/>
                  </a:lnTo>
                  <a:lnTo>
                    <a:pt x="474662" y="211137"/>
                  </a:lnTo>
                  <a:lnTo>
                    <a:pt x="474662" y="206375"/>
                  </a:lnTo>
                  <a:lnTo>
                    <a:pt x="479425" y="206375"/>
                  </a:lnTo>
                  <a:lnTo>
                    <a:pt x="479425" y="211137"/>
                  </a:lnTo>
                  <a:lnTo>
                    <a:pt x="479425" y="206375"/>
                  </a:lnTo>
                  <a:lnTo>
                    <a:pt x="484187" y="206375"/>
                  </a:lnTo>
                  <a:lnTo>
                    <a:pt x="484187" y="211137"/>
                  </a:lnTo>
                  <a:lnTo>
                    <a:pt x="484187" y="215900"/>
                  </a:lnTo>
                  <a:lnTo>
                    <a:pt x="488950" y="215900"/>
                  </a:lnTo>
                  <a:lnTo>
                    <a:pt x="493712" y="215900"/>
                  </a:lnTo>
                  <a:lnTo>
                    <a:pt x="493712" y="220662"/>
                  </a:lnTo>
                  <a:lnTo>
                    <a:pt x="515937" y="220662"/>
                  </a:lnTo>
                  <a:lnTo>
                    <a:pt x="515937" y="215900"/>
                  </a:lnTo>
                  <a:lnTo>
                    <a:pt x="520700" y="215900"/>
                  </a:lnTo>
                  <a:lnTo>
                    <a:pt x="525462" y="215900"/>
                  </a:lnTo>
                  <a:lnTo>
                    <a:pt x="525462" y="220662"/>
                  </a:lnTo>
                  <a:lnTo>
                    <a:pt x="520700" y="220662"/>
                  </a:lnTo>
                  <a:lnTo>
                    <a:pt x="525462" y="220662"/>
                  </a:lnTo>
                  <a:lnTo>
                    <a:pt x="525462" y="225425"/>
                  </a:lnTo>
                  <a:lnTo>
                    <a:pt x="530225" y="225425"/>
                  </a:lnTo>
                  <a:lnTo>
                    <a:pt x="530225" y="228600"/>
                  </a:lnTo>
                  <a:lnTo>
                    <a:pt x="530225" y="233362"/>
                  </a:lnTo>
                  <a:lnTo>
                    <a:pt x="530225" y="238125"/>
                  </a:lnTo>
                  <a:lnTo>
                    <a:pt x="530225" y="242887"/>
                  </a:lnTo>
                  <a:lnTo>
                    <a:pt x="534987" y="242887"/>
                  </a:lnTo>
                  <a:lnTo>
                    <a:pt x="534987" y="247650"/>
                  </a:lnTo>
                  <a:lnTo>
                    <a:pt x="534987" y="252412"/>
                  </a:lnTo>
                  <a:lnTo>
                    <a:pt x="539750" y="252412"/>
                  </a:lnTo>
                  <a:lnTo>
                    <a:pt x="539750" y="247650"/>
                  </a:lnTo>
                  <a:lnTo>
                    <a:pt x="539750" y="252412"/>
                  </a:lnTo>
                  <a:lnTo>
                    <a:pt x="544512" y="252412"/>
                  </a:lnTo>
                  <a:lnTo>
                    <a:pt x="549275" y="252412"/>
                  </a:lnTo>
                  <a:lnTo>
                    <a:pt x="549275" y="257175"/>
                  </a:lnTo>
                  <a:lnTo>
                    <a:pt x="549275" y="261937"/>
                  </a:lnTo>
                  <a:lnTo>
                    <a:pt x="549275" y="266700"/>
                  </a:lnTo>
                  <a:lnTo>
                    <a:pt x="552450" y="266700"/>
                  </a:lnTo>
                  <a:lnTo>
                    <a:pt x="552450" y="269875"/>
                  </a:lnTo>
                  <a:lnTo>
                    <a:pt x="557212" y="269875"/>
                  </a:lnTo>
                  <a:lnTo>
                    <a:pt x="561975" y="269875"/>
                  </a:lnTo>
                  <a:lnTo>
                    <a:pt x="561975" y="274637"/>
                  </a:lnTo>
                  <a:lnTo>
                    <a:pt x="557212" y="274637"/>
                  </a:lnTo>
                  <a:lnTo>
                    <a:pt x="561975" y="274637"/>
                  </a:lnTo>
                  <a:lnTo>
                    <a:pt x="557212" y="274637"/>
                  </a:lnTo>
                  <a:lnTo>
                    <a:pt x="561975" y="274637"/>
                  </a:lnTo>
                  <a:lnTo>
                    <a:pt x="561975" y="279400"/>
                  </a:lnTo>
                  <a:lnTo>
                    <a:pt x="557212" y="279400"/>
                  </a:lnTo>
                  <a:lnTo>
                    <a:pt x="561975" y="274637"/>
                  </a:lnTo>
                  <a:lnTo>
                    <a:pt x="557212" y="274637"/>
                  </a:lnTo>
                  <a:lnTo>
                    <a:pt x="557212" y="279400"/>
                  </a:lnTo>
                  <a:lnTo>
                    <a:pt x="552450" y="284162"/>
                  </a:lnTo>
                  <a:lnTo>
                    <a:pt x="549275" y="284162"/>
                  </a:lnTo>
                  <a:lnTo>
                    <a:pt x="544512" y="284162"/>
                  </a:lnTo>
                  <a:lnTo>
                    <a:pt x="549275" y="288925"/>
                  </a:lnTo>
                  <a:lnTo>
                    <a:pt x="544512" y="288925"/>
                  </a:lnTo>
                  <a:lnTo>
                    <a:pt x="539750" y="288925"/>
                  </a:lnTo>
                  <a:lnTo>
                    <a:pt x="544512" y="288925"/>
                  </a:lnTo>
                  <a:lnTo>
                    <a:pt x="539750" y="288925"/>
                  </a:lnTo>
                  <a:lnTo>
                    <a:pt x="534987" y="288925"/>
                  </a:lnTo>
                  <a:lnTo>
                    <a:pt x="534987" y="293687"/>
                  </a:lnTo>
                  <a:lnTo>
                    <a:pt x="534987" y="298450"/>
                  </a:lnTo>
                  <a:lnTo>
                    <a:pt x="534987" y="303212"/>
                  </a:lnTo>
                  <a:lnTo>
                    <a:pt x="530225" y="303212"/>
                  </a:lnTo>
                  <a:lnTo>
                    <a:pt x="530225" y="306387"/>
                  </a:lnTo>
                  <a:lnTo>
                    <a:pt x="525462" y="306387"/>
                  </a:lnTo>
                  <a:lnTo>
                    <a:pt x="525462" y="311150"/>
                  </a:lnTo>
                  <a:lnTo>
                    <a:pt x="520700" y="311150"/>
                  </a:lnTo>
                  <a:lnTo>
                    <a:pt x="520700" y="315912"/>
                  </a:lnTo>
                  <a:lnTo>
                    <a:pt x="520700" y="320675"/>
                  </a:lnTo>
                  <a:lnTo>
                    <a:pt x="520700" y="325437"/>
                  </a:lnTo>
                  <a:lnTo>
                    <a:pt x="520700" y="330200"/>
                  </a:lnTo>
                  <a:lnTo>
                    <a:pt x="520700" y="342900"/>
                  </a:lnTo>
                  <a:lnTo>
                    <a:pt x="520700" y="347662"/>
                  </a:lnTo>
                  <a:lnTo>
                    <a:pt x="525462" y="347662"/>
                  </a:lnTo>
                  <a:lnTo>
                    <a:pt x="525462" y="352425"/>
                  </a:lnTo>
                  <a:lnTo>
                    <a:pt x="520700" y="352425"/>
                  </a:lnTo>
                  <a:lnTo>
                    <a:pt x="520700" y="357187"/>
                  </a:lnTo>
                  <a:lnTo>
                    <a:pt x="515937" y="357187"/>
                  </a:lnTo>
                  <a:lnTo>
                    <a:pt x="515937" y="361950"/>
                  </a:lnTo>
                  <a:lnTo>
                    <a:pt x="512762" y="361950"/>
                  </a:lnTo>
                  <a:lnTo>
                    <a:pt x="512762" y="366712"/>
                  </a:lnTo>
                  <a:lnTo>
                    <a:pt x="512762" y="371475"/>
                  </a:lnTo>
                  <a:lnTo>
                    <a:pt x="508000" y="371475"/>
                  </a:lnTo>
                  <a:lnTo>
                    <a:pt x="508000" y="376237"/>
                  </a:lnTo>
                  <a:lnTo>
                    <a:pt x="508000" y="381000"/>
                  </a:lnTo>
                  <a:lnTo>
                    <a:pt x="503237" y="381000"/>
                  </a:lnTo>
                  <a:lnTo>
                    <a:pt x="503237" y="384175"/>
                  </a:lnTo>
                  <a:lnTo>
                    <a:pt x="498475" y="388937"/>
                  </a:lnTo>
                  <a:lnTo>
                    <a:pt x="498475" y="393700"/>
                  </a:lnTo>
                  <a:lnTo>
                    <a:pt x="493712" y="393700"/>
                  </a:lnTo>
                  <a:lnTo>
                    <a:pt x="498475" y="388937"/>
                  </a:lnTo>
                  <a:lnTo>
                    <a:pt x="498475" y="384175"/>
                  </a:lnTo>
                  <a:lnTo>
                    <a:pt x="493712" y="388937"/>
                  </a:lnTo>
                  <a:lnTo>
                    <a:pt x="488950" y="388937"/>
                  </a:lnTo>
                  <a:lnTo>
                    <a:pt x="484187" y="393700"/>
                  </a:lnTo>
                  <a:lnTo>
                    <a:pt x="479425" y="393700"/>
                  </a:lnTo>
                  <a:lnTo>
                    <a:pt x="474662" y="393700"/>
                  </a:lnTo>
                  <a:lnTo>
                    <a:pt x="471487" y="393700"/>
                  </a:lnTo>
                  <a:lnTo>
                    <a:pt x="466725" y="393700"/>
                  </a:lnTo>
                  <a:lnTo>
                    <a:pt x="466725" y="398462"/>
                  </a:lnTo>
                  <a:lnTo>
                    <a:pt x="461962" y="398462"/>
                  </a:lnTo>
                  <a:lnTo>
                    <a:pt x="461962" y="403225"/>
                  </a:lnTo>
                  <a:lnTo>
                    <a:pt x="461962" y="407987"/>
                  </a:lnTo>
                  <a:lnTo>
                    <a:pt x="466725" y="412750"/>
                  </a:lnTo>
                  <a:lnTo>
                    <a:pt x="466725" y="417512"/>
                  </a:lnTo>
                  <a:lnTo>
                    <a:pt x="466725" y="425450"/>
                  </a:lnTo>
                  <a:lnTo>
                    <a:pt x="461962" y="425450"/>
                  </a:lnTo>
                  <a:lnTo>
                    <a:pt x="452437" y="420687"/>
                  </a:lnTo>
                  <a:lnTo>
                    <a:pt x="447675" y="412750"/>
                  </a:lnTo>
                  <a:lnTo>
                    <a:pt x="447675" y="417512"/>
                  </a:lnTo>
                  <a:lnTo>
                    <a:pt x="442912" y="417512"/>
                  </a:lnTo>
                  <a:lnTo>
                    <a:pt x="438150" y="417512"/>
                  </a:lnTo>
                  <a:lnTo>
                    <a:pt x="434975" y="417512"/>
                  </a:lnTo>
                  <a:lnTo>
                    <a:pt x="434975" y="412750"/>
                  </a:lnTo>
                  <a:lnTo>
                    <a:pt x="430212" y="412750"/>
                  </a:lnTo>
                  <a:lnTo>
                    <a:pt x="430212" y="407987"/>
                  </a:lnTo>
                  <a:lnTo>
                    <a:pt x="425450" y="403225"/>
                  </a:lnTo>
                  <a:lnTo>
                    <a:pt x="420687" y="398462"/>
                  </a:lnTo>
                  <a:lnTo>
                    <a:pt x="415925" y="398462"/>
                  </a:lnTo>
                  <a:lnTo>
                    <a:pt x="415925" y="393700"/>
                  </a:lnTo>
                  <a:lnTo>
                    <a:pt x="411162" y="393700"/>
                  </a:lnTo>
                  <a:lnTo>
                    <a:pt x="415925" y="393700"/>
                  </a:lnTo>
                  <a:lnTo>
                    <a:pt x="415925" y="388937"/>
                  </a:lnTo>
                  <a:lnTo>
                    <a:pt x="411162" y="388937"/>
                  </a:lnTo>
                  <a:lnTo>
                    <a:pt x="406400" y="388937"/>
                  </a:lnTo>
                  <a:lnTo>
                    <a:pt x="406400" y="384175"/>
                  </a:lnTo>
                  <a:lnTo>
                    <a:pt x="401637" y="384175"/>
                  </a:lnTo>
                  <a:lnTo>
                    <a:pt x="398462" y="384175"/>
                  </a:lnTo>
                  <a:lnTo>
                    <a:pt x="393700" y="384175"/>
                  </a:lnTo>
                  <a:lnTo>
                    <a:pt x="393700" y="381000"/>
                  </a:lnTo>
                  <a:lnTo>
                    <a:pt x="393700" y="384175"/>
                  </a:lnTo>
                  <a:lnTo>
                    <a:pt x="388937" y="384175"/>
                  </a:lnTo>
                  <a:lnTo>
                    <a:pt x="388937" y="381000"/>
                  </a:lnTo>
                  <a:lnTo>
                    <a:pt x="393700" y="381000"/>
                  </a:lnTo>
                  <a:lnTo>
                    <a:pt x="393700" y="376237"/>
                  </a:lnTo>
                  <a:lnTo>
                    <a:pt x="393700" y="371475"/>
                  </a:lnTo>
                  <a:lnTo>
                    <a:pt x="393700" y="366712"/>
                  </a:lnTo>
                  <a:lnTo>
                    <a:pt x="393700" y="361950"/>
                  </a:lnTo>
                  <a:lnTo>
                    <a:pt x="393700" y="357187"/>
                  </a:lnTo>
                  <a:lnTo>
                    <a:pt x="398462" y="357187"/>
                  </a:lnTo>
                  <a:lnTo>
                    <a:pt x="393700" y="357187"/>
                  </a:lnTo>
                  <a:lnTo>
                    <a:pt x="393700" y="352425"/>
                  </a:lnTo>
                  <a:lnTo>
                    <a:pt x="388937" y="352425"/>
                  </a:lnTo>
                  <a:lnTo>
                    <a:pt x="388937" y="357187"/>
                  </a:lnTo>
                  <a:lnTo>
                    <a:pt x="388937" y="352425"/>
                  </a:lnTo>
                  <a:lnTo>
                    <a:pt x="388937" y="357187"/>
                  </a:lnTo>
                  <a:lnTo>
                    <a:pt x="384175" y="357187"/>
                  </a:lnTo>
                  <a:lnTo>
                    <a:pt x="384175" y="352425"/>
                  </a:lnTo>
                  <a:lnTo>
                    <a:pt x="384175" y="357187"/>
                  </a:lnTo>
                  <a:lnTo>
                    <a:pt x="379412" y="357187"/>
                  </a:lnTo>
                  <a:lnTo>
                    <a:pt x="379412" y="361950"/>
                  </a:lnTo>
                  <a:lnTo>
                    <a:pt x="374650" y="361950"/>
                  </a:lnTo>
                  <a:lnTo>
                    <a:pt x="374650" y="357187"/>
                  </a:lnTo>
                  <a:lnTo>
                    <a:pt x="369887" y="357187"/>
                  </a:lnTo>
                  <a:lnTo>
                    <a:pt x="369887" y="361950"/>
                  </a:lnTo>
                  <a:lnTo>
                    <a:pt x="369887" y="357187"/>
                  </a:lnTo>
                  <a:lnTo>
                    <a:pt x="365125" y="357187"/>
                  </a:lnTo>
                  <a:lnTo>
                    <a:pt x="369887" y="357187"/>
                  </a:lnTo>
                  <a:lnTo>
                    <a:pt x="369887" y="352425"/>
                  </a:lnTo>
                  <a:lnTo>
                    <a:pt x="369887" y="347662"/>
                  </a:lnTo>
                  <a:lnTo>
                    <a:pt x="365125" y="347662"/>
                  </a:lnTo>
                  <a:lnTo>
                    <a:pt x="365125" y="342900"/>
                  </a:lnTo>
                  <a:lnTo>
                    <a:pt x="360362" y="342900"/>
                  </a:lnTo>
                  <a:lnTo>
                    <a:pt x="360362" y="339725"/>
                  </a:lnTo>
                  <a:lnTo>
                    <a:pt x="357187" y="339725"/>
                  </a:lnTo>
                  <a:lnTo>
                    <a:pt x="357187" y="334962"/>
                  </a:lnTo>
                  <a:lnTo>
                    <a:pt x="357187" y="330200"/>
                  </a:lnTo>
                  <a:lnTo>
                    <a:pt x="357187" y="334962"/>
                  </a:lnTo>
                  <a:lnTo>
                    <a:pt x="357187" y="330200"/>
                  </a:lnTo>
                  <a:lnTo>
                    <a:pt x="357187" y="334962"/>
                  </a:lnTo>
                  <a:lnTo>
                    <a:pt x="357187" y="330200"/>
                  </a:lnTo>
                  <a:lnTo>
                    <a:pt x="352425" y="330200"/>
                  </a:lnTo>
                  <a:lnTo>
                    <a:pt x="352425" y="325437"/>
                  </a:lnTo>
                  <a:lnTo>
                    <a:pt x="352425" y="320675"/>
                  </a:lnTo>
                  <a:lnTo>
                    <a:pt x="352425" y="315912"/>
                  </a:lnTo>
                  <a:lnTo>
                    <a:pt x="352425" y="311150"/>
                  </a:lnTo>
                  <a:lnTo>
                    <a:pt x="357187" y="311150"/>
                  </a:lnTo>
                  <a:lnTo>
                    <a:pt x="360362" y="311150"/>
                  </a:lnTo>
                  <a:lnTo>
                    <a:pt x="357187" y="311150"/>
                  </a:lnTo>
                  <a:lnTo>
                    <a:pt x="360362" y="311150"/>
                  </a:lnTo>
                  <a:lnTo>
                    <a:pt x="357187" y="311150"/>
                  </a:lnTo>
                  <a:lnTo>
                    <a:pt x="360362" y="311150"/>
                  </a:lnTo>
                  <a:lnTo>
                    <a:pt x="365125" y="311150"/>
                  </a:lnTo>
                  <a:lnTo>
                    <a:pt x="369887" y="311150"/>
                  </a:lnTo>
                  <a:lnTo>
                    <a:pt x="374650" y="311150"/>
                  </a:lnTo>
                  <a:lnTo>
                    <a:pt x="374650" y="306387"/>
                  </a:lnTo>
                  <a:lnTo>
                    <a:pt x="369887" y="306387"/>
                  </a:lnTo>
                  <a:lnTo>
                    <a:pt x="369887" y="303212"/>
                  </a:lnTo>
                  <a:lnTo>
                    <a:pt x="369887" y="298450"/>
                  </a:lnTo>
                  <a:lnTo>
                    <a:pt x="369887" y="303212"/>
                  </a:lnTo>
                  <a:lnTo>
                    <a:pt x="369887" y="298450"/>
                  </a:lnTo>
                  <a:lnTo>
                    <a:pt x="365125" y="298450"/>
                  </a:lnTo>
                  <a:lnTo>
                    <a:pt x="360362" y="298450"/>
                  </a:lnTo>
                  <a:lnTo>
                    <a:pt x="360362" y="293687"/>
                  </a:lnTo>
                  <a:lnTo>
                    <a:pt x="357187" y="293687"/>
                  </a:lnTo>
                  <a:lnTo>
                    <a:pt x="357187" y="288925"/>
                  </a:lnTo>
                  <a:lnTo>
                    <a:pt x="352425" y="288925"/>
                  </a:lnTo>
                  <a:lnTo>
                    <a:pt x="352425" y="284162"/>
                  </a:lnTo>
                  <a:lnTo>
                    <a:pt x="347662" y="284162"/>
                  </a:lnTo>
                  <a:lnTo>
                    <a:pt x="342900" y="284162"/>
                  </a:lnTo>
                  <a:lnTo>
                    <a:pt x="338137" y="284162"/>
                  </a:lnTo>
                  <a:lnTo>
                    <a:pt x="333375" y="284162"/>
                  </a:lnTo>
                  <a:lnTo>
                    <a:pt x="333375" y="288925"/>
                  </a:lnTo>
                  <a:lnTo>
                    <a:pt x="333375" y="284162"/>
                  </a:lnTo>
                  <a:lnTo>
                    <a:pt x="328612" y="284162"/>
                  </a:lnTo>
                  <a:lnTo>
                    <a:pt x="328612" y="288925"/>
                  </a:lnTo>
                  <a:lnTo>
                    <a:pt x="328612" y="284162"/>
                  </a:lnTo>
                  <a:lnTo>
                    <a:pt x="328612" y="279400"/>
                  </a:lnTo>
                  <a:lnTo>
                    <a:pt x="323850" y="279400"/>
                  </a:lnTo>
                  <a:lnTo>
                    <a:pt x="323850" y="284162"/>
                  </a:lnTo>
                  <a:lnTo>
                    <a:pt x="323850" y="279400"/>
                  </a:lnTo>
                  <a:lnTo>
                    <a:pt x="320675" y="279400"/>
                  </a:lnTo>
                  <a:lnTo>
                    <a:pt x="320675" y="274637"/>
                  </a:lnTo>
                  <a:lnTo>
                    <a:pt x="320675" y="269875"/>
                  </a:lnTo>
                  <a:lnTo>
                    <a:pt x="315912" y="269875"/>
                  </a:lnTo>
                  <a:lnTo>
                    <a:pt x="315912" y="266700"/>
                  </a:lnTo>
                  <a:lnTo>
                    <a:pt x="320675" y="266700"/>
                  </a:lnTo>
                  <a:lnTo>
                    <a:pt x="320675" y="261937"/>
                  </a:lnTo>
                  <a:lnTo>
                    <a:pt x="315912" y="261937"/>
                  </a:lnTo>
                  <a:lnTo>
                    <a:pt x="315912" y="257175"/>
                  </a:lnTo>
                  <a:lnTo>
                    <a:pt x="311150" y="257175"/>
                  </a:lnTo>
                  <a:lnTo>
                    <a:pt x="315912" y="257175"/>
                  </a:lnTo>
                  <a:lnTo>
                    <a:pt x="315912" y="252412"/>
                  </a:lnTo>
                  <a:lnTo>
                    <a:pt x="315912" y="247650"/>
                  </a:lnTo>
                  <a:lnTo>
                    <a:pt x="320675" y="247650"/>
                  </a:lnTo>
                  <a:lnTo>
                    <a:pt x="323850" y="247650"/>
                  </a:lnTo>
                  <a:lnTo>
                    <a:pt x="323850" y="242887"/>
                  </a:lnTo>
                  <a:lnTo>
                    <a:pt x="323850" y="247650"/>
                  </a:lnTo>
                  <a:lnTo>
                    <a:pt x="328612" y="247650"/>
                  </a:lnTo>
                  <a:lnTo>
                    <a:pt x="328612" y="242887"/>
                  </a:lnTo>
                  <a:lnTo>
                    <a:pt x="328612" y="238125"/>
                  </a:lnTo>
                  <a:lnTo>
                    <a:pt x="333375" y="238125"/>
                  </a:lnTo>
                  <a:lnTo>
                    <a:pt x="333375" y="233362"/>
                  </a:lnTo>
                  <a:lnTo>
                    <a:pt x="328612" y="233362"/>
                  </a:lnTo>
                  <a:lnTo>
                    <a:pt x="333375" y="233362"/>
                  </a:lnTo>
                  <a:lnTo>
                    <a:pt x="333375" y="238125"/>
                  </a:lnTo>
                  <a:lnTo>
                    <a:pt x="338137" y="238125"/>
                  </a:lnTo>
                  <a:lnTo>
                    <a:pt x="338137" y="233362"/>
                  </a:lnTo>
                  <a:lnTo>
                    <a:pt x="333375" y="233362"/>
                  </a:lnTo>
                  <a:lnTo>
                    <a:pt x="328612" y="233362"/>
                  </a:lnTo>
                  <a:lnTo>
                    <a:pt x="323850" y="233362"/>
                  </a:lnTo>
                  <a:lnTo>
                    <a:pt x="320675" y="233362"/>
                  </a:lnTo>
                  <a:lnTo>
                    <a:pt x="320675" y="238125"/>
                  </a:lnTo>
                  <a:lnTo>
                    <a:pt x="315912" y="238125"/>
                  </a:lnTo>
                  <a:lnTo>
                    <a:pt x="315912" y="233362"/>
                  </a:lnTo>
                  <a:lnTo>
                    <a:pt x="311150" y="233362"/>
                  </a:lnTo>
                  <a:lnTo>
                    <a:pt x="306387" y="233362"/>
                  </a:lnTo>
                  <a:lnTo>
                    <a:pt x="301625" y="233362"/>
                  </a:lnTo>
                  <a:lnTo>
                    <a:pt x="296862" y="233362"/>
                  </a:lnTo>
                  <a:lnTo>
                    <a:pt x="292100" y="233362"/>
                  </a:lnTo>
                  <a:lnTo>
                    <a:pt x="292100" y="238125"/>
                  </a:lnTo>
                  <a:lnTo>
                    <a:pt x="287337" y="238125"/>
                  </a:lnTo>
                  <a:lnTo>
                    <a:pt x="287337" y="233362"/>
                  </a:lnTo>
                  <a:lnTo>
                    <a:pt x="287337" y="238125"/>
                  </a:lnTo>
                  <a:lnTo>
                    <a:pt x="287337" y="233362"/>
                  </a:lnTo>
                  <a:lnTo>
                    <a:pt x="284162" y="233362"/>
                  </a:lnTo>
                  <a:lnTo>
                    <a:pt x="284162" y="228600"/>
                  </a:lnTo>
                  <a:lnTo>
                    <a:pt x="279400" y="228600"/>
                  </a:lnTo>
                  <a:lnTo>
                    <a:pt x="279400" y="225425"/>
                  </a:lnTo>
                  <a:lnTo>
                    <a:pt x="274637" y="225425"/>
                  </a:lnTo>
                  <a:lnTo>
                    <a:pt x="274637" y="220662"/>
                  </a:lnTo>
                  <a:lnTo>
                    <a:pt x="269875" y="220662"/>
                  </a:lnTo>
                  <a:lnTo>
                    <a:pt x="265112" y="220662"/>
                  </a:lnTo>
                  <a:lnTo>
                    <a:pt x="265112" y="215900"/>
                  </a:lnTo>
                  <a:lnTo>
                    <a:pt x="265112" y="220662"/>
                  </a:lnTo>
                  <a:lnTo>
                    <a:pt x="265112" y="215900"/>
                  </a:lnTo>
                  <a:lnTo>
                    <a:pt x="260350" y="215900"/>
                  </a:lnTo>
                  <a:lnTo>
                    <a:pt x="260350" y="211137"/>
                  </a:lnTo>
                  <a:lnTo>
                    <a:pt x="255587" y="211137"/>
                  </a:lnTo>
                  <a:lnTo>
                    <a:pt x="255587" y="206375"/>
                  </a:lnTo>
                  <a:lnTo>
                    <a:pt x="255587" y="201612"/>
                  </a:lnTo>
                  <a:lnTo>
                    <a:pt x="250825" y="201612"/>
                  </a:lnTo>
                  <a:lnTo>
                    <a:pt x="250825" y="196850"/>
                  </a:lnTo>
                  <a:lnTo>
                    <a:pt x="250825" y="201612"/>
                  </a:lnTo>
                  <a:lnTo>
                    <a:pt x="250825" y="206375"/>
                  </a:lnTo>
                  <a:lnTo>
                    <a:pt x="250825" y="211137"/>
                  </a:lnTo>
                  <a:lnTo>
                    <a:pt x="246062" y="211137"/>
                  </a:lnTo>
                  <a:lnTo>
                    <a:pt x="246062" y="206375"/>
                  </a:lnTo>
                  <a:lnTo>
                    <a:pt x="242887" y="206375"/>
                  </a:lnTo>
                  <a:lnTo>
                    <a:pt x="242887" y="211137"/>
                  </a:lnTo>
                  <a:lnTo>
                    <a:pt x="238125" y="211137"/>
                  </a:lnTo>
                  <a:lnTo>
                    <a:pt x="238125" y="215900"/>
                  </a:lnTo>
                  <a:lnTo>
                    <a:pt x="238125" y="220662"/>
                  </a:lnTo>
                  <a:lnTo>
                    <a:pt x="233362" y="220662"/>
                  </a:lnTo>
                  <a:lnTo>
                    <a:pt x="228600" y="220662"/>
                  </a:lnTo>
                  <a:lnTo>
                    <a:pt x="228600" y="215900"/>
                  </a:lnTo>
                  <a:lnTo>
                    <a:pt x="228600" y="220662"/>
                  </a:lnTo>
                  <a:lnTo>
                    <a:pt x="228600" y="225425"/>
                  </a:lnTo>
                  <a:lnTo>
                    <a:pt x="233362" y="225425"/>
                  </a:lnTo>
                  <a:lnTo>
                    <a:pt x="233362" y="228600"/>
                  </a:lnTo>
                  <a:lnTo>
                    <a:pt x="238125" y="228600"/>
                  </a:lnTo>
                  <a:lnTo>
                    <a:pt x="238125" y="233362"/>
                  </a:lnTo>
                  <a:lnTo>
                    <a:pt x="242887" y="233362"/>
                  </a:lnTo>
                  <a:lnTo>
                    <a:pt x="238125" y="233362"/>
                  </a:lnTo>
                  <a:lnTo>
                    <a:pt x="233362" y="233362"/>
                  </a:lnTo>
                  <a:lnTo>
                    <a:pt x="233362" y="238125"/>
                  </a:lnTo>
                  <a:lnTo>
                    <a:pt x="228600" y="238125"/>
                  </a:lnTo>
                  <a:lnTo>
                    <a:pt x="223837" y="238125"/>
                  </a:lnTo>
                  <a:lnTo>
                    <a:pt x="223837" y="233362"/>
                  </a:lnTo>
                  <a:lnTo>
                    <a:pt x="219075" y="233362"/>
                  </a:lnTo>
                  <a:lnTo>
                    <a:pt x="219075" y="238125"/>
                  </a:lnTo>
                  <a:lnTo>
                    <a:pt x="219075" y="242887"/>
                  </a:lnTo>
                  <a:lnTo>
                    <a:pt x="214312" y="242887"/>
                  </a:lnTo>
                  <a:lnTo>
                    <a:pt x="214312" y="247650"/>
                  </a:lnTo>
                  <a:lnTo>
                    <a:pt x="214312" y="252412"/>
                  </a:lnTo>
                  <a:lnTo>
                    <a:pt x="209550" y="252412"/>
                  </a:lnTo>
                  <a:lnTo>
                    <a:pt x="214312" y="252412"/>
                  </a:lnTo>
                  <a:lnTo>
                    <a:pt x="209550" y="252412"/>
                  </a:lnTo>
                  <a:lnTo>
                    <a:pt x="209550" y="257175"/>
                  </a:lnTo>
                  <a:lnTo>
                    <a:pt x="209550" y="261937"/>
                  </a:lnTo>
                  <a:lnTo>
                    <a:pt x="206375" y="261937"/>
                  </a:lnTo>
                  <a:lnTo>
                    <a:pt x="201612" y="261937"/>
                  </a:lnTo>
                  <a:lnTo>
                    <a:pt x="201612" y="266700"/>
                  </a:lnTo>
                  <a:lnTo>
                    <a:pt x="201612" y="261937"/>
                  </a:lnTo>
                  <a:lnTo>
                    <a:pt x="196850" y="261937"/>
                  </a:lnTo>
                  <a:lnTo>
                    <a:pt x="192087" y="261937"/>
                  </a:lnTo>
                  <a:lnTo>
                    <a:pt x="192087" y="266700"/>
                  </a:lnTo>
                  <a:lnTo>
                    <a:pt x="187325" y="266700"/>
                  </a:lnTo>
                  <a:lnTo>
                    <a:pt x="187325" y="269875"/>
                  </a:lnTo>
                  <a:lnTo>
                    <a:pt x="182562" y="269875"/>
                  </a:lnTo>
                  <a:lnTo>
                    <a:pt x="177800" y="269875"/>
                  </a:lnTo>
                  <a:lnTo>
                    <a:pt x="182562" y="269875"/>
                  </a:lnTo>
                  <a:lnTo>
                    <a:pt x="177800" y="269875"/>
                  </a:lnTo>
                  <a:lnTo>
                    <a:pt x="177800" y="274637"/>
                  </a:lnTo>
                  <a:lnTo>
                    <a:pt x="182562" y="274637"/>
                  </a:lnTo>
                  <a:lnTo>
                    <a:pt x="182562" y="279400"/>
                  </a:lnTo>
                  <a:lnTo>
                    <a:pt x="182562" y="284162"/>
                  </a:lnTo>
                  <a:lnTo>
                    <a:pt x="187325" y="284162"/>
                  </a:lnTo>
                  <a:lnTo>
                    <a:pt x="192087" y="288925"/>
                  </a:lnTo>
                  <a:lnTo>
                    <a:pt x="192087" y="293687"/>
                  </a:lnTo>
                  <a:lnTo>
                    <a:pt x="192087" y="288925"/>
                  </a:lnTo>
                  <a:lnTo>
                    <a:pt x="192087" y="293687"/>
                  </a:lnTo>
                  <a:lnTo>
                    <a:pt x="192087" y="288925"/>
                  </a:lnTo>
                  <a:lnTo>
                    <a:pt x="192087" y="293687"/>
                  </a:lnTo>
                  <a:lnTo>
                    <a:pt x="196850" y="293687"/>
                  </a:lnTo>
                  <a:lnTo>
                    <a:pt x="201612" y="293687"/>
                  </a:lnTo>
                  <a:lnTo>
                    <a:pt x="201612" y="298450"/>
                  </a:lnTo>
                  <a:lnTo>
                    <a:pt x="201612" y="303212"/>
                  </a:lnTo>
                  <a:lnTo>
                    <a:pt x="206375" y="303212"/>
                  </a:lnTo>
                  <a:lnTo>
                    <a:pt x="201612" y="303212"/>
                  </a:lnTo>
                  <a:lnTo>
                    <a:pt x="201612" y="306387"/>
                  </a:lnTo>
                  <a:lnTo>
                    <a:pt x="196850" y="306387"/>
                  </a:lnTo>
                  <a:lnTo>
                    <a:pt x="196850" y="311150"/>
                  </a:lnTo>
                  <a:lnTo>
                    <a:pt x="196850" y="315912"/>
                  </a:lnTo>
                  <a:lnTo>
                    <a:pt x="192087" y="315912"/>
                  </a:lnTo>
                  <a:lnTo>
                    <a:pt x="196850" y="315912"/>
                  </a:lnTo>
                  <a:lnTo>
                    <a:pt x="192087" y="315912"/>
                  </a:lnTo>
                  <a:lnTo>
                    <a:pt x="187325" y="315912"/>
                  </a:lnTo>
                  <a:lnTo>
                    <a:pt x="187325" y="320675"/>
                  </a:lnTo>
                  <a:lnTo>
                    <a:pt x="182562" y="320675"/>
                  </a:lnTo>
                  <a:lnTo>
                    <a:pt x="177800" y="320675"/>
                  </a:lnTo>
                  <a:lnTo>
                    <a:pt x="177800" y="325437"/>
                  </a:lnTo>
                  <a:lnTo>
                    <a:pt x="173037" y="325437"/>
                  </a:lnTo>
                  <a:lnTo>
                    <a:pt x="168275" y="325437"/>
                  </a:lnTo>
                  <a:lnTo>
                    <a:pt x="168275" y="330200"/>
                  </a:lnTo>
                  <a:lnTo>
                    <a:pt x="165100" y="330200"/>
                  </a:lnTo>
                  <a:lnTo>
                    <a:pt x="165100" y="334962"/>
                  </a:lnTo>
                  <a:lnTo>
                    <a:pt x="160337" y="334962"/>
                  </a:lnTo>
                  <a:lnTo>
                    <a:pt x="160337" y="339725"/>
                  </a:lnTo>
                  <a:lnTo>
                    <a:pt x="160337" y="342900"/>
                  </a:lnTo>
                  <a:lnTo>
                    <a:pt x="165100" y="342900"/>
                  </a:lnTo>
                  <a:lnTo>
                    <a:pt x="165100" y="347662"/>
                  </a:lnTo>
                  <a:lnTo>
                    <a:pt x="168275" y="347662"/>
                  </a:lnTo>
                  <a:lnTo>
                    <a:pt x="168275" y="352425"/>
                  </a:lnTo>
                  <a:lnTo>
                    <a:pt x="168275" y="357187"/>
                  </a:lnTo>
                  <a:lnTo>
                    <a:pt x="173037" y="357187"/>
                  </a:lnTo>
                  <a:lnTo>
                    <a:pt x="173037" y="361950"/>
                  </a:lnTo>
                  <a:lnTo>
                    <a:pt x="168275" y="361950"/>
                  </a:lnTo>
                  <a:lnTo>
                    <a:pt x="168275" y="366712"/>
                  </a:lnTo>
                  <a:lnTo>
                    <a:pt x="168275" y="361950"/>
                  </a:lnTo>
                  <a:lnTo>
                    <a:pt x="165100" y="361950"/>
                  </a:lnTo>
                  <a:lnTo>
                    <a:pt x="165100" y="366712"/>
                  </a:lnTo>
                  <a:lnTo>
                    <a:pt x="165100" y="371475"/>
                  </a:lnTo>
                  <a:lnTo>
                    <a:pt x="168275" y="371475"/>
                  </a:lnTo>
                  <a:lnTo>
                    <a:pt x="168275" y="376237"/>
                  </a:lnTo>
                  <a:lnTo>
                    <a:pt x="168275" y="381000"/>
                  </a:lnTo>
                  <a:lnTo>
                    <a:pt x="173037" y="381000"/>
                  </a:lnTo>
                  <a:lnTo>
                    <a:pt x="173037" y="384175"/>
                  </a:lnTo>
                  <a:lnTo>
                    <a:pt x="177800" y="384175"/>
                  </a:lnTo>
                  <a:lnTo>
                    <a:pt x="182562" y="384175"/>
                  </a:lnTo>
                  <a:lnTo>
                    <a:pt x="187325" y="384175"/>
                  </a:lnTo>
                  <a:lnTo>
                    <a:pt x="187325" y="381000"/>
                  </a:lnTo>
                  <a:lnTo>
                    <a:pt x="187325" y="384175"/>
                  </a:lnTo>
                  <a:lnTo>
                    <a:pt x="192087" y="384175"/>
                  </a:lnTo>
                  <a:lnTo>
                    <a:pt x="192087" y="388937"/>
                  </a:lnTo>
                  <a:lnTo>
                    <a:pt x="196850" y="388937"/>
                  </a:lnTo>
                  <a:lnTo>
                    <a:pt x="196850" y="393700"/>
                  </a:lnTo>
                  <a:lnTo>
                    <a:pt x="201612" y="393700"/>
                  </a:lnTo>
                  <a:lnTo>
                    <a:pt x="206375" y="393700"/>
                  </a:lnTo>
                  <a:lnTo>
                    <a:pt x="201612" y="393700"/>
                  </a:lnTo>
                  <a:lnTo>
                    <a:pt x="206375" y="393700"/>
                  </a:lnTo>
                  <a:lnTo>
                    <a:pt x="201612" y="393700"/>
                  </a:lnTo>
                  <a:lnTo>
                    <a:pt x="206375" y="393700"/>
                  </a:lnTo>
                  <a:lnTo>
                    <a:pt x="206375" y="388937"/>
                  </a:lnTo>
                  <a:lnTo>
                    <a:pt x="201612" y="388937"/>
                  </a:lnTo>
                  <a:lnTo>
                    <a:pt x="206375" y="388937"/>
                  </a:lnTo>
                  <a:lnTo>
                    <a:pt x="206375" y="384175"/>
                  </a:lnTo>
                  <a:lnTo>
                    <a:pt x="206375" y="388937"/>
                  </a:lnTo>
                  <a:lnTo>
                    <a:pt x="209550" y="388937"/>
                  </a:lnTo>
                  <a:lnTo>
                    <a:pt x="209550" y="384175"/>
                  </a:lnTo>
                  <a:lnTo>
                    <a:pt x="209550" y="381000"/>
                  </a:lnTo>
                  <a:lnTo>
                    <a:pt x="214312" y="381000"/>
                  </a:lnTo>
                  <a:lnTo>
                    <a:pt x="214312" y="384175"/>
                  </a:lnTo>
                  <a:lnTo>
                    <a:pt x="214312" y="381000"/>
                  </a:lnTo>
                  <a:lnTo>
                    <a:pt x="219075" y="381000"/>
                  </a:lnTo>
                  <a:lnTo>
                    <a:pt x="219075" y="384175"/>
                  </a:lnTo>
                  <a:lnTo>
                    <a:pt x="219075" y="381000"/>
                  </a:lnTo>
                  <a:lnTo>
                    <a:pt x="223837" y="381000"/>
                  </a:lnTo>
                  <a:lnTo>
                    <a:pt x="223837" y="384175"/>
                  </a:lnTo>
                  <a:lnTo>
                    <a:pt x="223837" y="381000"/>
                  </a:lnTo>
                  <a:lnTo>
                    <a:pt x="228600" y="381000"/>
                  </a:lnTo>
                  <a:lnTo>
                    <a:pt x="233362" y="381000"/>
                  </a:lnTo>
                  <a:lnTo>
                    <a:pt x="238125" y="381000"/>
                  </a:lnTo>
                  <a:lnTo>
                    <a:pt x="242887" y="381000"/>
                  </a:lnTo>
                  <a:lnTo>
                    <a:pt x="242887" y="384175"/>
                  </a:lnTo>
                  <a:lnTo>
                    <a:pt x="242887" y="388937"/>
                  </a:lnTo>
                  <a:lnTo>
                    <a:pt x="246062" y="388937"/>
                  </a:lnTo>
                  <a:lnTo>
                    <a:pt x="250825" y="388937"/>
                  </a:lnTo>
                  <a:lnTo>
                    <a:pt x="250825" y="393700"/>
                  </a:lnTo>
                  <a:lnTo>
                    <a:pt x="255587" y="393700"/>
                  </a:lnTo>
                  <a:lnTo>
                    <a:pt x="260350" y="393700"/>
                  </a:lnTo>
                  <a:lnTo>
                    <a:pt x="260350" y="388937"/>
                  </a:lnTo>
                  <a:lnTo>
                    <a:pt x="255587" y="388937"/>
                  </a:lnTo>
                  <a:lnTo>
                    <a:pt x="260350" y="388937"/>
                  </a:lnTo>
                  <a:lnTo>
                    <a:pt x="260350" y="384175"/>
                  </a:lnTo>
                  <a:lnTo>
                    <a:pt x="255587" y="384175"/>
                  </a:lnTo>
                  <a:lnTo>
                    <a:pt x="260350" y="384175"/>
                  </a:lnTo>
                  <a:lnTo>
                    <a:pt x="260350" y="381000"/>
                  </a:lnTo>
                  <a:lnTo>
                    <a:pt x="265112" y="381000"/>
                  </a:lnTo>
                  <a:lnTo>
                    <a:pt x="260350" y="381000"/>
                  </a:lnTo>
                  <a:lnTo>
                    <a:pt x="265112" y="381000"/>
                  </a:lnTo>
                  <a:lnTo>
                    <a:pt x="260350" y="381000"/>
                  </a:lnTo>
                  <a:lnTo>
                    <a:pt x="265112" y="381000"/>
                  </a:lnTo>
                  <a:lnTo>
                    <a:pt x="260350" y="381000"/>
                  </a:lnTo>
                  <a:lnTo>
                    <a:pt x="265112" y="381000"/>
                  </a:lnTo>
                  <a:lnTo>
                    <a:pt x="265112" y="376237"/>
                  </a:lnTo>
                  <a:lnTo>
                    <a:pt x="265112" y="371475"/>
                  </a:lnTo>
                  <a:lnTo>
                    <a:pt x="269875" y="371475"/>
                  </a:lnTo>
                  <a:lnTo>
                    <a:pt x="269875" y="376237"/>
                  </a:lnTo>
                  <a:lnTo>
                    <a:pt x="269875" y="371475"/>
                  </a:lnTo>
                  <a:lnTo>
                    <a:pt x="279400" y="371475"/>
                  </a:lnTo>
                  <a:lnTo>
                    <a:pt x="274637" y="371475"/>
                  </a:lnTo>
                  <a:lnTo>
                    <a:pt x="279400" y="371475"/>
                  </a:lnTo>
                  <a:lnTo>
                    <a:pt x="274637" y="371475"/>
                  </a:lnTo>
                  <a:lnTo>
                    <a:pt x="284162" y="371475"/>
                  </a:lnTo>
                  <a:lnTo>
                    <a:pt x="279400" y="371475"/>
                  </a:lnTo>
                  <a:lnTo>
                    <a:pt x="284162" y="371475"/>
                  </a:lnTo>
                  <a:lnTo>
                    <a:pt x="284162" y="366712"/>
                  </a:lnTo>
                  <a:lnTo>
                    <a:pt x="287337" y="366712"/>
                  </a:lnTo>
                  <a:lnTo>
                    <a:pt x="287337" y="371475"/>
                  </a:lnTo>
                  <a:lnTo>
                    <a:pt x="292100" y="371475"/>
                  </a:lnTo>
                  <a:lnTo>
                    <a:pt x="292100" y="366712"/>
                  </a:lnTo>
                  <a:lnTo>
                    <a:pt x="292100" y="371475"/>
                  </a:lnTo>
                  <a:lnTo>
                    <a:pt x="292100" y="366712"/>
                  </a:lnTo>
                  <a:lnTo>
                    <a:pt x="292100" y="371475"/>
                  </a:lnTo>
                  <a:lnTo>
                    <a:pt x="292100" y="376237"/>
                  </a:lnTo>
                  <a:lnTo>
                    <a:pt x="296862" y="376237"/>
                  </a:lnTo>
                  <a:lnTo>
                    <a:pt x="296862" y="381000"/>
                  </a:lnTo>
                  <a:lnTo>
                    <a:pt x="292100" y="381000"/>
                  </a:lnTo>
                  <a:lnTo>
                    <a:pt x="296862" y="381000"/>
                  </a:lnTo>
                  <a:lnTo>
                    <a:pt x="292100" y="381000"/>
                  </a:lnTo>
                  <a:lnTo>
                    <a:pt x="296862" y="381000"/>
                  </a:lnTo>
                  <a:lnTo>
                    <a:pt x="292100" y="381000"/>
                  </a:lnTo>
                  <a:lnTo>
                    <a:pt x="296862" y="381000"/>
                  </a:lnTo>
                  <a:lnTo>
                    <a:pt x="296862" y="384175"/>
                  </a:lnTo>
                  <a:lnTo>
                    <a:pt x="292100" y="384175"/>
                  </a:lnTo>
                  <a:lnTo>
                    <a:pt x="296862" y="384175"/>
                  </a:lnTo>
                  <a:lnTo>
                    <a:pt x="292100" y="384175"/>
                  </a:lnTo>
                  <a:lnTo>
                    <a:pt x="292100" y="388937"/>
                  </a:lnTo>
                  <a:lnTo>
                    <a:pt x="292100" y="384175"/>
                  </a:lnTo>
                  <a:lnTo>
                    <a:pt x="292100" y="388937"/>
                  </a:lnTo>
                  <a:lnTo>
                    <a:pt x="296862" y="388937"/>
                  </a:lnTo>
                  <a:lnTo>
                    <a:pt x="296862" y="384175"/>
                  </a:lnTo>
                  <a:lnTo>
                    <a:pt x="296862" y="388937"/>
                  </a:lnTo>
                  <a:lnTo>
                    <a:pt x="301625" y="384175"/>
                  </a:lnTo>
                  <a:lnTo>
                    <a:pt x="301625" y="388937"/>
                  </a:lnTo>
                  <a:lnTo>
                    <a:pt x="296862" y="388937"/>
                  </a:lnTo>
                  <a:lnTo>
                    <a:pt x="296862" y="393700"/>
                  </a:lnTo>
                  <a:lnTo>
                    <a:pt x="301625" y="393700"/>
                  </a:lnTo>
                  <a:lnTo>
                    <a:pt x="296862" y="393700"/>
                  </a:lnTo>
                  <a:lnTo>
                    <a:pt x="296862" y="398462"/>
                  </a:lnTo>
                  <a:lnTo>
                    <a:pt x="301625" y="398462"/>
                  </a:lnTo>
                  <a:lnTo>
                    <a:pt x="306387" y="398462"/>
                  </a:lnTo>
                  <a:lnTo>
                    <a:pt x="306387" y="403225"/>
                  </a:lnTo>
                  <a:lnTo>
                    <a:pt x="301625" y="403225"/>
                  </a:lnTo>
                  <a:lnTo>
                    <a:pt x="306387" y="407987"/>
                  </a:lnTo>
                  <a:lnTo>
                    <a:pt x="306387" y="412750"/>
                  </a:lnTo>
                  <a:lnTo>
                    <a:pt x="301625" y="412750"/>
                  </a:lnTo>
                  <a:lnTo>
                    <a:pt x="306387" y="417512"/>
                  </a:lnTo>
                  <a:lnTo>
                    <a:pt x="306387" y="420687"/>
                  </a:lnTo>
                  <a:lnTo>
                    <a:pt x="311150" y="420687"/>
                  </a:lnTo>
                  <a:lnTo>
                    <a:pt x="311150" y="425450"/>
                  </a:lnTo>
                  <a:lnTo>
                    <a:pt x="311150" y="430212"/>
                  </a:lnTo>
                  <a:lnTo>
                    <a:pt x="306387" y="430212"/>
                  </a:lnTo>
                  <a:lnTo>
                    <a:pt x="306387" y="434975"/>
                  </a:lnTo>
                  <a:lnTo>
                    <a:pt x="301625" y="434975"/>
                  </a:lnTo>
                  <a:lnTo>
                    <a:pt x="296862" y="434975"/>
                  </a:lnTo>
                  <a:lnTo>
                    <a:pt x="296862" y="439737"/>
                  </a:lnTo>
                  <a:lnTo>
                    <a:pt x="296862" y="444500"/>
                  </a:lnTo>
                  <a:lnTo>
                    <a:pt x="296862" y="449262"/>
                  </a:lnTo>
                  <a:lnTo>
                    <a:pt x="296862" y="454025"/>
                  </a:lnTo>
                  <a:lnTo>
                    <a:pt x="296862" y="458787"/>
                  </a:lnTo>
                  <a:lnTo>
                    <a:pt x="301625" y="458787"/>
                  </a:lnTo>
                  <a:lnTo>
                    <a:pt x="301625" y="461962"/>
                  </a:lnTo>
                  <a:lnTo>
                    <a:pt x="301625" y="466725"/>
                  </a:lnTo>
                  <a:lnTo>
                    <a:pt x="301625" y="471487"/>
                  </a:lnTo>
                  <a:lnTo>
                    <a:pt x="306387" y="471487"/>
                  </a:lnTo>
                  <a:lnTo>
                    <a:pt x="311150" y="471487"/>
                  </a:lnTo>
                  <a:lnTo>
                    <a:pt x="315912" y="466725"/>
                  </a:lnTo>
                  <a:lnTo>
                    <a:pt x="315912" y="471487"/>
                  </a:lnTo>
                  <a:lnTo>
                    <a:pt x="315912" y="476250"/>
                  </a:lnTo>
                  <a:lnTo>
                    <a:pt x="320675" y="476250"/>
                  </a:lnTo>
                  <a:lnTo>
                    <a:pt x="323850" y="476250"/>
                  </a:lnTo>
                  <a:lnTo>
                    <a:pt x="323850" y="471487"/>
                  </a:lnTo>
                  <a:lnTo>
                    <a:pt x="323850" y="476250"/>
                  </a:lnTo>
                  <a:lnTo>
                    <a:pt x="328612" y="476250"/>
                  </a:lnTo>
                  <a:lnTo>
                    <a:pt x="328612" y="471487"/>
                  </a:lnTo>
                  <a:lnTo>
                    <a:pt x="333375" y="471487"/>
                  </a:lnTo>
                  <a:lnTo>
                    <a:pt x="333375" y="476250"/>
                  </a:lnTo>
                  <a:lnTo>
                    <a:pt x="333375" y="481012"/>
                  </a:lnTo>
                  <a:lnTo>
                    <a:pt x="338137" y="481012"/>
                  </a:lnTo>
                  <a:lnTo>
                    <a:pt x="338137" y="485775"/>
                  </a:lnTo>
                  <a:lnTo>
                    <a:pt x="338137" y="481012"/>
                  </a:lnTo>
                  <a:lnTo>
                    <a:pt x="342900" y="481012"/>
                  </a:lnTo>
                  <a:lnTo>
                    <a:pt x="347662" y="481012"/>
                  </a:lnTo>
                  <a:lnTo>
                    <a:pt x="347662" y="476250"/>
                  </a:lnTo>
                  <a:lnTo>
                    <a:pt x="347662" y="481012"/>
                  </a:lnTo>
                  <a:lnTo>
                    <a:pt x="352425" y="481012"/>
                  </a:lnTo>
                  <a:lnTo>
                    <a:pt x="352425" y="485775"/>
                  </a:lnTo>
                  <a:lnTo>
                    <a:pt x="352425" y="481012"/>
                  </a:lnTo>
                  <a:lnTo>
                    <a:pt x="352425" y="485775"/>
                  </a:lnTo>
                  <a:lnTo>
                    <a:pt x="357187" y="485775"/>
                  </a:lnTo>
                  <a:lnTo>
                    <a:pt x="360362" y="485775"/>
                  </a:lnTo>
                  <a:lnTo>
                    <a:pt x="360362" y="481012"/>
                  </a:lnTo>
                  <a:lnTo>
                    <a:pt x="360362" y="485775"/>
                  </a:lnTo>
                  <a:lnTo>
                    <a:pt x="365125" y="485775"/>
                  </a:lnTo>
                  <a:lnTo>
                    <a:pt x="365125" y="481012"/>
                  </a:lnTo>
                  <a:lnTo>
                    <a:pt x="369887" y="481012"/>
                  </a:lnTo>
                  <a:lnTo>
                    <a:pt x="369887" y="476250"/>
                  </a:lnTo>
                  <a:lnTo>
                    <a:pt x="374650" y="476250"/>
                  </a:lnTo>
                  <a:lnTo>
                    <a:pt x="369887" y="476250"/>
                  </a:lnTo>
                  <a:lnTo>
                    <a:pt x="374650" y="476250"/>
                  </a:lnTo>
                  <a:lnTo>
                    <a:pt x="379412" y="476250"/>
                  </a:lnTo>
                  <a:lnTo>
                    <a:pt x="384175" y="476250"/>
                  </a:lnTo>
                  <a:lnTo>
                    <a:pt x="388937" y="471487"/>
                  </a:lnTo>
                  <a:lnTo>
                    <a:pt x="388937" y="476250"/>
                  </a:lnTo>
                  <a:lnTo>
                    <a:pt x="388937" y="481012"/>
                  </a:lnTo>
                  <a:lnTo>
                    <a:pt x="388937" y="485775"/>
                  </a:lnTo>
                  <a:lnTo>
                    <a:pt x="393700" y="490537"/>
                  </a:lnTo>
                  <a:lnTo>
                    <a:pt x="398462" y="490537"/>
                  </a:lnTo>
                  <a:lnTo>
                    <a:pt x="398462" y="495300"/>
                  </a:lnTo>
                  <a:lnTo>
                    <a:pt x="406400" y="498475"/>
                  </a:lnTo>
                  <a:lnTo>
                    <a:pt x="411162" y="503237"/>
                  </a:lnTo>
                  <a:lnTo>
                    <a:pt x="415925" y="503237"/>
                  </a:lnTo>
                  <a:lnTo>
                    <a:pt x="415925" y="508000"/>
                  </a:lnTo>
                  <a:lnTo>
                    <a:pt x="415925" y="512762"/>
                  </a:lnTo>
                  <a:lnTo>
                    <a:pt x="411162" y="517525"/>
                  </a:lnTo>
                  <a:lnTo>
                    <a:pt x="411162" y="522287"/>
                  </a:lnTo>
                  <a:lnTo>
                    <a:pt x="411162" y="527050"/>
                  </a:lnTo>
                  <a:lnTo>
                    <a:pt x="411162" y="522287"/>
                  </a:lnTo>
                  <a:lnTo>
                    <a:pt x="406400" y="527050"/>
                  </a:lnTo>
                  <a:lnTo>
                    <a:pt x="406400" y="531812"/>
                  </a:lnTo>
                  <a:lnTo>
                    <a:pt x="406400" y="534987"/>
                  </a:lnTo>
                  <a:lnTo>
                    <a:pt x="401637" y="534987"/>
                  </a:lnTo>
                  <a:lnTo>
                    <a:pt x="398462" y="534987"/>
                  </a:lnTo>
                  <a:lnTo>
                    <a:pt x="398462" y="539750"/>
                  </a:lnTo>
                  <a:lnTo>
                    <a:pt x="393700" y="539750"/>
                  </a:lnTo>
                  <a:lnTo>
                    <a:pt x="388937" y="539750"/>
                  </a:lnTo>
                  <a:lnTo>
                    <a:pt x="393700" y="539750"/>
                  </a:lnTo>
                  <a:lnTo>
                    <a:pt x="388937" y="539750"/>
                  </a:lnTo>
                  <a:lnTo>
                    <a:pt x="388937" y="544512"/>
                  </a:lnTo>
                  <a:lnTo>
                    <a:pt x="388937" y="539750"/>
                  </a:lnTo>
                  <a:lnTo>
                    <a:pt x="393700" y="544512"/>
                  </a:lnTo>
                  <a:lnTo>
                    <a:pt x="388937" y="544512"/>
                  </a:lnTo>
                  <a:lnTo>
                    <a:pt x="388937" y="549275"/>
                  </a:lnTo>
                  <a:lnTo>
                    <a:pt x="388937" y="554037"/>
                  </a:lnTo>
                  <a:lnTo>
                    <a:pt x="388937" y="558800"/>
                  </a:lnTo>
                  <a:lnTo>
                    <a:pt x="384175" y="558800"/>
                  </a:lnTo>
                  <a:lnTo>
                    <a:pt x="384175" y="563562"/>
                  </a:lnTo>
                  <a:lnTo>
                    <a:pt x="384175" y="568325"/>
                  </a:lnTo>
                  <a:lnTo>
                    <a:pt x="379412" y="568325"/>
                  </a:lnTo>
                  <a:lnTo>
                    <a:pt x="374650" y="568325"/>
                  </a:lnTo>
                  <a:lnTo>
                    <a:pt x="369887" y="568325"/>
                  </a:lnTo>
                  <a:lnTo>
                    <a:pt x="369887" y="573087"/>
                  </a:lnTo>
                  <a:lnTo>
                    <a:pt x="347662" y="573087"/>
                  </a:lnTo>
                  <a:lnTo>
                    <a:pt x="347662" y="576262"/>
                  </a:lnTo>
                  <a:lnTo>
                    <a:pt x="347662" y="573087"/>
                  </a:lnTo>
                  <a:lnTo>
                    <a:pt x="347662" y="576262"/>
                  </a:lnTo>
                  <a:lnTo>
                    <a:pt x="342900" y="576262"/>
                  </a:lnTo>
                  <a:lnTo>
                    <a:pt x="320675" y="576262"/>
                  </a:lnTo>
                  <a:lnTo>
                    <a:pt x="323850" y="576262"/>
                  </a:lnTo>
                  <a:lnTo>
                    <a:pt x="320675" y="576262"/>
                  </a:lnTo>
                  <a:lnTo>
                    <a:pt x="320675" y="581025"/>
                  </a:lnTo>
                  <a:lnTo>
                    <a:pt x="320675" y="585787"/>
                  </a:lnTo>
                  <a:lnTo>
                    <a:pt x="320675" y="590550"/>
                  </a:lnTo>
                  <a:lnTo>
                    <a:pt x="320675" y="585787"/>
                  </a:lnTo>
                  <a:lnTo>
                    <a:pt x="315912" y="585787"/>
                  </a:lnTo>
                  <a:lnTo>
                    <a:pt x="315912" y="590550"/>
                  </a:lnTo>
                  <a:lnTo>
                    <a:pt x="320675" y="590550"/>
                  </a:lnTo>
                  <a:lnTo>
                    <a:pt x="315912" y="590550"/>
                  </a:lnTo>
                  <a:lnTo>
                    <a:pt x="320675" y="590550"/>
                  </a:lnTo>
                  <a:lnTo>
                    <a:pt x="315912" y="590550"/>
                  </a:lnTo>
                  <a:lnTo>
                    <a:pt x="315912" y="595312"/>
                  </a:lnTo>
                  <a:lnTo>
                    <a:pt x="315912" y="600075"/>
                  </a:lnTo>
                  <a:lnTo>
                    <a:pt x="311150" y="600075"/>
                  </a:lnTo>
                  <a:lnTo>
                    <a:pt x="311150" y="604837"/>
                  </a:lnTo>
                  <a:lnTo>
                    <a:pt x="306387" y="604837"/>
                  </a:lnTo>
                  <a:lnTo>
                    <a:pt x="306387" y="609600"/>
                  </a:lnTo>
                  <a:lnTo>
                    <a:pt x="306387" y="612775"/>
                  </a:lnTo>
                  <a:lnTo>
                    <a:pt x="301625" y="612775"/>
                  </a:lnTo>
                  <a:lnTo>
                    <a:pt x="301625" y="617537"/>
                  </a:lnTo>
                  <a:lnTo>
                    <a:pt x="296862" y="617537"/>
                  </a:lnTo>
                  <a:lnTo>
                    <a:pt x="296862" y="622300"/>
                  </a:lnTo>
                  <a:lnTo>
                    <a:pt x="296862" y="627062"/>
                  </a:lnTo>
                  <a:lnTo>
                    <a:pt x="292100" y="627062"/>
                  </a:lnTo>
                  <a:lnTo>
                    <a:pt x="292100" y="622300"/>
                  </a:lnTo>
                  <a:lnTo>
                    <a:pt x="287337" y="622300"/>
                  </a:lnTo>
                  <a:lnTo>
                    <a:pt x="287337" y="617537"/>
                  </a:lnTo>
                  <a:lnTo>
                    <a:pt x="284162" y="617537"/>
                  </a:lnTo>
                  <a:lnTo>
                    <a:pt x="284162" y="612775"/>
                  </a:lnTo>
                  <a:lnTo>
                    <a:pt x="284162" y="617537"/>
                  </a:lnTo>
                  <a:lnTo>
                    <a:pt x="284162" y="612775"/>
                  </a:lnTo>
                  <a:lnTo>
                    <a:pt x="284162" y="617537"/>
                  </a:lnTo>
                  <a:lnTo>
                    <a:pt x="279400" y="617537"/>
                  </a:lnTo>
                  <a:lnTo>
                    <a:pt x="279400" y="622300"/>
                  </a:lnTo>
                  <a:lnTo>
                    <a:pt x="284162" y="622300"/>
                  </a:lnTo>
                  <a:lnTo>
                    <a:pt x="279400" y="622300"/>
                  </a:lnTo>
                  <a:lnTo>
                    <a:pt x="279400" y="627062"/>
                  </a:lnTo>
                  <a:lnTo>
                    <a:pt x="284162" y="627062"/>
                  </a:lnTo>
                  <a:lnTo>
                    <a:pt x="279400" y="627062"/>
                  </a:lnTo>
                  <a:lnTo>
                    <a:pt x="284162" y="627062"/>
                  </a:lnTo>
                  <a:lnTo>
                    <a:pt x="279400" y="627062"/>
                  </a:lnTo>
                  <a:lnTo>
                    <a:pt x="279400" y="631825"/>
                  </a:lnTo>
                  <a:lnTo>
                    <a:pt x="279400" y="627062"/>
                  </a:lnTo>
                  <a:lnTo>
                    <a:pt x="274637" y="627062"/>
                  </a:lnTo>
                  <a:lnTo>
                    <a:pt x="274637" y="631825"/>
                  </a:lnTo>
                  <a:lnTo>
                    <a:pt x="279400" y="631825"/>
                  </a:lnTo>
                  <a:lnTo>
                    <a:pt x="274637" y="631825"/>
                  </a:lnTo>
                  <a:lnTo>
                    <a:pt x="274637" y="636587"/>
                  </a:lnTo>
                  <a:lnTo>
                    <a:pt x="279400" y="636587"/>
                  </a:lnTo>
                  <a:lnTo>
                    <a:pt x="284162" y="636587"/>
                  </a:lnTo>
                  <a:lnTo>
                    <a:pt x="284162" y="641350"/>
                  </a:lnTo>
                  <a:lnTo>
                    <a:pt x="279400" y="641350"/>
                  </a:lnTo>
                  <a:lnTo>
                    <a:pt x="274637" y="641350"/>
                  </a:lnTo>
                  <a:lnTo>
                    <a:pt x="269875" y="641350"/>
                  </a:lnTo>
                  <a:lnTo>
                    <a:pt x="265112" y="641350"/>
                  </a:lnTo>
                  <a:lnTo>
                    <a:pt x="265112" y="646112"/>
                  </a:lnTo>
                  <a:lnTo>
                    <a:pt x="260350" y="646112"/>
                  </a:lnTo>
                  <a:lnTo>
                    <a:pt x="255587" y="646112"/>
                  </a:lnTo>
                  <a:lnTo>
                    <a:pt x="255587" y="650875"/>
                  </a:lnTo>
                  <a:lnTo>
                    <a:pt x="255587" y="654050"/>
                  </a:lnTo>
                  <a:lnTo>
                    <a:pt x="255587" y="658812"/>
                  </a:lnTo>
                  <a:lnTo>
                    <a:pt x="255587" y="663575"/>
                  </a:lnTo>
                  <a:lnTo>
                    <a:pt x="255587" y="658812"/>
                  </a:lnTo>
                  <a:lnTo>
                    <a:pt x="255587" y="663575"/>
                  </a:lnTo>
                  <a:lnTo>
                    <a:pt x="250825" y="663575"/>
                  </a:lnTo>
                  <a:lnTo>
                    <a:pt x="250825" y="668337"/>
                  </a:lnTo>
                  <a:lnTo>
                    <a:pt x="250825" y="673100"/>
                  </a:lnTo>
                  <a:lnTo>
                    <a:pt x="246062" y="673100"/>
                  </a:lnTo>
                  <a:lnTo>
                    <a:pt x="250825" y="673100"/>
                  </a:lnTo>
                  <a:lnTo>
                    <a:pt x="246062" y="673100"/>
                  </a:lnTo>
                  <a:lnTo>
                    <a:pt x="246062" y="677862"/>
                  </a:lnTo>
                  <a:lnTo>
                    <a:pt x="250825" y="677862"/>
                  </a:lnTo>
                  <a:lnTo>
                    <a:pt x="246062" y="677862"/>
                  </a:lnTo>
                  <a:lnTo>
                    <a:pt x="246062" y="682625"/>
                  </a:lnTo>
                  <a:lnTo>
                    <a:pt x="246062" y="687387"/>
                  </a:lnTo>
                  <a:lnTo>
                    <a:pt x="242887" y="687387"/>
                  </a:lnTo>
                  <a:lnTo>
                    <a:pt x="242887" y="690562"/>
                  </a:lnTo>
                  <a:lnTo>
                    <a:pt x="242887" y="695325"/>
                  </a:lnTo>
                  <a:lnTo>
                    <a:pt x="242887" y="700087"/>
                  </a:lnTo>
                  <a:lnTo>
                    <a:pt x="242887" y="704850"/>
                  </a:lnTo>
                  <a:lnTo>
                    <a:pt x="238125" y="704850"/>
                  </a:lnTo>
                  <a:lnTo>
                    <a:pt x="242887" y="704850"/>
                  </a:lnTo>
                  <a:lnTo>
                    <a:pt x="238125" y="704850"/>
                  </a:lnTo>
                  <a:lnTo>
                    <a:pt x="238125" y="709612"/>
                  </a:lnTo>
                  <a:lnTo>
                    <a:pt x="233362" y="709612"/>
                  </a:lnTo>
                  <a:lnTo>
                    <a:pt x="238125" y="709612"/>
                  </a:lnTo>
                  <a:lnTo>
                    <a:pt x="233362" y="709612"/>
                  </a:lnTo>
                  <a:lnTo>
                    <a:pt x="233362" y="714375"/>
                  </a:lnTo>
                  <a:lnTo>
                    <a:pt x="233362" y="719137"/>
                  </a:lnTo>
                  <a:lnTo>
                    <a:pt x="228600" y="719137"/>
                  </a:lnTo>
                  <a:lnTo>
                    <a:pt x="223837" y="719137"/>
                  </a:lnTo>
                  <a:lnTo>
                    <a:pt x="223837" y="723900"/>
                  </a:lnTo>
                  <a:lnTo>
                    <a:pt x="223837" y="719137"/>
                  </a:lnTo>
                  <a:lnTo>
                    <a:pt x="223837" y="723900"/>
                  </a:lnTo>
                  <a:lnTo>
                    <a:pt x="223837" y="719137"/>
                  </a:lnTo>
                  <a:lnTo>
                    <a:pt x="219075" y="719137"/>
                  </a:lnTo>
                  <a:lnTo>
                    <a:pt x="219075" y="723900"/>
                  </a:lnTo>
                  <a:lnTo>
                    <a:pt x="214312" y="723900"/>
                  </a:lnTo>
                  <a:lnTo>
                    <a:pt x="214312" y="727075"/>
                  </a:lnTo>
                  <a:lnTo>
                    <a:pt x="214312" y="731837"/>
                  </a:lnTo>
                  <a:lnTo>
                    <a:pt x="209550" y="731837"/>
                  </a:lnTo>
                  <a:lnTo>
                    <a:pt x="209550" y="736600"/>
                  </a:lnTo>
                  <a:lnTo>
                    <a:pt x="209550" y="741362"/>
                  </a:lnTo>
                  <a:lnTo>
                    <a:pt x="206375" y="741362"/>
                  </a:lnTo>
                  <a:lnTo>
                    <a:pt x="206375" y="746125"/>
                  </a:lnTo>
                  <a:lnTo>
                    <a:pt x="206375" y="750887"/>
                  </a:lnTo>
                  <a:lnTo>
                    <a:pt x="206375" y="755650"/>
                  </a:lnTo>
                  <a:lnTo>
                    <a:pt x="201612" y="755650"/>
                  </a:lnTo>
                  <a:lnTo>
                    <a:pt x="201612" y="760412"/>
                  </a:lnTo>
                  <a:lnTo>
                    <a:pt x="201612" y="765175"/>
                  </a:lnTo>
                  <a:lnTo>
                    <a:pt x="201612" y="760412"/>
                  </a:lnTo>
                  <a:lnTo>
                    <a:pt x="206375" y="760412"/>
                  </a:lnTo>
                  <a:lnTo>
                    <a:pt x="206375" y="765175"/>
                  </a:lnTo>
                  <a:lnTo>
                    <a:pt x="206375" y="768350"/>
                  </a:lnTo>
                  <a:lnTo>
                    <a:pt x="209550" y="768350"/>
                  </a:lnTo>
                  <a:lnTo>
                    <a:pt x="209550" y="773113"/>
                  </a:lnTo>
                  <a:lnTo>
                    <a:pt x="209550" y="777875"/>
                  </a:lnTo>
                  <a:lnTo>
                    <a:pt x="214312" y="777875"/>
                  </a:lnTo>
                  <a:lnTo>
                    <a:pt x="219075" y="777875"/>
                  </a:lnTo>
                  <a:lnTo>
                    <a:pt x="219075" y="782638"/>
                  </a:lnTo>
                  <a:lnTo>
                    <a:pt x="223837" y="782638"/>
                  </a:lnTo>
                  <a:lnTo>
                    <a:pt x="223837" y="787400"/>
                  </a:lnTo>
                  <a:lnTo>
                    <a:pt x="223837" y="792163"/>
                  </a:lnTo>
                  <a:lnTo>
                    <a:pt x="223837" y="796925"/>
                  </a:lnTo>
                  <a:lnTo>
                    <a:pt x="219075" y="796925"/>
                  </a:lnTo>
                  <a:lnTo>
                    <a:pt x="219075" y="801688"/>
                  </a:lnTo>
                  <a:lnTo>
                    <a:pt x="219075" y="796925"/>
                  </a:lnTo>
                  <a:lnTo>
                    <a:pt x="219075" y="801688"/>
                  </a:lnTo>
                  <a:lnTo>
                    <a:pt x="219075" y="796925"/>
                  </a:lnTo>
                  <a:lnTo>
                    <a:pt x="219075" y="801688"/>
                  </a:lnTo>
                  <a:lnTo>
                    <a:pt x="214312" y="801688"/>
                  </a:lnTo>
                  <a:lnTo>
                    <a:pt x="214312" y="804863"/>
                  </a:lnTo>
                  <a:lnTo>
                    <a:pt x="209550" y="804863"/>
                  </a:lnTo>
                  <a:lnTo>
                    <a:pt x="209550" y="801688"/>
                  </a:lnTo>
                  <a:lnTo>
                    <a:pt x="206375" y="801688"/>
                  </a:lnTo>
                  <a:lnTo>
                    <a:pt x="206375" y="796925"/>
                  </a:lnTo>
                  <a:lnTo>
                    <a:pt x="201612" y="796925"/>
                  </a:lnTo>
                  <a:lnTo>
                    <a:pt x="196850" y="796925"/>
                  </a:lnTo>
                  <a:lnTo>
                    <a:pt x="196850" y="792163"/>
                  </a:lnTo>
                  <a:lnTo>
                    <a:pt x="196850" y="796925"/>
                  </a:lnTo>
                  <a:lnTo>
                    <a:pt x="192087" y="796925"/>
                  </a:lnTo>
                  <a:lnTo>
                    <a:pt x="187325" y="796925"/>
                  </a:lnTo>
                  <a:lnTo>
                    <a:pt x="187325" y="801688"/>
                  </a:lnTo>
                  <a:lnTo>
                    <a:pt x="182562" y="801688"/>
                  </a:lnTo>
                  <a:lnTo>
                    <a:pt x="182562" y="804863"/>
                  </a:lnTo>
                  <a:lnTo>
                    <a:pt x="182562" y="809625"/>
                  </a:lnTo>
                  <a:lnTo>
                    <a:pt x="182562" y="814388"/>
                  </a:lnTo>
                  <a:lnTo>
                    <a:pt x="177800" y="814388"/>
                  </a:lnTo>
                  <a:lnTo>
                    <a:pt x="173037" y="814388"/>
                  </a:lnTo>
                  <a:lnTo>
                    <a:pt x="173037" y="809625"/>
                  </a:lnTo>
                  <a:lnTo>
                    <a:pt x="168275" y="809625"/>
                  </a:lnTo>
                  <a:lnTo>
                    <a:pt x="168275" y="804863"/>
                  </a:lnTo>
                  <a:lnTo>
                    <a:pt x="165100" y="804863"/>
                  </a:lnTo>
                  <a:lnTo>
                    <a:pt x="165100" y="809625"/>
                  </a:lnTo>
                  <a:lnTo>
                    <a:pt x="165100" y="804863"/>
                  </a:lnTo>
                  <a:lnTo>
                    <a:pt x="165100" y="809625"/>
                  </a:lnTo>
                  <a:lnTo>
                    <a:pt x="165100" y="804863"/>
                  </a:lnTo>
                  <a:lnTo>
                    <a:pt x="165100" y="809625"/>
                  </a:lnTo>
                  <a:lnTo>
                    <a:pt x="160337" y="809625"/>
                  </a:lnTo>
                  <a:lnTo>
                    <a:pt x="155575" y="809625"/>
                  </a:lnTo>
                  <a:lnTo>
                    <a:pt x="155575" y="804863"/>
                  </a:lnTo>
                  <a:lnTo>
                    <a:pt x="150812" y="804863"/>
                  </a:lnTo>
                  <a:lnTo>
                    <a:pt x="150812" y="809625"/>
                  </a:lnTo>
                  <a:lnTo>
                    <a:pt x="150812" y="804863"/>
                  </a:lnTo>
                  <a:lnTo>
                    <a:pt x="150812" y="809625"/>
                  </a:lnTo>
                  <a:lnTo>
                    <a:pt x="146050" y="809625"/>
                  </a:lnTo>
                  <a:lnTo>
                    <a:pt x="141287" y="809625"/>
                  </a:lnTo>
                  <a:lnTo>
                    <a:pt x="136525" y="809625"/>
                  </a:lnTo>
                  <a:lnTo>
                    <a:pt x="141287" y="809625"/>
                  </a:lnTo>
                  <a:lnTo>
                    <a:pt x="136525" y="809625"/>
                  </a:lnTo>
                  <a:lnTo>
                    <a:pt x="136525" y="804863"/>
                  </a:lnTo>
                  <a:lnTo>
                    <a:pt x="131762" y="804863"/>
                  </a:lnTo>
                  <a:lnTo>
                    <a:pt x="128587" y="804863"/>
                  </a:lnTo>
                  <a:lnTo>
                    <a:pt x="123825" y="804863"/>
                  </a:lnTo>
                  <a:lnTo>
                    <a:pt x="123825" y="801688"/>
                  </a:lnTo>
                  <a:lnTo>
                    <a:pt x="100012" y="801688"/>
                  </a:lnTo>
                  <a:lnTo>
                    <a:pt x="100012" y="796925"/>
                  </a:lnTo>
                  <a:lnTo>
                    <a:pt x="100012" y="801688"/>
                  </a:lnTo>
                  <a:lnTo>
                    <a:pt x="95250" y="801688"/>
                  </a:lnTo>
                  <a:lnTo>
                    <a:pt x="95250" y="796925"/>
                  </a:lnTo>
                  <a:lnTo>
                    <a:pt x="92075" y="796925"/>
                  </a:lnTo>
                  <a:lnTo>
                    <a:pt x="92075" y="801688"/>
                  </a:lnTo>
                  <a:lnTo>
                    <a:pt x="87312" y="801688"/>
                  </a:lnTo>
                  <a:lnTo>
                    <a:pt x="92075" y="801688"/>
                  </a:lnTo>
                  <a:lnTo>
                    <a:pt x="87312" y="801688"/>
                  </a:lnTo>
                  <a:lnTo>
                    <a:pt x="87312" y="796925"/>
                  </a:lnTo>
                  <a:lnTo>
                    <a:pt x="82550" y="796925"/>
                  </a:lnTo>
                  <a:lnTo>
                    <a:pt x="87312" y="796925"/>
                  </a:lnTo>
                  <a:lnTo>
                    <a:pt x="82550" y="796925"/>
                  </a:lnTo>
                  <a:lnTo>
                    <a:pt x="87312" y="796925"/>
                  </a:lnTo>
                  <a:lnTo>
                    <a:pt x="87312" y="792163"/>
                  </a:lnTo>
                  <a:lnTo>
                    <a:pt x="82550" y="792163"/>
                  </a:lnTo>
                  <a:lnTo>
                    <a:pt x="82550" y="796925"/>
                  </a:lnTo>
                  <a:lnTo>
                    <a:pt x="82550" y="792163"/>
                  </a:lnTo>
                  <a:lnTo>
                    <a:pt x="77787" y="792163"/>
                  </a:lnTo>
                  <a:lnTo>
                    <a:pt x="77787" y="796925"/>
                  </a:lnTo>
                  <a:lnTo>
                    <a:pt x="77787" y="792163"/>
                  </a:lnTo>
                  <a:lnTo>
                    <a:pt x="73025" y="792163"/>
                  </a:lnTo>
                  <a:lnTo>
                    <a:pt x="77787" y="792163"/>
                  </a:lnTo>
                  <a:lnTo>
                    <a:pt x="73025" y="792163"/>
                  </a:lnTo>
                  <a:lnTo>
                    <a:pt x="77787" y="792163"/>
                  </a:lnTo>
                  <a:lnTo>
                    <a:pt x="73025" y="792163"/>
                  </a:lnTo>
                  <a:lnTo>
                    <a:pt x="73025" y="796925"/>
                  </a:lnTo>
                  <a:lnTo>
                    <a:pt x="68262" y="796925"/>
                  </a:lnTo>
                  <a:lnTo>
                    <a:pt x="68262" y="792163"/>
                  </a:lnTo>
                  <a:lnTo>
                    <a:pt x="63500" y="792163"/>
                  </a:lnTo>
                  <a:lnTo>
                    <a:pt x="63500" y="796925"/>
                  </a:lnTo>
                  <a:lnTo>
                    <a:pt x="58737" y="796925"/>
                  </a:lnTo>
                  <a:lnTo>
                    <a:pt x="58737" y="792163"/>
                  </a:lnTo>
                  <a:lnTo>
                    <a:pt x="53975" y="792163"/>
                  </a:lnTo>
                  <a:lnTo>
                    <a:pt x="50800" y="792163"/>
                  </a:lnTo>
                  <a:lnTo>
                    <a:pt x="50800" y="787400"/>
                  </a:lnTo>
                  <a:lnTo>
                    <a:pt x="46037" y="787400"/>
                  </a:lnTo>
                  <a:lnTo>
                    <a:pt x="46037" y="782638"/>
                  </a:lnTo>
                  <a:lnTo>
                    <a:pt x="41275" y="782638"/>
                  </a:lnTo>
                  <a:lnTo>
                    <a:pt x="36512" y="782638"/>
                  </a:lnTo>
                  <a:lnTo>
                    <a:pt x="36512" y="777875"/>
                  </a:lnTo>
                  <a:lnTo>
                    <a:pt x="31750" y="777875"/>
                  </a:lnTo>
                  <a:lnTo>
                    <a:pt x="36512" y="777875"/>
                  </a:lnTo>
                  <a:lnTo>
                    <a:pt x="31750" y="777875"/>
                  </a:lnTo>
                  <a:lnTo>
                    <a:pt x="36512" y="777875"/>
                  </a:lnTo>
                  <a:lnTo>
                    <a:pt x="36512" y="773113"/>
                  </a:lnTo>
                  <a:lnTo>
                    <a:pt x="31750" y="773113"/>
                  </a:lnTo>
                  <a:lnTo>
                    <a:pt x="36512" y="773113"/>
                  </a:lnTo>
                  <a:lnTo>
                    <a:pt x="31750" y="773113"/>
                  </a:lnTo>
                  <a:lnTo>
                    <a:pt x="36512" y="773113"/>
                  </a:lnTo>
                  <a:lnTo>
                    <a:pt x="36512" y="768350"/>
                  </a:lnTo>
                  <a:lnTo>
                    <a:pt x="31750" y="768350"/>
                  </a:lnTo>
                  <a:lnTo>
                    <a:pt x="31750" y="765175"/>
                  </a:lnTo>
                  <a:lnTo>
                    <a:pt x="26987" y="765175"/>
                  </a:lnTo>
                  <a:lnTo>
                    <a:pt x="22225" y="765175"/>
                  </a:lnTo>
                  <a:lnTo>
                    <a:pt x="22225" y="760412"/>
                  </a:lnTo>
                  <a:lnTo>
                    <a:pt x="26987" y="760412"/>
                  </a:lnTo>
                  <a:lnTo>
                    <a:pt x="26987" y="755650"/>
                  </a:lnTo>
                  <a:lnTo>
                    <a:pt x="22225" y="755650"/>
                  </a:lnTo>
                  <a:lnTo>
                    <a:pt x="22225" y="750887"/>
                  </a:lnTo>
                  <a:lnTo>
                    <a:pt x="26987" y="750887"/>
                  </a:lnTo>
                  <a:lnTo>
                    <a:pt x="31750" y="750887"/>
                  </a:lnTo>
                  <a:lnTo>
                    <a:pt x="31750" y="746125"/>
                  </a:lnTo>
                  <a:lnTo>
                    <a:pt x="36512" y="746125"/>
                  </a:lnTo>
                  <a:lnTo>
                    <a:pt x="41275" y="746125"/>
                  </a:lnTo>
                  <a:lnTo>
                    <a:pt x="41275" y="741362"/>
                  </a:lnTo>
                  <a:lnTo>
                    <a:pt x="41275" y="736600"/>
                  </a:lnTo>
                  <a:lnTo>
                    <a:pt x="41275" y="731837"/>
                  </a:lnTo>
                  <a:lnTo>
                    <a:pt x="46037" y="731837"/>
                  </a:lnTo>
                  <a:lnTo>
                    <a:pt x="50800" y="731837"/>
                  </a:lnTo>
                  <a:lnTo>
                    <a:pt x="50800" y="727075"/>
                  </a:lnTo>
                  <a:lnTo>
                    <a:pt x="50800" y="723900"/>
                  </a:lnTo>
                  <a:lnTo>
                    <a:pt x="50800" y="719137"/>
                  </a:lnTo>
                  <a:lnTo>
                    <a:pt x="50800" y="714375"/>
                  </a:lnTo>
                  <a:lnTo>
                    <a:pt x="50800" y="709612"/>
                  </a:lnTo>
                  <a:lnTo>
                    <a:pt x="46037" y="709612"/>
                  </a:lnTo>
                  <a:lnTo>
                    <a:pt x="46037" y="704850"/>
                  </a:lnTo>
                  <a:lnTo>
                    <a:pt x="46037" y="700087"/>
                  </a:lnTo>
                  <a:lnTo>
                    <a:pt x="46037" y="695325"/>
                  </a:lnTo>
                  <a:lnTo>
                    <a:pt x="50800" y="695325"/>
                  </a:lnTo>
                  <a:lnTo>
                    <a:pt x="50800" y="690562"/>
                  </a:lnTo>
                  <a:lnTo>
                    <a:pt x="53975" y="690562"/>
                  </a:lnTo>
                  <a:lnTo>
                    <a:pt x="53975" y="687387"/>
                  </a:lnTo>
                  <a:lnTo>
                    <a:pt x="53975" y="682625"/>
                  </a:lnTo>
                  <a:lnTo>
                    <a:pt x="53975" y="677862"/>
                  </a:lnTo>
                  <a:lnTo>
                    <a:pt x="58737" y="677862"/>
                  </a:lnTo>
                  <a:lnTo>
                    <a:pt x="58737" y="673100"/>
                  </a:lnTo>
                  <a:lnTo>
                    <a:pt x="63500" y="673100"/>
                  </a:lnTo>
                  <a:lnTo>
                    <a:pt x="63500" y="668337"/>
                  </a:lnTo>
                  <a:lnTo>
                    <a:pt x="58737" y="668337"/>
                  </a:lnTo>
                  <a:lnTo>
                    <a:pt x="63500" y="668337"/>
                  </a:lnTo>
                  <a:lnTo>
                    <a:pt x="63500" y="663575"/>
                  </a:lnTo>
                  <a:lnTo>
                    <a:pt x="68262" y="658812"/>
                  </a:lnTo>
                  <a:lnTo>
                    <a:pt x="68262" y="654050"/>
                  </a:lnTo>
                  <a:lnTo>
                    <a:pt x="68262" y="650875"/>
                  </a:lnTo>
                  <a:lnTo>
                    <a:pt x="68262" y="646112"/>
                  </a:lnTo>
                  <a:lnTo>
                    <a:pt x="73025" y="646112"/>
                  </a:lnTo>
                  <a:lnTo>
                    <a:pt x="73025" y="641350"/>
                  </a:lnTo>
                  <a:lnTo>
                    <a:pt x="73025" y="636587"/>
                  </a:lnTo>
                  <a:lnTo>
                    <a:pt x="73025" y="631825"/>
                  </a:lnTo>
                  <a:lnTo>
                    <a:pt x="73025" y="627062"/>
                  </a:lnTo>
                  <a:lnTo>
                    <a:pt x="68262" y="627062"/>
                  </a:lnTo>
                  <a:lnTo>
                    <a:pt x="63500" y="627062"/>
                  </a:lnTo>
                  <a:lnTo>
                    <a:pt x="58737" y="627062"/>
                  </a:lnTo>
                  <a:lnTo>
                    <a:pt x="58737" y="622300"/>
                  </a:lnTo>
                  <a:lnTo>
                    <a:pt x="63500" y="622300"/>
                  </a:lnTo>
                  <a:lnTo>
                    <a:pt x="63500" y="617537"/>
                  </a:lnTo>
                  <a:lnTo>
                    <a:pt x="58737" y="617537"/>
                  </a:lnTo>
                  <a:lnTo>
                    <a:pt x="53975" y="617537"/>
                  </a:lnTo>
                  <a:lnTo>
                    <a:pt x="53975" y="612775"/>
                  </a:lnTo>
                  <a:lnTo>
                    <a:pt x="53975" y="609600"/>
                  </a:lnTo>
                  <a:lnTo>
                    <a:pt x="53975" y="604837"/>
                  </a:lnTo>
                  <a:lnTo>
                    <a:pt x="50800" y="604837"/>
                  </a:lnTo>
                  <a:lnTo>
                    <a:pt x="50800" y="600075"/>
                  </a:lnTo>
                  <a:lnTo>
                    <a:pt x="46037" y="595312"/>
                  </a:lnTo>
                  <a:lnTo>
                    <a:pt x="46037" y="590550"/>
                  </a:lnTo>
                  <a:lnTo>
                    <a:pt x="41275" y="585787"/>
                  </a:lnTo>
                  <a:lnTo>
                    <a:pt x="41275" y="581025"/>
                  </a:lnTo>
                  <a:lnTo>
                    <a:pt x="36512" y="581025"/>
                  </a:lnTo>
                  <a:lnTo>
                    <a:pt x="36512" y="576262"/>
                  </a:lnTo>
                  <a:lnTo>
                    <a:pt x="41275" y="576262"/>
                  </a:lnTo>
                  <a:lnTo>
                    <a:pt x="36512" y="576262"/>
                  </a:lnTo>
                  <a:lnTo>
                    <a:pt x="31750" y="576262"/>
                  </a:lnTo>
                  <a:lnTo>
                    <a:pt x="26987" y="576262"/>
                  </a:lnTo>
                  <a:lnTo>
                    <a:pt x="26987" y="573087"/>
                  </a:lnTo>
                  <a:lnTo>
                    <a:pt x="22225" y="573087"/>
                  </a:lnTo>
                  <a:lnTo>
                    <a:pt x="17462" y="573087"/>
                  </a:lnTo>
                  <a:lnTo>
                    <a:pt x="14287" y="573087"/>
                  </a:lnTo>
                  <a:lnTo>
                    <a:pt x="14287" y="568325"/>
                  </a:lnTo>
                  <a:lnTo>
                    <a:pt x="9525" y="568325"/>
                  </a:lnTo>
                  <a:lnTo>
                    <a:pt x="9525" y="563562"/>
                  </a:lnTo>
                  <a:lnTo>
                    <a:pt x="9525" y="558800"/>
                  </a:lnTo>
                  <a:lnTo>
                    <a:pt x="9525" y="554037"/>
                  </a:lnTo>
                  <a:lnTo>
                    <a:pt x="4762" y="554037"/>
                  </a:lnTo>
                  <a:lnTo>
                    <a:pt x="9525" y="554037"/>
                  </a:lnTo>
                  <a:lnTo>
                    <a:pt x="9525" y="527050"/>
                  </a:lnTo>
                  <a:lnTo>
                    <a:pt x="14287" y="527050"/>
                  </a:lnTo>
                  <a:lnTo>
                    <a:pt x="9525" y="527050"/>
                  </a:lnTo>
                  <a:lnTo>
                    <a:pt x="9525" y="522287"/>
                  </a:lnTo>
                  <a:lnTo>
                    <a:pt x="14287" y="522287"/>
                  </a:lnTo>
                  <a:lnTo>
                    <a:pt x="17462" y="522287"/>
                  </a:lnTo>
                  <a:lnTo>
                    <a:pt x="17462" y="517525"/>
                  </a:lnTo>
                  <a:lnTo>
                    <a:pt x="22225" y="517525"/>
                  </a:lnTo>
                  <a:lnTo>
                    <a:pt x="17462" y="517525"/>
                  </a:lnTo>
                  <a:lnTo>
                    <a:pt x="17462" y="512762"/>
                  </a:lnTo>
                  <a:lnTo>
                    <a:pt x="22225" y="512762"/>
                  </a:lnTo>
                  <a:lnTo>
                    <a:pt x="26987" y="512762"/>
                  </a:lnTo>
                  <a:lnTo>
                    <a:pt x="26987" y="508000"/>
                  </a:lnTo>
                  <a:lnTo>
                    <a:pt x="26987" y="503237"/>
                  </a:lnTo>
                  <a:lnTo>
                    <a:pt x="31750" y="503237"/>
                  </a:lnTo>
                  <a:lnTo>
                    <a:pt x="31750" y="498475"/>
                  </a:lnTo>
                  <a:lnTo>
                    <a:pt x="31750" y="495300"/>
                  </a:lnTo>
                  <a:lnTo>
                    <a:pt x="26987" y="495300"/>
                  </a:lnTo>
                  <a:lnTo>
                    <a:pt x="22225" y="490537"/>
                  </a:lnTo>
                  <a:lnTo>
                    <a:pt x="22225" y="485775"/>
                  </a:lnTo>
                  <a:lnTo>
                    <a:pt x="22225" y="481012"/>
                  </a:lnTo>
                  <a:lnTo>
                    <a:pt x="22225" y="476250"/>
                  </a:lnTo>
                  <a:lnTo>
                    <a:pt x="26987" y="476250"/>
                  </a:lnTo>
                  <a:lnTo>
                    <a:pt x="26987" y="471487"/>
                  </a:lnTo>
                  <a:lnTo>
                    <a:pt x="31750" y="471487"/>
                  </a:lnTo>
                  <a:lnTo>
                    <a:pt x="31750" y="466725"/>
                  </a:lnTo>
                  <a:lnTo>
                    <a:pt x="36512" y="466725"/>
                  </a:lnTo>
                  <a:lnTo>
                    <a:pt x="36512" y="461962"/>
                  </a:lnTo>
                  <a:lnTo>
                    <a:pt x="41275" y="461962"/>
                  </a:lnTo>
                  <a:lnTo>
                    <a:pt x="41275" y="458787"/>
                  </a:lnTo>
                  <a:lnTo>
                    <a:pt x="46037" y="458787"/>
                  </a:lnTo>
                  <a:lnTo>
                    <a:pt x="46037" y="461962"/>
                  </a:lnTo>
                  <a:lnTo>
                    <a:pt x="50800" y="461962"/>
                  </a:lnTo>
                  <a:lnTo>
                    <a:pt x="50800" y="466725"/>
                  </a:lnTo>
                  <a:lnTo>
                    <a:pt x="53975" y="466725"/>
                  </a:lnTo>
                  <a:lnTo>
                    <a:pt x="58737" y="466725"/>
                  </a:lnTo>
                  <a:lnTo>
                    <a:pt x="63500" y="466725"/>
                  </a:lnTo>
                  <a:lnTo>
                    <a:pt x="63500" y="461962"/>
                  </a:lnTo>
                  <a:lnTo>
                    <a:pt x="68262" y="461962"/>
                  </a:lnTo>
                  <a:lnTo>
                    <a:pt x="73025" y="461962"/>
                  </a:lnTo>
                  <a:lnTo>
                    <a:pt x="73025" y="458787"/>
                  </a:lnTo>
                  <a:lnTo>
                    <a:pt x="77787" y="458787"/>
                  </a:lnTo>
                  <a:lnTo>
                    <a:pt x="73025" y="458787"/>
                  </a:lnTo>
                  <a:lnTo>
                    <a:pt x="73025" y="454025"/>
                  </a:lnTo>
                  <a:lnTo>
                    <a:pt x="77787" y="449262"/>
                  </a:lnTo>
                  <a:lnTo>
                    <a:pt x="82550" y="449262"/>
                  </a:lnTo>
                  <a:lnTo>
                    <a:pt x="82550" y="444500"/>
                  </a:lnTo>
                  <a:lnTo>
                    <a:pt x="77787" y="444500"/>
                  </a:lnTo>
                  <a:lnTo>
                    <a:pt x="77787" y="439737"/>
                  </a:lnTo>
                  <a:lnTo>
                    <a:pt x="77787" y="434975"/>
                  </a:lnTo>
                  <a:lnTo>
                    <a:pt x="77787" y="430212"/>
                  </a:lnTo>
                  <a:lnTo>
                    <a:pt x="82550" y="430212"/>
                  </a:lnTo>
                  <a:lnTo>
                    <a:pt x="82550" y="425450"/>
                  </a:lnTo>
                  <a:lnTo>
                    <a:pt x="82550" y="420687"/>
                  </a:lnTo>
                  <a:lnTo>
                    <a:pt x="82550" y="417512"/>
                  </a:lnTo>
                  <a:lnTo>
                    <a:pt x="82550" y="412750"/>
                  </a:lnTo>
                  <a:lnTo>
                    <a:pt x="87312" y="412750"/>
                  </a:lnTo>
                  <a:lnTo>
                    <a:pt x="87312" y="407987"/>
                  </a:lnTo>
                  <a:lnTo>
                    <a:pt x="87312" y="403225"/>
                  </a:lnTo>
                  <a:lnTo>
                    <a:pt x="87312" y="398462"/>
                  </a:lnTo>
                  <a:lnTo>
                    <a:pt x="82550" y="398462"/>
                  </a:lnTo>
                  <a:lnTo>
                    <a:pt x="82550" y="403225"/>
                  </a:lnTo>
                  <a:lnTo>
                    <a:pt x="82550" y="398462"/>
                  </a:lnTo>
                  <a:lnTo>
                    <a:pt x="77787" y="398462"/>
                  </a:lnTo>
                  <a:lnTo>
                    <a:pt x="73025" y="398462"/>
                  </a:lnTo>
                  <a:lnTo>
                    <a:pt x="73025" y="393700"/>
                  </a:lnTo>
                  <a:lnTo>
                    <a:pt x="73025" y="388937"/>
                  </a:lnTo>
                  <a:lnTo>
                    <a:pt x="68262" y="388937"/>
                  </a:lnTo>
                  <a:lnTo>
                    <a:pt x="68262" y="384175"/>
                  </a:lnTo>
                  <a:lnTo>
                    <a:pt x="68262" y="381000"/>
                  </a:lnTo>
                  <a:lnTo>
                    <a:pt x="68262" y="376237"/>
                  </a:lnTo>
                  <a:lnTo>
                    <a:pt x="68262" y="371475"/>
                  </a:lnTo>
                  <a:lnTo>
                    <a:pt x="68262" y="366712"/>
                  </a:lnTo>
                  <a:lnTo>
                    <a:pt x="63500" y="366712"/>
                  </a:lnTo>
                  <a:lnTo>
                    <a:pt x="58737" y="366712"/>
                  </a:lnTo>
                  <a:lnTo>
                    <a:pt x="58737" y="371475"/>
                  </a:lnTo>
                  <a:lnTo>
                    <a:pt x="58737" y="366712"/>
                  </a:lnTo>
                  <a:lnTo>
                    <a:pt x="53975" y="366712"/>
                  </a:lnTo>
                  <a:lnTo>
                    <a:pt x="53975" y="371475"/>
                  </a:lnTo>
                  <a:lnTo>
                    <a:pt x="50800" y="371475"/>
                  </a:lnTo>
                  <a:lnTo>
                    <a:pt x="50800" y="366712"/>
                  </a:lnTo>
                  <a:lnTo>
                    <a:pt x="50800" y="361950"/>
                  </a:lnTo>
                  <a:lnTo>
                    <a:pt x="50800" y="366712"/>
                  </a:lnTo>
                  <a:lnTo>
                    <a:pt x="50800" y="361950"/>
                  </a:lnTo>
                  <a:lnTo>
                    <a:pt x="50800" y="366712"/>
                  </a:lnTo>
                  <a:lnTo>
                    <a:pt x="46037" y="366712"/>
                  </a:lnTo>
                  <a:lnTo>
                    <a:pt x="41275" y="366712"/>
                  </a:lnTo>
                  <a:lnTo>
                    <a:pt x="36512" y="366712"/>
                  </a:lnTo>
                  <a:lnTo>
                    <a:pt x="31750" y="361950"/>
                  </a:lnTo>
                  <a:lnTo>
                    <a:pt x="31750" y="357187"/>
                  </a:lnTo>
                  <a:lnTo>
                    <a:pt x="26987" y="357187"/>
                  </a:lnTo>
                  <a:lnTo>
                    <a:pt x="22225" y="357187"/>
                  </a:lnTo>
                  <a:lnTo>
                    <a:pt x="22225" y="352425"/>
                  </a:lnTo>
                  <a:lnTo>
                    <a:pt x="26987" y="352425"/>
                  </a:lnTo>
                  <a:lnTo>
                    <a:pt x="26987" y="347662"/>
                  </a:lnTo>
                  <a:lnTo>
                    <a:pt x="26987" y="342900"/>
                  </a:lnTo>
                  <a:lnTo>
                    <a:pt x="31750" y="342900"/>
                  </a:lnTo>
                  <a:lnTo>
                    <a:pt x="31750" y="347662"/>
                  </a:lnTo>
                  <a:lnTo>
                    <a:pt x="36512" y="347662"/>
                  </a:lnTo>
                  <a:lnTo>
                    <a:pt x="36512" y="342900"/>
                  </a:lnTo>
                  <a:lnTo>
                    <a:pt x="36512" y="339725"/>
                  </a:lnTo>
                  <a:lnTo>
                    <a:pt x="31750" y="334962"/>
                  </a:lnTo>
                  <a:lnTo>
                    <a:pt x="36512" y="334962"/>
                  </a:lnTo>
                  <a:lnTo>
                    <a:pt x="36512" y="330200"/>
                  </a:lnTo>
                  <a:lnTo>
                    <a:pt x="36512" y="334962"/>
                  </a:lnTo>
                  <a:lnTo>
                    <a:pt x="41275" y="334962"/>
                  </a:lnTo>
                  <a:lnTo>
                    <a:pt x="41275" y="330200"/>
                  </a:lnTo>
                  <a:lnTo>
                    <a:pt x="46037" y="330200"/>
                  </a:lnTo>
                  <a:lnTo>
                    <a:pt x="50800" y="325437"/>
                  </a:lnTo>
                  <a:lnTo>
                    <a:pt x="53975" y="325437"/>
                  </a:lnTo>
                  <a:lnTo>
                    <a:pt x="53975" y="320675"/>
                  </a:lnTo>
                  <a:lnTo>
                    <a:pt x="58737" y="320675"/>
                  </a:lnTo>
                  <a:lnTo>
                    <a:pt x="63500" y="320675"/>
                  </a:lnTo>
                  <a:lnTo>
                    <a:pt x="68262" y="320675"/>
                  </a:lnTo>
                  <a:lnTo>
                    <a:pt x="68262" y="315912"/>
                  </a:lnTo>
                  <a:lnTo>
                    <a:pt x="73025" y="315912"/>
                  </a:lnTo>
                  <a:lnTo>
                    <a:pt x="73025" y="311150"/>
                  </a:lnTo>
                  <a:lnTo>
                    <a:pt x="73025" y="306387"/>
                  </a:lnTo>
                  <a:lnTo>
                    <a:pt x="68262" y="306387"/>
                  </a:lnTo>
                  <a:lnTo>
                    <a:pt x="63500" y="306387"/>
                  </a:lnTo>
                  <a:lnTo>
                    <a:pt x="58737" y="306387"/>
                  </a:lnTo>
                  <a:lnTo>
                    <a:pt x="58737" y="311150"/>
                  </a:lnTo>
                  <a:lnTo>
                    <a:pt x="58737" y="306387"/>
                  </a:lnTo>
                  <a:lnTo>
                    <a:pt x="53975" y="306387"/>
                  </a:lnTo>
                  <a:lnTo>
                    <a:pt x="50800" y="306387"/>
                  </a:lnTo>
                  <a:lnTo>
                    <a:pt x="50800" y="303212"/>
                  </a:lnTo>
                  <a:lnTo>
                    <a:pt x="50800" y="298450"/>
                  </a:lnTo>
                  <a:lnTo>
                    <a:pt x="46037" y="298450"/>
                  </a:lnTo>
                  <a:lnTo>
                    <a:pt x="46037" y="293687"/>
                  </a:lnTo>
                  <a:lnTo>
                    <a:pt x="50800" y="293687"/>
                  </a:lnTo>
                  <a:lnTo>
                    <a:pt x="46037" y="293687"/>
                  </a:lnTo>
                  <a:lnTo>
                    <a:pt x="50800" y="293687"/>
                  </a:lnTo>
                  <a:lnTo>
                    <a:pt x="50800" y="288925"/>
                  </a:lnTo>
                  <a:lnTo>
                    <a:pt x="46037" y="288925"/>
                  </a:lnTo>
                  <a:lnTo>
                    <a:pt x="50800" y="288925"/>
                  </a:lnTo>
                  <a:lnTo>
                    <a:pt x="46037" y="288925"/>
                  </a:lnTo>
                  <a:lnTo>
                    <a:pt x="46037" y="284162"/>
                  </a:lnTo>
                  <a:lnTo>
                    <a:pt x="46037" y="279400"/>
                  </a:lnTo>
                  <a:lnTo>
                    <a:pt x="41275" y="279400"/>
                  </a:lnTo>
                  <a:lnTo>
                    <a:pt x="41275" y="274637"/>
                  </a:lnTo>
                  <a:lnTo>
                    <a:pt x="36512" y="274637"/>
                  </a:lnTo>
                  <a:lnTo>
                    <a:pt x="36512" y="269875"/>
                  </a:lnTo>
                  <a:lnTo>
                    <a:pt x="31750" y="269875"/>
                  </a:lnTo>
                  <a:lnTo>
                    <a:pt x="31750" y="266700"/>
                  </a:lnTo>
                  <a:lnTo>
                    <a:pt x="26987" y="266700"/>
                  </a:lnTo>
                  <a:lnTo>
                    <a:pt x="26987" y="261937"/>
                  </a:lnTo>
                  <a:lnTo>
                    <a:pt x="22225" y="261937"/>
                  </a:lnTo>
                  <a:lnTo>
                    <a:pt x="22225" y="257175"/>
                  </a:lnTo>
                  <a:lnTo>
                    <a:pt x="22225" y="252412"/>
                  </a:lnTo>
                  <a:lnTo>
                    <a:pt x="22225" y="247650"/>
                  </a:lnTo>
                  <a:lnTo>
                    <a:pt x="17462" y="247650"/>
                  </a:lnTo>
                  <a:lnTo>
                    <a:pt x="22225" y="247650"/>
                  </a:lnTo>
                  <a:lnTo>
                    <a:pt x="22225" y="242887"/>
                  </a:lnTo>
                  <a:lnTo>
                    <a:pt x="17462" y="242887"/>
                  </a:lnTo>
                  <a:lnTo>
                    <a:pt x="14287" y="242887"/>
                  </a:lnTo>
                  <a:lnTo>
                    <a:pt x="14287" y="238125"/>
                  </a:lnTo>
                  <a:lnTo>
                    <a:pt x="9525" y="238125"/>
                  </a:lnTo>
                  <a:lnTo>
                    <a:pt x="9525" y="233362"/>
                  </a:lnTo>
                  <a:lnTo>
                    <a:pt x="4762" y="233362"/>
                  </a:lnTo>
                  <a:lnTo>
                    <a:pt x="4762" y="228600"/>
                  </a:lnTo>
                  <a:lnTo>
                    <a:pt x="0" y="228600"/>
                  </a:lnTo>
                  <a:lnTo>
                    <a:pt x="0" y="225425"/>
                  </a:lnTo>
                  <a:lnTo>
                    <a:pt x="4762" y="225425"/>
                  </a:lnTo>
                  <a:lnTo>
                    <a:pt x="4762" y="220662"/>
                  </a:lnTo>
                  <a:lnTo>
                    <a:pt x="4762" y="215900"/>
                  </a:lnTo>
                  <a:lnTo>
                    <a:pt x="9525" y="215900"/>
                  </a:lnTo>
                  <a:lnTo>
                    <a:pt x="14287" y="215900"/>
                  </a:lnTo>
                  <a:lnTo>
                    <a:pt x="14287" y="211137"/>
                  </a:lnTo>
                  <a:lnTo>
                    <a:pt x="14287" y="206375"/>
                  </a:lnTo>
                  <a:lnTo>
                    <a:pt x="9525" y="206375"/>
                  </a:lnTo>
                  <a:lnTo>
                    <a:pt x="9525" y="211137"/>
                  </a:lnTo>
                  <a:lnTo>
                    <a:pt x="9525" y="206375"/>
                  </a:lnTo>
                  <a:lnTo>
                    <a:pt x="9525" y="201612"/>
                  </a:lnTo>
                  <a:lnTo>
                    <a:pt x="4762" y="201612"/>
                  </a:lnTo>
                  <a:lnTo>
                    <a:pt x="0" y="201612"/>
                  </a:lnTo>
                  <a:lnTo>
                    <a:pt x="4762" y="201612"/>
                  </a:lnTo>
                  <a:lnTo>
                    <a:pt x="4762" y="196850"/>
                  </a:lnTo>
                  <a:lnTo>
                    <a:pt x="4762" y="192087"/>
                  </a:lnTo>
                  <a:lnTo>
                    <a:pt x="4762" y="188912"/>
                  </a:lnTo>
                  <a:lnTo>
                    <a:pt x="0" y="188912"/>
                  </a:lnTo>
                  <a:lnTo>
                    <a:pt x="0" y="184150"/>
                  </a:lnTo>
                  <a:lnTo>
                    <a:pt x="4762" y="184150"/>
                  </a:lnTo>
                  <a:lnTo>
                    <a:pt x="4762" y="179387"/>
                  </a:lnTo>
                  <a:lnTo>
                    <a:pt x="9525" y="179387"/>
                  </a:lnTo>
                  <a:lnTo>
                    <a:pt x="9525" y="174625"/>
                  </a:lnTo>
                  <a:lnTo>
                    <a:pt x="14287" y="174625"/>
                  </a:lnTo>
                  <a:lnTo>
                    <a:pt x="17462" y="174625"/>
                  </a:lnTo>
                  <a:lnTo>
                    <a:pt x="17462" y="169862"/>
                  </a:lnTo>
                  <a:lnTo>
                    <a:pt x="17462" y="174625"/>
                  </a:lnTo>
                  <a:lnTo>
                    <a:pt x="17462" y="169862"/>
                  </a:lnTo>
                  <a:lnTo>
                    <a:pt x="17462" y="174625"/>
                  </a:lnTo>
                  <a:lnTo>
                    <a:pt x="17462" y="169862"/>
                  </a:lnTo>
                  <a:lnTo>
                    <a:pt x="17462" y="174625"/>
                  </a:lnTo>
                  <a:lnTo>
                    <a:pt x="22225" y="174625"/>
                  </a:lnTo>
                  <a:lnTo>
                    <a:pt x="26987" y="174625"/>
                  </a:lnTo>
                  <a:lnTo>
                    <a:pt x="26987" y="169862"/>
                  </a:lnTo>
                  <a:lnTo>
                    <a:pt x="26987" y="165100"/>
                  </a:lnTo>
                  <a:lnTo>
                    <a:pt x="26987" y="160337"/>
                  </a:lnTo>
                  <a:lnTo>
                    <a:pt x="31750" y="160337"/>
                  </a:lnTo>
                  <a:lnTo>
                    <a:pt x="26987" y="160337"/>
                  </a:lnTo>
                  <a:lnTo>
                    <a:pt x="26987" y="155575"/>
                  </a:lnTo>
                  <a:lnTo>
                    <a:pt x="26987" y="152400"/>
                  </a:lnTo>
                  <a:lnTo>
                    <a:pt x="26987" y="147637"/>
                  </a:lnTo>
                  <a:lnTo>
                    <a:pt x="22225" y="147637"/>
                  </a:lnTo>
                  <a:lnTo>
                    <a:pt x="22225" y="142875"/>
                  </a:lnTo>
                  <a:lnTo>
                    <a:pt x="22225" y="138112"/>
                  </a:lnTo>
                  <a:lnTo>
                    <a:pt x="26987" y="138112"/>
                  </a:lnTo>
                  <a:lnTo>
                    <a:pt x="26987" y="133350"/>
                  </a:lnTo>
                  <a:lnTo>
                    <a:pt x="26987" y="128587"/>
                  </a:lnTo>
                  <a:lnTo>
                    <a:pt x="31750" y="128587"/>
                  </a:lnTo>
                  <a:lnTo>
                    <a:pt x="31750" y="123825"/>
                  </a:lnTo>
                  <a:lnTo>
                    <a:pt x="31750" y="119062"/>
                  </a:lnTo>
                  <a:lnTo>
                    <a:pt x="36512" y="119062"/>
                  </a:lnTo>
                  <a:lnTo>
                    <a:pt x="41275" y="119062"/>
                  </a:lnTo>
                  <a:lnTo>
                    <a:pt x="46037" y="119062"/>
                  </a:lnTo>
                  <a:lnTo>
                    <a:pt x="46037" y="114300"/>
                  </a:lnTo>
                  <a:lnTo>
                    <a:pt x="46037" y="111125"/>
                  </a:lnTo>
                  <a:lnTo>
                    <a:pt x="41275" y="111125"/>
                  </a:lnTo>
                  <a:lnTo>
                    <a:pt x="41275" y="106362"/>
                  </a:lnTo>
                  <a:lnTo>
                    <a:pt x="46037" y="106362"/>
                  </a:lnTo>
                  <a:lnTo>
                    <a:pt x="46037" y="101600"/>
                  </a:lnTo>
                  <a:lnTo>
                    <a:pt x="46037" y="96837"/>
                  </a:lnTo>
                  <a:lnTo>
                    <a:pt x="68262" y="96837"/>
                  </a:lnTo>
                  <a:lnTo>
                    <a:pt x="68262" y="92075"/>
                  </a:lnTo>
                  <a:lnTo>
                    <a:pt x="73025" y="92075"/>
                  </a:lnTo>
                  <a:lnTo>
                    <a:pt x="73025" y="96837"/>
                  </a:lnTo>
                  <a:lnTo>
                    <a:pt x="77787" y="96837"/>
                  </a:lnTo>
                  <a:lnTo>
                    <a:pt x="77787" y="101600"/>
                  </a:lnTo>
                  <a:lnTo>
                    <a:pt x="77787" y="106362"/>
                  </a:lnTo>
                  <a:lnTo>
                    <a:pt x="82550" y="106362"/>
                  </a:lnTo>
                  <a:lnTo>
                    <a:pt x="77787" y="106362"/>
                  </a:lnTo>
                  <a:lnTo>
                    <a:pt x="82550" y="106362"/>
                  </a:lnTo>
                  <a:lnTo>
                    <a:pt x="82550" y="111125"/>
                  </a:lnTo>
                  <a:lnTo>
                    <a:pt x="82550" y="114300"/>
                  </a:lnTo>
                  <a:lnTo>
                    <a:pt x="87312" y="114300"/>
                  </a:lnTo>
                  <a:lnTo>
                    <a:pt x="82550" y="114300"/>
                  </a:lnTo>
                  <a:lnTo>
                    <a:pt x="82550" y="119062"/>
                  </a:lnTo>
                  <a:lnTo>
                    <a:pt x="87312" y="119062"/>
                  </a:lnTo>
                  <a:lnTo>
                    <a:pt x="87312" y="123825"/>
                  </a:lnTo>
                  <a:lnTo>
                    <a:pt x="87312" y="128587"/>
                  </a:lnTo>
                  <a:lnTo>
                    <a:pt x="82550" y="128587"/>
                  </a:lnTo>
                  <a:lnTo>
                    <a:pt x="82550" y="133350"/>
                  </a:lnTo>
                  <a:lnTo>
                    <a:pt x="82550" y="138112"/>
                  </a:lnTo>
                  <a:lnTo>
                    <a:pt x="87312" y="138112"/>
                  </a:lnTo>
                  <a:lnTo>
                    <a:pt x="87312" y="142875"/>
                  </a:lnTo>
                  <a:lnTo>
                    <a:pt x="87312" y="147637"/>
                  </a:lnTo>
                  <a:lnTo>
                    <a:pt x="87312" y="152400"/>
                  </a:lnTo>
                  <a:lnTo>
                    <a:pt x="87312" y="155575"/>
                  </a:lnTo>
                  <a:lnTo>
                    <a:pt x="82550" y="155575"/>
                  </a:lnTo>
                  <a:lnTo>
                    <a:pt x="87312" y="155575"/>
                  </a:lnTo>
                  <a:lnTo>
                    <a:pt x="92075" y="155575"/>
                  </a:lnTo>
                  <a:lnTo>
                    <a:pt x="95250" y="155575"/>
                  </a:lnTo>
                  <a:lnTo>
                    <a:pt x="95250" y="152400"/>
                  </a:lnTo>
                  <a:lnTo>
                    <a:pt x="100012" y="152400"/>
                  </a:lnTo>
                  <a:lnTo>
                    <a:pt x="100012" y="155575"/>
                  </a:lnTo>
                  <a:lnTo>
                    <a:pt x="100012" y="152400"/>
                  </a:lnTo>
                  <a:lnTo>
                    <a:pt x="104775" y="152400"/>
                  </a:lnTo>
                  <a:lnTo>
                    <a:pt x="109537" y="152400"/>
                  </a:lnTo>
                  <a:lnTo>
                    <a:pt x="114300" y="152400"/>
                  </a:lnTo>
                  <a:lnTo>
                    <a:pt x="114300" y="155575"/>
                  </a:lnTo>
                  <a:lnTo>
                    <a:pt x="119062" y="155575"/>
                  </a:lnTo>
                  <a:lnTo>
                    <a:pt x="119062" y="152400"/>
                  </a:lnTo>
                  <a:lnTo>
                    <a:pt x="119062" y="147637"/>
                  </a:lnTo>
                  <a:lnTo>
                    <a:pt x="123825" y="147637"/>
                  </a:lnTo>
                  <a:lnTo>
                    <a:pt x="123825" y="152400"/>
                  </a:lnTo>
                  <a:lnTo>
                    <a:pt x="128587" y="152400"/>
                  </a:lnTo>
                  <a:lnTo>
                    <a:pt x="128587" y="147637"/>
                  </a:lnTo>
                  <a:lnTo>
                    <a:pt x="128587" y="142875"/>
                  </a:lnTo>
                  <a:lnTo>
                    <a:pt x="123825" y="142875"/>
                  </a:lnTo>
                  <a:lnTo>
                    <a:pt x="123825" y="138112"/>
                  </a:lnTo>
                  <a:lnTo>
                    <a:pt x="128587" y="138112"/>
                  </a:lnTo>
                  <a:lnTo>
                    <a:pt x="131762" y="138112"/>
                  </a:lnTo>
                  <a:lnTo>
                    <a:pt x="131762" y="133350"/>
                  </a:lnTo>
                  <a:lnTo>
                    <a:pt x="136525" y="133350"/>
                  </a:lnTo>
                  <a:lnTo>
                    <a:pt x="136525" y="128587"/>
                  </a:lnTo>
                  <a:lnTo>
                    <a:pt x="141287" y="128587"/>
                  </a:lnTo>
                  <a:lnTo>
                    <a:pt x="141287" y="123825"/>
                  </a:lnTo>
                  <a:lnTo>
                    <a:pt x="146050" y="123825"/>
                  </a:lnTo>
                  <a:lnTo>
                    <a:pt x="146050" y="119062"/>
                  </a:lnTo>
                  <a:lnTo>
                    <a:pt x="150812" y="119062"/>
                  </a:lnTo>
                  <a:lnTo>
                    <a:pt x="150812" y="114300"/>
                  </a:lnTo>
                  <a:lnTo>
                    <a:pt x="155575" y="114300"/>
                  </a:lnTo>
                  <a:lnTo>
                    <a:pt x="155575" y="111125"/>
                  </a:lnTo>
                  <a:lnTo>
                    <a:pt x="160337" y="111125"/>
                  </a:lnTo>
                  <a:lnTo>
                    <a:pt x="165100" y="111125"/>
                  </a:lnTo>
                  <a:lnTo>
                    <a:pt x="165100" y="106362"/>
                  </a:lnTo>
                  <a:lnTo>
                    <a:pt x="168275" y="106362"/>
                  </a:lnTo>
                  <a:lnTo>
                    <a:pt x="173037" y="101600"/>
                  </a:lnTo>
                  <a:lnTo>
                    <a:pt x="173037" y="106362"/>
                  </a:lnTo>
                  <a:lnTo>
                    <a:pt x="173037" y="111125"/>
                  </a:lnTo>
                  <a:lnTo>
                    <a:pt x="177800" y="111125"/>
                  </a:lnTo>
                  <a:lnTo>
                    <a:pt x="177800" y="114300"/>
                  </a:lnTo>
                  <a:lnTo>
                    <a:pt x="182562" y="114300"/>
                  </a:lnTo>
                  <a:lnTo>
                    <a:pt x="182562" y="119062"/>
                  </a:lnTo>
                  <a:lnTo>
                    <a:pt x="182562" y="123825"/>
                  </a:lnTo>
                  <a:lnTo>
                    <a:pt x="182562" y="119062"/>
                  </a:lnTo>
                  <a:lnTo>
                    <a:pt x="187325" y="119062"/>
                  </a:lnTo>
                  <a:lnTo>
                    <a:pt x="192087" y="119062"/>
                  </a:lnTo>
                  <a:lnTo>
                    <a:pt x="192087" y="114300"/>
                  </a:lnTo>
                  <a:lnTo>
                    <a:pt x="192087" y="111125"/>
                  </a:lnTo>
                  <a:lnTo>
                    <a:pt x="196850" y="111125"/>
                  </a:lnTo>
                  <a:lnTo>
                    <a:pt x="196850" y="106362"/>
                  </a:lnTo>
                  <a:lnTo>
                    <a:pt x="201612" y="106362"/>
                  </a:lnTo>
                  <a:lnTo>
                    <a:pt x="196850" y="106362"/>
                  </a:lnTo>
                  <a:lnTo>
                    <a:pt x="201612" y="106362"/>
                  </a:lnTo>
                  <a:lnTo>
                    <a:pt x="196850" y="106362"/>
                  </a:lnTo>
                  <a:lnTo>
                    <a:pt x="201612" y="106362"/>
                  </a:lnTo>
                  <a:lnTo>
                    <a:pt x="201612" y="101600"/>
                  </a:lnTo>
                  <a:lnTo>
                    <a:pt x="201612" y="96837"/>
                  </a:lnTo>
                  <a:lnTo>
                    <a:pt x="206375" y="96837"/>
                  </a:lnTo>
                  <a:lnTo>
                    <a:pt x="206375" y="92075"/>
                  </a:lnTo>
                  <a:lnTo>
                    <a:pt x="209550" y="92075"/>
                  </a:lnTo>
                  <a:lnTo>
                    <a:pt x="214312" y="92075"/>
                  </a:lnTo>
                  <a:lnTo>
                    <a:pt x="214312" y="96837"/>
                  </a:lnTo>
                  <a:lnTo>
                    <a:pt x="219075" y="96837"/>
                  </a:lnTo>
                  <a:lnTo>
                    <a:pt x="219075" y="92075"/>
                  </a:lnTo>
                  <a:lnTo>
                    <a:pt x="223837" y="92075"/>
                  </a:lnTo>
                  <a:lnTo>
                    <a:pt x="223837" y="96837"/>
                  </a:lnTo>
                  <a:lnTo>
                    <a:pt x="228600" y="96837"/>
                  </a:lnTo>
                  <a:lnTo>
                    <a:pt x="233362" y="96837"/>
                  </a:lnTo>
                  <a:lnTo>
                    <a:pt x="238125" y="96837"/>
                  </a:lnTo>
                  <a:lnTo>
                    <a:pt x="238125" y="92075"/>
                  </a:lnTo>
                  <a:lnTo>
                    <a:pt x="242887" y="92075"/>
                  </a:lnTo>
                  <a:lnTo>
                    <a:pt x="242887" y="87312"/>
                  </a:lnTo>
                  <a:lnTo>
                    <a:pt x="246062" y="87312"/>
                  </a:lnTo>
                  <a:lnTo>
                    <a:pt x="250825" y="87312"/>
                  </a:lnTo>
                  <a:lnTo>
                    <a:pt x="250825" y="82550"/>
                  </a:lnTo>
                  <a:lnTo>
                    <a:pt x="255587" y="82550"/>
                  </a:lnTo>
                  <a:lnTo>
                    <a:pt x="255587" y="77787"/>
                  </a:lnTo>
                  <a:lnTo>
                    <a:pt x="255587" y="74612"/>
                  </a:lnTo>
                  <a:lnTo>
                    <a:pt x="255587" y="69850"/>
                  </a:lnTo>
                  <a:lnTo>
                    <a:pt x="250825" y="69850"/>
                  </a:lnTo>
                  <a:lnTo>
                    <a:pt x="250825" y="65087"/>
                  </a:lnTo>
                  <a:lnTo>
                    <a:pt x="246062" y="65087"/>
                  </a:lnTo>
                  <a:lnTo>
                    <a:pt x="242887" y="60325"/>
                  </a:lnTo>
                  <a:lnTo>
                    <a:pt x="246062" y="60325"/>
                  </a:lnTo>
                  <a:lnTo>
                    <a:pt x="250825" y="60325"/>
                  </a:lnTo>
                  <a:lnTo>
                    <a:pt x="255587" y="60325"/>
                  </a:lnTo>
                  <a:lnTo>
                    <a:pt x="255587" y="55562"/>
                  </a:lnTo>
                  <a:lnTo>
                    <a:pt x="250825" y="50800"/>
                  </a:lnTo>
                  <a:lnTo>
                    <a:pt x="250825" y="46037"/>
                  </a:lnTo>
                  <a:lnTo>
                    <a:pt x="250825" y="41275"/>
                  </a:lnTo>
                  <a:lnTo>
                    <a:pt x="250825" y="36512"/>
                  </a:lnTo>
                  <a:lnTo>
                    <a:pt x="255587" y="36512"/>
                  </a:lnTo>
                  <a:lnTo>
                    <a:pt x="255587" y="33337"/>
                  </a:lnTo>
                  <a:lnTo>
                    <a:pt x="255587" y="36512"/>
                  </a:lnTo>
                  <a:lnTo>
                    <a:pt x="255587" y="33337"/>
                  </a:lnTo>
                  <a:lnTo>
                    <a:pt x="260350" y="33337"/>
                  </a:lnTo>
                  <a:lnTo>
                    <a:pt x="260350" y="28575"/>
                  </a:lnTo>
                  <a:lnTo>
                    <a:pt x="265112" y="28575"/>
                  </a:lnTo>
                  <a:lnTo>
                    <a:pt x="265112" y="23812"/>
                  </a:lnTo>
                  <a:lnTo>
                    <a:pt x="292100" y="23812"/>
                  </a:lnTo>
                  <a:lnTo>
                    <a:pt x="292100" y="19050"/>
                  </a:lnTo>
                  <a:lnTo>
                    <a:pt x="292100" y="14287"/>
                  </a:lnTo>
                  <a:lnTo>
                    <a:pt x="292100" y="9525"/>
                  </a:lnTo>
                  <a:lnTo>
                    <a:pt x="292100" y="4762"/>
                  </a:lnTo>
                  <a:lnTo>
                    <a:pt x="296862" y="4762"/>
                  </a:lnTo>
                  <a:lnTo>
                    <a:pt x="301625" y="4762"/>
                  </a:lnTo>
                  <a:lnTo>
                    <a:pt x="306387" y="4762"/>
                  </a:lnTo>
                  <a:lnTo>
                    <a:pt x="311150" y="4762"/>
                  </a:lnTo>
                  <a:lnTo>
                    <a:pt x="315912" y="4762"/>
                  </a:lnTo>
                  <a:lnTo>
                    <a:pt x="320675" y="0"/>
                  </a:lnTo>
                  <a:lnTo>
                    <a:pt x="323850" y="0"/>
                  </a:lnTo>
                  <a:lnTo>
                    <a:pt x="323850" y="4762"/>
                  </a:lnTo>
                  <a:lnTo>
                    <a:pt x="328612" y="4762"/>
                  </a:lnTo>
                  <a:lnTo>
                    <a:pt x="333375" y="9525"/>
                  </a:lnTo>
                  <a:lnTo>
                    <a:pt x="333375" y="14287"/>
                  </a:lnTo>
                  <a:lnTo>
                    <a:pt x="338137" y="14287"/>
                  </a:lnTo>
                  <a:lnTo>
                    <a:pt x="342900" y="14287"/>
                  </a:lnTo>
                  <a:lnTo>
                    <a:pt x="342900" y="19050"/>
                  </a:lnTo>
                  <a:lnTo>
                    <a:pt x="347662" y="19050"/>
                  </a:lnTo>
                  <a:lnTo>
                    <a:pt x="347662" y="23812"/>
                  </a:lnTo>
                  <a:lnTo>
                    <a:pt x="347662" y="28575"/>
                  </a:lnTo>
                  <a:lnTo>
                    <a:pt x="352425" y="28575"/>
                  </a:lnTo>
                  <a:lnTo>
                    <a:pt x="352425" y="33337"/>
                  </a:lnTo>
                  <a:lnTo>
                    <a:pt x="352425" y="36512"/>
                  </a:lnTo>
                  <a:lnTo>
                    <a:pt x="347662" y="36512"/>
                  </a:lnTo>
                  <a:lnTo>
                    <a:pt x="347662" y="41275"/>
                  </a:lnTo>
                  <a:lnTo>
                    <a:pt x="352425" y="41275"/>
                  </a:lnTo>
                  <a:lnTo>
                    <a:pt x="352425" y="46037"/>
                  </a:lnTo>
                  <a:lnTo>
                    <a:pt x="357187" y="46037"/>
                  </a:lnTo>
                  <a:lnTo>
                    <a:pt x="360362" y="46037"/>
                  </a:lnTo>
                  <a:lnTo>
                    <a:pt x="360362" y="50800"/>
                  </a:lnTo>
                  <a:lnTo>
                    <a:pt x="360362" y="55562"/>
                  </a:lnTo>
                  <a:lnTo>
                    <a:pt x="365125" y="55562"/>
                  </a:lnTo>
                  <a:lnTo>
                    <a:pt x="365125" y="60325"/>
                  </a:lnTo>
                  <a:lnTo>
                    <a:pt x="360362" y="60325"/>
                  </a:lnTo>
                  <a:lnTo>
                    <a:pt x="365125" y="60325"/>
                  </a:lnTo>
                  <a:lnTo>
                    <a:pt x="365125" y="65087"/>
                  </a:lnTo>
                  <a:lnTo>
                    <a:pt x="369887" y="65087"/>
                  </a:lnTo>
                  <a:lnTo>
                    <a:pt x="369887" y="60325"/>
                  </a:lnTo>
                  <a:lnTo>
                    <a:pt x="369887" y="55562"/>
                  </a:lnTo>
                  <a:lnTo>
                    <a:pt x="374650" y="55562"/>
                  </a:lnTo>
                  <a:lnTo>
                    <a:pt x="379412" y="55562"/>
                  </a:lnTo>
                  <a:lnTo>
                    <a:pt x="379412" y="60325"/>
                  </a:lnTo>
                  <a:lnTo>
                    <a:pt x="374650" y="60325"/>
                  </a:lnTo>
                  <a:lnTo>
                    <a:pt x="374650" y="65087"/>
                  </a:lnTo>
                  <a:lnTo>
                    <a:pt x="379412" y="65087"/>
                  </a:lnTo>
                  <a:lnTo>
                    <a:pt x="384175" y="65087"/>
                  </a:lnTo>
                  <a:lnTo>
                    <a:pt x="379412" y="65087"/>
                  </a:lnTo>
                  <a:lnTo>
                    <a:pt x="379412" y="69850"/>
                  </a:lnTo>
                  <a:lnTo>
                    <a:pt x="384175" y="69850"/>
                  </a:lnTo>
                  <a:lnTo>
                    <a:pt x="379412" y="69850"/>
                  </a:lnTo>
                  <a:lnTo>
                    <a:pt x="384175" y="69850"/>
                  </a:lnTo>
                  <a:lnTo>
                    <a:pt x="379412" y="74612"/>
                  </a:lnTo>
                  <a:lnTo>
                    <a:pt x="384175" y="74612"/>
                  </a:lnTo>
                  <a:lnTo>
                    <a:pt x="384175" y="77787"/>
                  </a:lnTo>
                  <a:lnTo>
                    <a:pt x="388937" y="77787"/>
                  </a:lnTo>
                  <a:lnTo>
                    <a:pt x="388937" y="82550"/>
                  </a:lnTo>
                  <a:lnTo>
                    <a:pt x="384175" y="82550"/>
                  </a:lnTo>
                  <a:lnTo>
                    <a:pt x="384175" y="87312"/>
                  </a:lnTo>
                  <a:lnTo>
                    <a:pt x="384175" y="92075"/>
                  </a:lnTo>
                  <a:lnTo>
                    <a:pt x="379412" y="92075"/>
                  </a:lnTo>
                  <a:lnTo>
                    <a:pt x="379412" y="87312"/>
                  </a:lnTo>
                  <a:lnTo>
                    <a:pt x="374650" y="87312"/>
                  </a:lnTo>
                  <a:lnTo>
                    <a:pt x="369887" y="87312"/>
                  </a:lnTo>
                  <a:lnTo>
                    <a:pt x="369887" y="92075"/>
                  </a:lnTo>
                  <a:lnTo>
                    <a:pt x="369887" y="96837"/>
                  </a:lnTo>
                  <a:lnTo>
                    <a:pt x="369887" y="101600"/>
                  </a:lnTo>
                  <a:lnTo>
                    <a:pt x="374650" y="101600"/>
                  </a:lnTo>
                  <a:lnTo>
                    <a:pt x="374650" y="106362"/>
                  </a:lnTo>
                  <a:lnTo>
                    <a:pt x="379412" y="106362"/>
                  </a:lnTo>
                  <a:lnTo>
                    <a:pt x="379412" y="111125"/>
                  </a:lnTo>
                  <a:lnTo>
                    <a:pt x="379412" y="114300"/>
                  </a:lnTo>
                  <a:lnTo>
                    <a:pt x="384175" y="114300"/>
                  </a:lnTo>
                  <a:lnTo>
                    <a:pt x="388937" y="114300"/>
                  </a:lnTo>
                  <a:lnTo>
                    <a:pt x="388937" y="119062"/>
                  </a:lnTo>
                  <a:lnTo>
                    <a:pt x="393700" y="119062"/>
                  </a:lnTo>
                  <a:lnTo>
                    <a:pt x="393700" y="123825"/>
                  </a:lnTo>
                  <a:lnTo>
                    <a:pt x="388937" y="123825"/>
                  </a:lnTo>
                  <a:lnTo>
                    <a:pt x="388937" y="128587"/>
                  </a:lnTo>
                  <a:lnTo>
                    <a:pt x="393700" y="128587"/>
                  </a:lnTo>
                  <a:lnTo>
                    <a:pt x="398462" y="128587"/>
                  </a:lnTo>
                  <a:lnTo>
                    <a:pt x="398462" y="133350"/>
                  </a:lnTo>
                  <a:lnTo>
                    <a:pt x="398462" y="138112"/>
                  </a:lnTo>
                  <a:lnTo>
                    <a:pt x="398462" y="142875"/>
                  </a:lnTo>
                  <a:lnTo>
                    <a:pt x="401637" y="142875"/>
                  </a:lnTo>
                  <a:lnTo>
                    <a:pt x="406400" y="142875"/>
                  </a:lnTo>
                  <a:lnTo>
                    <a:pt x="406400" y="138112"/>
                  </a:lnTo>
                  <a:lnTo>
                    <a:pt x="411162" y="138112"/>
                  </a:lnTo>
                  <a:lnTo>
                    <a:pt x="415925" y="138112"/>
                  </a:lnTo>
                  <a:lnTo>
                    <a:pt x="420687" y="138112"/>
                  </a:lnTo>
                  <a:lnTo>
                    <a:pt x="425450" y="138112"/>
                  </a:lnTo>
                  <a:lnTo>
                    <a:pt x="425450" y="133350"/>
                  </a:lnTo>
                  <a:lnTo>
                    <a:pt x="430212" y="133350"/>
                  </a:lnTo>
                  <a:lnTo>
                    <a:pt x="430212" y="138112"/>
                  </a:lnTo>
                  <a:lnTo>
                    <a:pt x="434975" y="138112"/>
                  </a:lnTo>
                  <a:lnTo>
                    <a:pt x="434975" y="133350"/>
                  </a:lnTo>
                  <a:lnTo>
                    <a:pt x="438150" y="133350"/>
                  </a:lnTo>
                  <a:lnTo>
                    <a:pt x="438150" y="128587"/>
                  </a:lnTo>
                  <a:lnTo>
                    <a:pt x="442912" y="128587"/>
                  </a:lnTo>
                  <a:lnTo>
                    <a:pt x="442912" y="133350"/>
                  </a:lnTo>
                  <a:lnTo>
                    <a:pt x="442912" y="138112"/>
                  </a:lnTo>
                  <a:lnTo>
                    <a:pt x="447675" y="138112"/>
                  </a:lnTo>
                  <a:lnTo>
                    <a:pt x="452437" y="138112"/>
                  </a:lnTo>
                  <a:lnTo>
                    <a:pt x="452437" y="133350"/>
                  </a:lnTo>
                  <a:lnTo>
                    <a:pt x="474662" y="133350"/>
                  </a:lnTo>
                  <a:lnTo>
                    <a:pt x="474662" y="128587"/>
                  </a:lnTo>
                  <a:close/>
                </a:path>
                <a:path w="561975" h="814704">
                  <a:moveTo>
                    <a:pt x="320675" y="306387"/>
                  </a:moveTo>
                  <a:lnTo>
                    <a:pt x="320675" y="311150"/>
                  </a:lnTo>
                  <a:lnTo>
                    <a:pt x="320675" y="315912"/>
                  </a:lnTo>
                  <a:lnTo>
                    <a:pt x="320675" y="320675"/>
                  </a:lnTo>
                  <a:lnTo>
                    <a:pt x="315912" y="320675"/>
                  </a:lnTo>
                  <a:lnTo>
                    <a:pt x="315912" y="325437"/>
                  </a:lnTo>
                  <a:lnTo>
                    <a:pt x="320675" y="325437"/>
                  </a:lnTo>
                  <a:lnTo>
                    <a:pt x="315912" y="325437"/>
                  </a:lnTo>
                  <a:lnTo>
                    <a:pt x="320675" y="325437"/>
                  </a:lnTo>
                  <a:lnTo>
                    <a:pt x="315912" y="325437"/>
                  </a:lnTo>
                  <a:lnTo>
                    <a:pt x="320675" y="325437"/>
                  </a:lnTo>
                  <a:lnTo>
                    <a:pt x="320675" y="330200"/>
                  </a:lnTo>
                  <a:lnTo>
                    <a:pt x="320675" y="334962"/>
                  </a:lnTo>
                  <a:lnTo>
                    <a:pt x="320675" y="330200"/>
                  </a:lnTo>
                  <a:lnTo>
                    <a:pt x="320675" y="334962"/>
                  </a:lnTo>
                  <a:lnTo>
                    <a:pt x="320675" y="330200"/>
                  </a:lnTo>
                  <a:lnTo>
                    <a:pt x="323850" y="334962"/>
                  </a:lnTo>
                  <a:lnTo>
                    <a:pt x="328612" y="334962"/>
                  </a:lnTo>
                  <a:lnTo>
                    <a:pt x="328612" y="330200"/>
                  </a:lnTo>
                  <a:lnTo>
                    <a:pt x="328612" y="334962"/>
                  </a:lnTo>
                  <a:lnTo>
                    <a:pt x="323850" y="334962"/>
                  </a:lnTo>
                  <a:lnTo>
                    <a:pt x="323850" y="339725"/>
                  </a:lnTo>
                  <a:lnTo>
                    <a:pt x="320675" y="339725"/>
                  </a:lnTo>
                  <a:lnTo>
                    <a:pt x="323850" y="339725"/>
                  </a:lnTo>
                  <a:lnTo>
                    <a:pt x="323850" y="342900"/>
                  </a:lnTo>
                  <a:lnTo>
                    <a:pt x="323850" y="347662"/>
                  </a:lnTo>
                  <a:lnTo>
                    <a:pt x="320675" y="347662"/>
                  </a:lnTo>
                  <a:lnTo>
                    <a:pt x="323850" y="347662"/>
                  </a:lnTo>
                  <a:lnTo>
                    <a:pt x="320675" y="347662"/>
                  </a:lnTo>
                  <a:lnTo>
                    <a:pt x="323850" y="347662"/>
                  </a:lnTo>
                  <a:lnTo>
                    <a:pt x="323850" y="352425"/>
                  </a:lnTo>
                  <a:lnTo>
                    <a:pt x="323850" y="347662"/>
                  </a:lnTo>
                  <a:lnTo>
                    <a:pt x="323850" y="352425"/>
                  </a:lnTo>
                  <a:lnTo>
                    <a:pt x="323850" y="357187"/>
                  </a:lnTo>
                  <a:lnTo>
                    <a:pt x="323850" y="361950"/>
                  </a:lnTo>
                  <a:lnTo>
                    <a:pt x="320675" y="361950"/>
                  </a:lnTo>
                  <a:lnTo>
                    <a:pt x="315912" y="361950"/>
                  </a:lnTo>
                  <a:lnTo>
                    <a:pt x="311150" y="361950"/>
                  </a:lnTo>
                  <a:lnTo>
                    <a:pt x="306387" y="361950"/>
                  </a:lnTo>
                  <a:lnTo>
                    <a:pt x="306387" y="357187"/>
                  </a:lnTo>
                  <a:lnTo>
                    <a:pt x="301625" y="357187"/>
                  </a:lnTo>
                  <a:lnTo>
                    <a:pt x="306387" y="357187"/>
                  </a:lnTo>
                  <a:lnTo>
                    <a:pt x="301625" y="357187"/>
                  </a:lnTo>
                  <a:lnTo>
                    <a:pt x="301625" y="352425"/>
                  </a:lnTo>
                  <a:lnTo>
                    <a:pt x="301625" y="357187"/>
                  </a:lnTo>
                  <a:lnTo>
                    <a:pt x="301625" y="352425"/>
                  </a:lnTo>
                  <a:lnTo>
                    <a:pt x="301625" y="357187"/>
                  </a:lnTo>
                  <a:lnTo>
                    <a:pt x="296862" y="357187"/>
                  </a:lnTo>
                  <a:lnTo>
                    <a:pt x="296862" y="352425"/>
                  </a:lnTo>
                  <a:lnTo>
                    <a:pt x="301625" y="352425"/>
                  </a:lnTo>
                  <a:lnTo>
                    <a:pt x="296862" y="352425"/>
                  </a:lnTo>
                  <a:lnTo>
                    <a:pt x="301625" y="352425"/>
                  </a:lnTo>
                  <a:lnTo>
                    <a:pt x="296862" y="347662"/>
                  </a:lnTo>
                  <a:lnTo>
                    <a:pt x="296862" y="352425"/>
                  </a:lnTo>
                  <a:lnTo>
                    <a:pt x="296862" y="347662"/>
                  </a:lnTo>
                  <a:lnTo>
                    <a:pt x="301625" y="347662"/>
                  </a:lnTo>
                  <a:lnTo>
                    <a:pt x="296862" y="347662"/>
                  </a:lnTo>
                  <a:lnTo>
                    <a:pt x="301625" y="347662"/>
                  </a:lnTo>
                  <a:lnTo>
                    <a:pt x="301625" y="342900"/>
                  </a:lnTo>
                  <a:lnTo>
                    <a:pt x="301625" y="347662"/>
                  </a:lnTo>
                  <a:lnTo>
                    <a:pt x="301625" y="342900"/>
                  </a:lnTo>
                  <a:lnTo>
                    <a:pt x="301625" y="347662"/>
                  </a:lnTo>
                  <a:lnTo>
                    <a:pt x="301625" y="342900"/>
                  </a:lnTo>
                  <a:lnTo>
                    <a:pt x="301625" y="339725"/>
                  </a:lnTo>
                  <a:lnTo>
                    <a:pt x="296862" y="339725"/>
                  </a:lnTo>
                  <a:lnTo>
                    <a:pt x="292100" y="339725"/>
                  </a:lnTo>
                  <a:lnTo>
                    <a:pt x="287337" y="334962"/>
                  </a:lnTo>
                  <a:lnTo>
                    <a:pt x="284162" y="334962"/>
                  </a:lnTo>
                  <a:lnTo>
                    <a:pt x="284162" y="330200"/>
                  </a:lnTo>
                  <a:lnTo>
                    <a:pt x="284162" y="325437"/>
                  </a:lnTo>
                  <a:lnTo>
                    <a:pt x="284162" y="320675"/>
                  </a:lnTo>
                  <a:lnTo>
                    <a:pt x="284162" y="315912"/>
                  </a:lnTo>
                  <a:lnTo>
                    <a:pt x="287337" y="315912"/>
                  </a:lnTo>
                  <a:lnTo>
                    <a:pt x="284162" y="315912"/>
                  </a:lnTo>
                  <a:lnTo>
                    <a:pt x="287337" y="315912"/>
                  </a:lnTo>
                  <a:lnTo>
                    <a:pt x="292100" y="315912"/>
                  </a:lnTo>
                  <a:lnTo>
                    <a:pt x="296862" y="315912"/>
                  </a:lnTo>
                  <a:lnTo>
                    <a:pt x="296862" y="311150"/>
                  </a:lnTo>
                  <a:lnTo>
                    <a:pt x="296862" y="315912"/>
                  </a:lnTo>
                  <a:lnTo>
                    <a:pt x="296862" y="311150"/>
                  </a:lnTo>
                  <a:lnTo>
                    <a:pt x="296862" y="315912"/>
                  </a:lnTo>
                  <a:lnTo>
                    <a:pt x="296862" y="311150"/>
                  </a:lnTo>
                  <a:lnTo>
                    <a:pt x="296862" y="315912"/>
                  </a:lnTo>
                  <a:lnTo>
                    <a:pt x="301625" y="315912"/>
                  </a:lnTo>
                  <a:lnTo>
                    <a:pt x="306387" y="315912"/>
                  </a:lnTo>
                  <a:lnTo>
                    <a:pt x="306387" y="311150"/>
                  </a:lnTo>
                  <a:lnTo>
                    <a:pt x="311150" y="311150"/>
                  </a:lnTo>
                  <a:lnTo>
                    <a:pt x="311150" y="306387"/>
                  </a:lnTo>
                  <a:lnTo>
                    <a:pt x="311150" y="311150"/>
                  </a:lnTo>
                  <a:lnTo>
                    <a:pt x="315912" y="311150"/>
                  </a:lnTo>
                  <a:lnTo>
                    <a:pt x="315912" y="306387"/>
                  </a:lnTo>
                  <a:lnTo>
                    <a:pt x="320675" y="306387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7360" y="3464683"/>
              <a:ext cx="66675" cy="7143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6472" y="3377370"/>
              <a:ext cx="379412" cy="77946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4735" y="1799395"/>
              <a:ext cx="2308225" cy="20383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4660" y="2913185"/>
              <a:ext cx="608011" cy="60325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814660" y="2907470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109537" y="484187"/>
                  </a:moveTo>
                  <a:lnTo>
                    <a:pt x="104774" y="484187"/>
                  </a:lnTo>
                  <a:lnTo>
                    <a:pt x="109537" y="484187"/>
                  </a:lnTo>
                  <a:lnTo>
                    <a:pt x="104774" y="484187"/>
                  </a:lnTo>
                  <a:lnTo>
                    <a:pt x="109537" y="484187"/>
                  </a:lnTo>
                  <a:lnTo>
                    <a:pt x="109537" y="479425"/>
                  </a:lnTo>
                  <a:lnTo>
                    <a:pt x="104774" y="479425"/>
                  </a:lnTo>
                  <a:lnTo>
                    <a:pt x="100012" y="479425"/>
                  </a:lnTo>
                  <a:lnTo>
                    <a:pt x="100012" y="476250"/>
                  </a:lnTo>
                  <a:lnTo>
                    <a:pt x="96837" y="476250"/>
                  </a:lnTo>
                  <a:lnTo>
                    <a:pt x="96837" y="471487"/>
                  </a:lnTo>
                  <a:lnTo>
                    <a:pt x="96837" y="466725"/>
                  </a:lnTo>
                  <a:lnTo>
                    <a:pt x="96837" y="461962"/>
                  </a:lnTo>
                  <a:lnTo>
                    <a:pt x="92074" y="461962"/>
                  </a:lnTo>
                  <a:lnTo>
                    <a:pt x="87312" y="461962"/>
                  </a:lnTo>
                  <a:lnTo>
                    <a:pt x="87312" y="457200"/>
                  </a:lnTo>
                  <a:lnTo>
                    <a:pt x="87312" y="461962"/>
                  </a:lnTo>
                  <a:lnTo>
                    <a:pt x="82549" y="461962"/>
                  </a:lnTo>
                  <a:lnTo>
                    <a:pt x="82549" y="457200"/>
                  </a:lnTo>
                  <a:lnTo>
                    <a:pt x="82549" y="452437"/>
                  </a:lnTo>
                  <a:lnTo>
                    <a:pt x="77787" y="452437"/>
                  </a:lnTo>
                  <a:lnTo>
                    <a:pt x="77787" y="447675"/>
                  </a:lnTo>
                  <a:lnTo>
                    <a:pt x="77787" y="442912"/>
                  </a:lnTo>
                  <a:lnTo>
                    <a:pt x="77787" y="438150"/>
                  </a:lnTo>
                  <a:lnTo>
                    <a:pt x="77787" y="434975"/>
                  </a:lnTo>
                  <a:lnTo>
                    <a:pt x="73024" y="434975"/>
                  </a:lnTo>
                  <a:lnTo>
                    <a:pt x="73024" y="430212"/>
                  </a:lnTo>
                  <a:lnTo>
                    <a:pt x="68262" y="430212"/>
                  </a:lnTo>
                  <a:lnTo>
                    <a:pt x="73024" y="430212"/>
                  </a:lnTo>
                  <a:lnTo>
                    <a:pt x="73024" y="425450"/>
                  </a:lnTo>
                  <a:lnTo>
                    <a:pt x="68262" y="425450"/>
                  </a:lnTo>
                  <a:lnTo>
                    <a:pt x="63499" y="425450"/>
                  </a:lnTo>
                  <a:lnTo>
                    <a:pt x="63499" y="430212"/>
                  </a:lnTo>
                  <a:lnTo>
                    <a:pt x="60324" y="430212"/>
                  </a:lnTo>
                  <a:lnTo>
                    <a:pt x="55562" y="430212"/>
                  </a:lnTo>
                  <a:lnTo>
                    <a:pt x="50799" y="430212"/>
                  </a:lnTo>
                  <a:lnTo>
                    <a:pt x="46037" y="430212"/>
                  </a:lnTo>
                  <a:lnTo>
                    <a:pt x="41274" y="430212"/>
                  </a:lnTo>
                  <a:lnTo>
                    <a:pt x="41274" y="425450"/>
                  </a:lnTo>
                  <a:lnTo>
                    <a:pt x="36512" y="425450"/>
                  </a:lnTo>
                  <a:lnTo>
                    <a:pt x="31749" y="425450"/>
                  </a:lnTo>
                  <a:lnTo>
                    <a:pt x="31749" y="420687"/>
                  </a:lnTo>
                  <a:lnTo>
                    <a:pt x="31749" y="415925"/>
                  </a:lnTo>
                  <a:lnTo>
                    <a:pt x="26987" y="415925"/>
                  </a:lnTo>
                  <a:lnTo>
                    <a:pt x="26987" y="420687"/>
                  </a:lnTo>
                  <a:lnTo>
                    <a:pt x="26987" y="415925"/>
                  </a:lnTo>
                  <a:lnTo>
                    <a:pt x="22224" y="415925"/>
                  </a:lnTo>
                  <a:lnTo>
                    <a:pt x="22224" y="420687"/>
                  </a:lnTo>
                  <a:lnTo>
                    <a:pt x="22224" y="415925"/>
                  </a:lnTo>
                  <a:lnTo>
                    <a:pt x="19049" y="415925"/>
                  </a:lnTo>
                  <a:lnTo>
                    <a:pt x="14287" y="415925"/>
                  </a:lnTo>
                  <a:lnTo>
                    <a:pt x="14287" y="411162"/>
                  </a:lnTo>
                  <a:lnTo>
                    <a:pt x="9524" y="411162"/>
                  </a:lnTo>
                  <a:lnTo>
                    <a:pt x="4762" y="411162"/>
                  </a:lnTo>
                  <a:lnTo>
                    <a:pt x="9524" y="411162"/>
                  </a:lnTo>
                  <a:lnTo>
                    <a:pt x="9524" y="406400"/>
                  </a:lnTo>
                  <a:lnTo>
                    <a:pt x="4762" y="406400"/>
                  </a:lnTo>
                  <a:lnTo>
                    <a:pt x="0" y="406400"/>
                  </a:lnTo>
                  <a:lnTo>
                    <a:pt x="0" y="401637"/>
                  </a:lnTo>
                  <a:lnTo>
                    <a:pt x="4762" y="401637"/>
                  </a:lnTo>
                  <a:lnTo>
                    <a:pt x="0" y="401637"/>
                  </a:lnTo>
                  <a:lnTo>
                    <a:pt x="0" y="398462"/>
                  </a:lnTo>
                  <a:lnTo>
                    <a:pt x="4762" y="398462"/>
                  </a:lnTo>
                  <a:lnTo>
                    <a:pt x="4762" y="393700"/>
                  </a:lnTo>
                  <a:lnTo>
                    <a:pt x="0" y="393700"/>
                  </a:lnTo>
                  <a:lnTo>
                    <a:pt x="4762" y="393700"/>
                  </a:lnTo>
                  <a:lnTo>
                    <a:pt x="4762" y="388937"/>
                  </a:lnTo>
                  <a:lnTo>
                    <a:pt x="4762" y="384175"/>
                  </a:lnTo>
                  <a:lnTo>
                    <a:pt x="4762" y="388937"/>
                  </a:lnTo>
                  <a:lnTo>
                    <a:pt x="9524" y="388937"/>
                  </a:lnTo>
                  <a:lnTo>
                    <a:pt x="9524" y="384175"/>
                  </a:lnTo>
                  <a:lnTo>
                    <a:pt x="14287" y="384175"/>
                  </a:lnTo>
                  <a:lnTo>
                    <a:pt x="14287" y="379412"/>
                  </a:lnTo>
                  <a:lnTo>
                    <a:pt x="9524" y="379412"/>
                  </a:lnTo>
                  <a:lnTo>
                    <a:pt x="4762" y="379412"/>
                  </a:lnTo>
                  <a:lnTo>
                    <a:pt x="4762" y="374650"/>
                  </a:lnTo>
                  <a:lnTo>
                    <a:pt x="4762" y="369887"/>
                  </a:lnTo>
                  <a:lnTo>
                    <a:pt x="9524" y="369887"/>
                  </a:lnTo>
                  <a:lnTo>
                    <a:pt x="14287" y="369887"/>
                  </a:lnTo>
                  <a:lnTo>
                    <a:pt x="9524" y="369887"/>
                  </a:lnTo>
                  <a:lnTo>
                    <a:pt x="14287" y="369887"/>
                  </a:lnTo>
                  <a:lnTo>
                    <a:pt x="14287" y="374650"/>
                  </a:lnTo>
                  <a:lnTo>
                    <a:pt x="14287" y="369887"/>
                  </a:lnTo>
                  <a:lnTo>
                    <a:pt x="14287" y="365125"/>
                  </a:lnTo>
                  <a:lnTo>
                    <a:pt x="14287" y="361950"/>
                  </a:lnTo>
                  <a:lnTo>
                    <a:pt x="19049" y="361950"/>
                  </a:lnTo>
                  <a:lnTo>
                    <a:pt x="22224" y="357187"/>
                  </a:lnTo>
                  <a:lnTo>
                    <a:pt x="22224" y="352425"/>
                  </a:lnTo>
                  <a:lnTo>
                    <a:pt x="19049" y="352425"/>
                  </a:lnTo>
                  <a:lnTo>
                    <a:pt x="22224" y="352425"/>
                  </a:lnTo>
                  <a:lnTo>
                    <a:pt x="22224" y="347662"/>
                  </a:lnTo>
                  <a:lnTo>
                    <a:pt x="26987" y="347662"/>
                  </a:lnTo>
                  <a:lnTo>
                    <a:pt x="26987" y="342900"/>
                  </a:lnTo>
                  <a:lnTo>
                    <a:pt x="22224" y="338137"/>
                  </a:lnTo>
                  <a:lnTo>
                    <a:pt x="26987" y="338137"/>
                  </a:lnTo>
                  <a:lnTo>
                    <a:pt x="31749" y="338137"/>
                  </a:lnTo>
                  <a:lnTo>
                    <a:pt x="31749" y="333375"/>
                  </a:lnTo>
                  <a:lnTo>
                    <a:pt x="31749" y="338137"/>
                  </a:lnTo>
                  <a:lnTo>
                    <a:pt x="31749" y="333375"/>
                  </a:lnTo>
                  <a:lnTo>
                    <a:pt x="31749" y="328612"/>
                  </a:lnTo>
                  <a:lnTo>
                    <a:pt x="26987" y="328612"/>
                  </a:lnTo>
                  <a:lnTo>
                    <a:pt x="31749" y="328612"/>
                  </a:lnTo>
                  <a:lnTo>
                    <a:pt x="31749" y="323850"/>
                  </a:lnTo>
                  <a:lnTo>
                    <a:pt x="36512" y="323850"/>
                  </a:lnTo>
                  <a:lnTo>
                    <a:pt x="31749" y="323850"/>
                  </a:lnTo>
                  <a:lnTo>
                    <a:pt x="31749" y="320675"/>
                  </a:lnTo>
                  <a:lnTo>
                    <a:pt x="36512" y="320675"/>
                  </a:lnTo>
                  <a:lnTo>
                    <a:pt x="36512" y="315912"/>
                  </a:lnTo>
                  <a:lnTo>
                    <a:pt x="31749" y="311150"/>
                  </a:lnTo>
                  <a:lnTo>
                    <a:pt x="31749" y="315912"/>
                  </a:lnTo>
                  <a:lnTo>
                    <a:pt x="31749" y="311150"/>
                  </a:lnTo>
                  <a:lnTo>
                    <a:pt x="31749" y="306387"/>
                  </a:lnTo>
                  <a:lnTo>
                    <a:pt x="36512" y="306387"/>
                  </a:lnTo>
                  <a:lnTo>
                    <a:pt x="31749" y="306387"/>
                  </a:lnTo>
                  <a:lnTo>
                    <a:pt x="31749" y="301625"/>
                  </a:lnTo>
                  <a:lnTo>
                    <a:pt x="26987" y="301625"/>
                  </a:lnTo>
                  <a:lnTo>
                    <a:pt x="22224" y="301625"/>
                  </a:lnTo>
                  <a:lnTo>
                    <a:pt x="22224" y="296862"/>
                  </a:lnTo>
                  <a:lnTo>
                    <a:pt x="22224" y="292100"/>
                  </a:lnTo>
                  <a:lnTo>
                    <a:pt x="22224" y="287337"/>
                  </a:lnTo>
                  <a:lnTo>
                    <a:pt x="22224" y="284162"/>
                  </a:lnTo>
                  <a:lnTo>
                    <a:pt x="19049" y="284162"/>
                  </a:lnTo>
                  <a:lnTo>
                    <a:pt x="22224" y="284162"/>
                  </a:lnTo>
                  <a:lnTo>
                    <a:pt x="22224" y="279400"/>
                  </a:lnTo>
                  <a:lnTo>
                    <a:pt x="19049" y="279400"/>
                  </a:lnTo>
                  <a:lnTo>
                    <a:pt x="22224" y="279400"/>
                  </a:lnTo>
                  <a:lnTo>
                    <a:pt x="22224" y="274637"/>
                  </a:lnTo>
                  <a:lnTo>
                    <a:pt x="19049" y="274637"/>
                  </a:lnTo>
                  <a:lnTo>
                    <a:pt x="19049" y="269875"/>
                  </a:lnTo>
                  <a:lnTo>
                    <a:pt x="22224" y="269875"/>
                  </a:lnTo>
                  <a:lnTo>
                    <a:pt x="19049" y="269875"/>
                  </a:lnTo>
                  <a:lnTo>
                    <a:pt x="19049" y="265112"/>
                  </a:lnTo>
                  <a:lnTo>
                    <a:pt x="22224" y="265112"/>
                  </a:lnTo>
                  <a:lnTo>
                    <a:pt x="19049" y="265112"/>
                  </a:lnTo>
                  <a:lnTo>
                    <a:pt x="19049" y="260350"/>
                  </a:lnTo>
                  <a:lnTo>
                    <a:pt x="19049" y="255587"/>
                  </a:lnTo>
                  <a:lnTo>
                    <a:pt x="22224" y="255587"/>
                  </a:lnTo>
                  <a:lnTo>
                    <a:pt x="22224" y="250825"/>
                  </a:lnTo>
                  <a:lnTo>
                    <a:pt x="22224" y="246062"/>
                  </a:lnTo>
                  <a:lnTo>
                    <a:pt x="19049" y="246062"/>
                  </a:lnTo>
                  <a:lnTo>
                    <a:pt x="19049" y="242887"/>
                  </a:lnTo>
                  <a:lnTo>
                    <a:pt x="14287" y="242887"/>
                  </a:lnTo>
                  <a:lnTo>
                    <a:pt x="9524" y="242887"/>
                  </a:lnTo>
                  <a:lnTo>
                    <a:pt x="9524" y="238125"/>
                  </a:lnTo>
                  <a:lnTo>
                    <a:pt x="4762" y="238125"/>
                  </a:lnTo>
                  <a:lnTo>
                    <a:pt x="4762" y="233362"/>
                  </a:lnTo>
                  <a:lnTo>
                    <a:pt x="9524" y="233362"/>
                  </a:lnTo>
                  <a:lnTo>
                    <a:pt x="9524" y="228600"/>
                  </a:lnTo>
                  <a:lnTo>
                    <a:pt x="9524" y="223837"/>
                  </a:lnTo>
                  <a:lnTo>
                    <a:pt x="14287" y="223837"/>
                  </a:lnTo>
                  <a:lnTo>
                    <a:pt x="14287" y="219075"/>
                  </a:lnTo>
                  <a:lnTo>
                    <a:pt x="19049" y="219075"/>
                  </a:lnTo>
                  <a:lnTo>
                    <a:pt x="22224" y="219075"/>
                  </a:lnTo>
                  <a:lnTo>
                    <a:pt x="22224" y="214312"/>
                  </a:lnTo>
                  <a:lnTo>
                    <a:pt x="22224" y="209550"/>
                  </a:lnTo>
                  <a:lnTo>
                    <a:pt x="26987" y="209550"/>
                  </a:lnTo>
                  <a:lnTo>
                    <a:pt x="31749" y="209550"/>
                  </a:lnTo>
                  <a:lnTo>
                    <a:pt x="31749" y="214312"/>
                  </a:lnTo>
                  <a:lnTo>
                    <a:pt x="31749" y="219075"/>
                  </a:lnTo>
                  <a:lnTo>
                    <a:pt x="36512" y="219075"/>
                  </a:lnTo>
                  <a:lnTo>
                    <a:pt x="36512" y="223837"/>
                  </a:lnTo>
                  <a:lnTo>
                    <a:pt x="41274" y="223837"/>
                  </a:lnTo>
                  <a:lnTo>
                    <a:pt x="46037" y="223837"/>
                  </a:lnTo>
                  <a:lnTo>
                    <a:pt x="50799" y="223837"/>
                  </a:lnTo>
                  <a:lnTo>
                    <a:pt x="50799" y="228600"/>
                  </a:lnTo>
                  <a:lnTo>
                    <a:pt x="50799" y="223837"/>
                  </a:lnTo>
                  <a:lnTo>
                    <a:pt x="55562" y="223837"/>
                  </a:lnTo>
                  <a:lnTo>
                    <a:pt x="60324" y="223837"/>
                  </a:lnTo>
                  <a:lnTo>
                    <a:pt x="60324" y="228600"/>
                  </a:lnTo>
                  <a:lnTo>
                    <a:pt x="60324" y="233362"/>
                  </a:lnTo>
                  <a:lnTo>
                    <a:pt x="60324" y="238125"/>
                  </a:lnTo>
                  <a:lnTo>
                    <a:pt x="63499" y="238125"/>
                  </a:lnTo>
                  <a:lnTo>
                    <a:pt x="63499" y="242887"/>
                  </a:lnTo>
                  <a:lnTo>
                    <a:pt x="68262" y="242887"/>
                  </a:lnTo>
                  <a:lnTo>
                    <a:pt x="68262" y="246062"/>
                  </a:lnTo>
                  <a:lnTo>
                    <a:pt x="68262" y="250825"/>
                  </a:lnTo>
                  <a:lnTo>
                    <a:pt x="73024" y="250825"/>
                  </a:lnTo>
                  <a:lnTo>
                    <a:pt x="73024" y="255587"/>
                  </a:lnTo>
                  <a:lnTo>
                    <a:pt x="77787" y="255587"/>
                  </a:lnTo>
                  <a:lnTo>
                    <a:pt x="77787" y="260350"/>
                  </a:lnTo>
                  <a:lnTo>
                    <a:pt x="82549" y="260350"/>
                  </a:lnTo>
                  <a:lnTo>
                    <a:pt x="82549" y="265112"/>
                  </a:lnTo>
                  <a:lnTo>
                    <a:pt x="82549" y="269875"/>
                  </a:lnTo>
                  <a:lnTo>
                    <a:pt x="82549" y="265112"/>
                  </a:lnTo>
                  <a:lnTo>
                    <a:pt x="87312" y="265112"/>
                  </a:lnTo>
                  <a:lnTo>
                    <a:pt x="82549" y="265112"/>
                  </a:lnTo>
                  <a:lnTo>
                    <a:pt x="82549" y="269875"/>
                  </a:lnTo>
                  <a:lnTo>
                    <a:pt x="87312" y="269875"/>
                  </a:lnTo>
                  <a:lnTo>
                    <a:pt x="82549" y="269875"/>
                  </a:lnTo>
                  <a:lnTo>
                    <a:pt x="82549" y="274637"/>
                  </a:lnTo>
                  <a:lnTo>
                    <a:pt x="87312" y="274637"/>
                  </a:lnTo>
                  <a:lnTo>
                    <a:pt x="87312" y="279400"/>
                  </a:lnTo>
                  <a:lnTo>
                    <a:pt x="92074" y="279400"/>
                  </a:lnTo>
                  <a:lnTo>
                    <a:pt x="96837" y="279400"/>
                  </a:lnTo>
                  <a:lnTo>
                    <a:pt x="96837" y="274637"/>
                  </a:lnTo>
                  <a:lnTo>
                    <a:pt x="92074" y="274637"/>
                  </a:lnTo>
                  <a:lnTo>
                    <a:pt x="92074" y="269875"/>
                  </a:lnTo>
                  <a:lnTo>
                    <a:pt x="96837" y="269875"/>
                  </a:lnTo>
                  <a:lnTo>
                    <a:pt x="96837" y="265112"/>
                  </a:lnTo>
                  <a:lnTo>
                    <a:pt x="96837" y="260350"/>
                  </a:lnTo>
                  <a:lnTo>
                    <a:pt x="100012" y="260350"/>
                  </a:lnTo>
                  <a:lnTo>
                    <a:pt x="100012" y="255587"/>
                  </a:lnTo>
                  <a:lnTo>
                    <a:pt x="104774" y="255587"/>
                  </a:lnTo>
                  <a:lnTo>
                    <a:pt x="100012" y="255587"/>
                  </a:lnTo>
                  <a:lnTo>
                    <a:pt x="100012" y="250825"/>
                  </a:lnTo>
                  <a:lnTo>
                    <a:pt x="104774" y="250825"/>
                  </a:lnTo>
                  <a:lnTo>
                    <a:pt x="100012" y="250825"/>
                  </a:lnTo>
                  <a:lnTo>
                    <a:pt x="104774" y="250825"/>
                  </a:lnTo>
                  <a:lnTo>
                    <a:pt x="104774" y="246062"/>
                  </a:lnTo>
                  <a:lnTo>
                    <a:pt x="104774" y="242887"/>
                  </a:lnTo>
                  <a:lnTo>
                    <a:pt x="109537" y="242887"/>
                  </a:lnTo>
                  <a:lnTo>
                    <a:pt x="114299" y="242887"/>
                  </a:lnTo>
                  <a:lnTo>
                    <a:pt x="114299" y="238125"/>
                  </a:lnTo>
                  <a:lnTo>
                    <a:pt x="114299" y="233362"/>
                  </a:lnTo>
                  <a:lnTo>
                    <a:pt x="119062" y="233362"/>
                  </a:lnTo>
                  <a:lnTo>
                    <a:pt x="119062" y="228600"/>
                  </a:lnTo>
                  <a:lnTo>
                    <a:pt x="114299" y="228600"/>
                  </a:lnTo>
                  <a:lnTo>
                    <a:pt x="114299" y="223837"/>
                  </a:lnTo>
                  <a:lnTo>
                    <a:pt x="119062" y="223837"/>
                  </a:lnTo>
                  <a:lnTo>
                    <a:pt x="119062" y="219075"/>
                  </a:lnTo>
                  <a:lnTo>
                    <a:pt x="123824" y="219075"/>
                  </a:lnTo>
                  <a:lnTo>
                    <a:pt x="128587" y="219075"/>
                  </a:lnTo>
                  <a:lnTo>
                    <a:pt x="128587" y="214312"/>
                  </a:lnTo>
                  <a:lnTo>
                    <a:pt x="133349" y="214312"/>
                  </a:lnTo>
                  <a:lnTo>
                    <a:pt x="133349" y="209550"/>
                  </a:lnTo>
                  <a:lnTo>
                    <a:pt x="138112" y="209550"/>
                  </a:lnTo>
                  <a:lnTo>
                    <a:pt x="138112" y="206375"/>
                  </a:lnTo>
                  <a:lnTo>
                    <a:pt x="141287" y="206375"/>
                  </a:lnTo>
                  <a:lnTo>
                    <a:pt x="141287" y="201612"/>
                  </a:lnTo>
                  <a:lnTo>
                    <a:pt x="146049" y="201612"/>
                  </a:lnTo>
                  <a:lnTo>
                    <a:pt x="150812" y="201612"/>
                  </a:lnTo>
                  <a:lnTo>
                    <a:pt x="150812" y="196850"/>
                  </a:lnTo>
                  <a:lnTo>
                    <a:pt x="155574" y="196850"/>
                  </a:lnTo>
                  <a:lnTo>
                    <a:pt x="155574" y="201612"/>
                  </a:lnTo>
                  <a:lnTo>
                    <a:pt x="155574" y="196850"/>
                  </a:lnTo>
                  <a:lnTo>
                    <a:pt x="155574" y="201612"/>
                  </a:lnTo>
                  <a:lnTo>
                    <a:pt x="160337" y="201612"/>
                  </a:lnTo>
                  <a:lnTo>
                    <a:pt x="160337" y="196850"/>
                  </a:lnTo>
                  <a:lnTo>
                    <a:pt x="160337" y="201612"/>
                  </a:lnTo>
                  <a:lnTo>
                    <a:pt x="160337" y="196850"/>
                  </a:lnTo>
                  <a:lnTo>
                    <a:pt x="165099" y="196850"/>
                  </a:lnTo>
                  <a:lnTo>
                    <a:pt x="169862" y="196850"/>
                  </a:lnTo>
                  <a:lnTo>
                    <a:pt x="169862" y="192087"/>
                  </a:lnTo>
                  <a:lnTo>
                    <a:pt x="169862" y="187325"/>
                  </a:lnTo>
                  <a:lnTo>
                    <a:pt x="174624" y="187325"/>
                  </a:lnTo>
                  <a:lnTo>
                    <a:pt x="174624" y="182562"/>
                  </a:lnTo>
                  <a:lnTo>
                    <a:pt x="177799" y="182562"/>
                  </a:lnTo>
                  <a:lnTo>
                    <a:pt x="177799" y="177800"/>
                  </a:lnTo>
                  <a:lnTo>
                    <a:pt x="177799" y="173037"/>
                  </a:lnTo>
                  <a:lnTo>
                    <a:pt x="182562" y="173037"/>
                  </a:lnTo>
                  <a:lnTo>
                    <a:pt x="177799" y="173037"/>
                  </a:lnTo>
                  <a:lnTo>
                    <a:pt x="182562" y="173037"/>
                  </a:lnTo>
                  <a:lnTo>
                    <a:pt x="182562" y="169862"/>
                  </a:lnTo>
                  <a:lnTo>
                    <a:pt x="187324" y="169862"/>
                  </a:lnTo>
                  <a:lnTo>
                    <a:pt x="187324" y="165100"/>
                  </a:lnTo>
                  <a:lnTo>
                    <a:pt x="192087" y="165100"/>
                  </a:lnTo>
                  <a:lnTo>
                    <a:pt x="196849" y="165100"/>
                  </a:lnTo>
                  <a:lnTo>
                    <a:pt x="201612" y="165100"/>
                  </a:lnTo>
                  <a:lnTo>
                    <a:pt x="201612" y="160337"/>
                  </a:lnTo>
                  <a:lnTo>
                    <a:pt x="201612" y="165100"/>
                  </a:lnTo>
                  <a:lnTo>
                    <a:pt x="201612" y="160337"/>
                  </a:lnTo>
                  <a:lnTo>
                    <a:pt x="206374" y="160337"/>
                  </a:lnTo>
                  <a:lnTo>
                    <a:pt x="206374" y="165100"/>
                  </a:lnTo>
                  <a:lnTo>
                    <a:pt x="206374" y="160337"/>
                  </a:lnTo>
                  <a:lnTo>
                    <a:pt x="206374" y="165100"/>
                  </a:lnTo>
                  <a:lnTo>
                    <a:pt x="211137" y="165100"/>
                  </a:lnTo>
                  <a:lnTo>
                    <a:pt x="214312" y="165100"/>
                  </a:lnTo>
                  <a:lnTo>
                    <a:pt x="214312" y="160337"/>
                  </a:lnTo>
                  <a:lnTo>
                    <a:pt x="219074" y="160337"/>
                  </a:lnTo>
                  <a:lnTo>
                    <a:pt x="219074" y="155575"/>
                  </a:lnTo>
                  <a:lnTo>
                    <a:pt x="223837" y="155575"/>
                  </a:lnTo>
                  <a:lnTo>
                    <a:pt x="223837" y="150812"/>
                  </a:lnTo>
                  <a:lnTo>
                    <a:pt x="228599" y="150812"/>
                  </a:lnTo>
                  <a:lnTo>
                    <a:pt x="228599" y="146050"/>
                  </a:lnTo>
                  <a:lnTo>
                    <a:pt x="228599" y="141287"/>
                  </a:lnTo>
                  <a:lnTo>
                    <a:pt x="228599" y="146050"/>
                  </a:lnTo>
                  <a:lnTo>
                    <a:pt x="228599" y="141287"/>
                  </a:lnTo>
                  <a:lnTo>
                    <a:pt x="228599" y="136525"/>
                  </a:lnTo>
                  <a:lnTo>
                    <a:pt x="223837" y="136525"/>
                  </a:lnTo>
                  <a:lnTo>
                    <a:pt x="228599" y="136525"/>
                  </a:lnTo>
                  <a:lnTo>
                    <a:pt x="223837" y="136525"/>
                  </a:lnTo>
                  <a:lnTo>
                    <a:pt x="228599" y="136525"/>
                  </a:lnTo>
                  <a:lnTo>
                    <a:pt x="228599" y="131762"/>
                  </a:lnTo>
                  <a:lnTo>
                    <a:pt x="228599" y="136525"/>
                  </a:lnTo>
                  <a:lnTo>
                    <a:pt x="228599" y="131762"/>
                  </a:lnTo>
                  <a:lnTo>
                    <a:pt x="228599" y="128587"/>
                  </a:lnTo>
                  <a:lnTo>
                    <a:pt x="233362" y="128587"/>
                  </a:lnTo>
                  <a:lnTo>
                    <a:pt x="233362" y="131762"/>
                  </a:lnTo>
                  <a:lnTo>
                    <a:pt x="233362" y="128587"/>
                  </a:lnTo>
                  <a:lnTo>
                    <a:pt x="238124" y="128587"/>
                  </a:lnTo>
                  <a:lnTo>
                    <a:pt x="238124" y="123825"/>
                  </a:lnTo>
                  <a:lnTo>
                    <a:pt x="238124" y="128587"/>
                  </a:lnTo>
                  <a:lnTo>
                    <a:pt x="242887" y="128587"/>
                  </a:lnTo>
                  <a:lnTo>
                    <a:pt x="247649" y="128587"/>
                  </a:lnTo>
                  <a:lnTo>
                    <a:pt x="242887" y="128587"/>
                  </a:lnTo>
                  <a:lnTo>
                    <a:pt x="247649" y="128587"/>
                  </a:lnTo>
                  <a:lnTo>
                    <a:pt x="252412" y="128587"/>
                  </a:lnTo>
                  <a:lnTo>
                    <a:pt x="252412" y="123825"/>
                  </a:lnTo>
                  <a:lnTo>
                    <a:pt x="255587" y="123825"/>
                  </a:lnTo>
                  <a:lnTo>
                    <a:pt x="260349" y="123825"/>
                  </a:lnTo>
                  <a:lnTo>
                    <a:pt x="260349" y="128587"/>
                  </a:lnTo>
                  <a:lnTo>
                    <a:pt x="265112" y="128587"/>
                  </a:lnTo>
                  <a:lnTo>
                    <a:pt x="265112" y="123825"/>
                  </a:lnTo>
                  <a:lnTo>
                    <a:pt x="269874" y="123825"/>
                  </a:lnTo>
                  <a:lnTo>
                    <a:pt x="265112" y="123825"/>
                  </a:lnTo>
                  <a:lnTo>
                    <a:pt x="265112" y="119062"/>
                  </a:lnTo>
                  <a:lnTo>
                    <a:pt x="269874" y="119062"/>
                  </a:lnTo>
                  <a:lnTo>
                    <a:pt x="269874" y="114300"/>
                  </a:lnTo>
                  <a:lnTo>
                    <a:pt x="269874" y="109537"/>
                  </a:lnTo>
                  <a:lnTo>
                    <a:pt x="269874" y="114300"/>
                  </a:lnTo>
                  <a:lnTo>
                    <a:pt x="265112" y="114300"/>
                  </a:lnTo>
                  <a:lnTo>
                    <a:pt x="260349" y="114300"/>
                  </a:lnTo>
                  <a:lnTo>
                    <a:pt x="260349" y="109537"/>
                  </a:lnTo>
                  <a:lnTo>
                    <a:pt x="260349" y="104775"/>
                  </a:lnTo>
                  <a:lnTo>
                    <a:pt x="265112" y="104775"/>
                  </a:lnTo>
                  <a:lnTo>
                    <a:pt x="269874" y="104775"/>
                  </a:lnTo>
                  <a:lnTo>
                    <a:pt x="274637" y="104775"/>
                  </a:lnTo>
                  <a:lnTo>
                    <a:pt x="279399" y="104775"/>
                  </a:lnTo>
                  <a:lnTo>
                    <a:pt x="279399" y="109537"/>
                  </a:lnTo>
                  <a:lnTo>
                    <a:pt x="284162" y="109537"/>
                  </a:lnTo>
                  <a:lnTo>
                    <a:pt x="288924" y="109537"/>
                  </a:lnTo>
                  <a:lnTo>
                    <a:pt x="288924" y="104775"/>
                  </a:lnTo>
                  <a:lnTo>
                    <a:pt x="292099" y="104775"/>
                  </a:lnTo>
                  <a:lnTo>
                    <a:pt x="296862" y="104775"/>
                  </a:lnTo>
                  <a:lnTo>
                    <a:pt x="296862" y="109537"/>
                  </a:lnTo>
                  <a:lnTo>
                    <a:pt x="301624" y="109537"/>
                  </a:lnTo>
                  <a:lnTo>
                    <a:pt x="306387" y="109537"/>
                  </a:lnTo>
                  <a:lnTo>
                    <a:pt x="306387" y="114300"/>
                  </a:lnTo>
                  <a:lnTo>
                    <a:pt x="306387" y="109537"/>
                  </a:lnTo>
                  <a:lnTo>
                    <a:pt x="306387" y="104775"/>
                  </a:lnTo>
                  <a:lnTo>
                    <a:pt x="311149" y="104775"/>
                  </a:lnTo>
                  <a:lnTo>
                    <a:pt x="315912" y="104775"/>
                  </a:lnTo>
                  <a:lnTo>
                    <a:pt x="315912" y="100012"/>
                  </a:lnTo>
                  <a:lnTo>
                    <a:pt x="320674" y="100012"/>
                  </a:lnTo>
                  <a:lnTo>
                    <a:pt x="325437" y="100012"/>
                  </a:lnTo>
                  <a:lnTo>
                    <a:pt x="325437" y="95250"/>
                  </a:lnTo>
                  <a:lnTo>
                    <a:pt x="330199" y="95250"/>
                  </a:lnTo>
                  <a:lnTo>
                    <a:pt x="330199" y="92075"/>
                  </a:lnTo>
                  <a:lnTo>
                    <a:pt x="333374" y="92075"/>
                  </a:lnTo>
                  <a:lnTo>
                    <a:pt x="330199" y="92075"/>
                  </a:lnTo>
                  <a:lnTo>
                    <a:pt x="330199" y="87312"/>
                  </a:lnTo>
                  <a:lnTo>
                    <a:pt x="330199" y="92075"/>
                  </a:lnTo>
                  <a:lnTo>
                    <a:pt x="330199" y="87312"/>
                  </a:lnTo>
                  <a:lnTo>
                    <a:pt x="330199" y="82550"/>
                  </a:lnTo>
                  <a:lnTo>
                    <a:pt x="330199" y="77787"/>
                  </a:lnTo>
                  <a:lnTo>
                    <a:pt x="330199" y="73025"/>
                  </a:lnTo>
                  <a:lnTo>
                    <a:pt x="333374" y="73025"/>
                  </a:lnTo>
                  <a:lnTo>
                    <a:pt x="333374" y="68262"/>
                  </a:lnTo>
                  <a:lnTo>
                    <a:pt x="338137" y="68262"/>
                  </a:lnTo>
                  <a:lnTo>
                    <a:pt x="342899" y="68262"/>
                  </a:lnTo>
                  <a:lnTo>
                    <a:pt x="342899" y="63500"/>
                  </a:lnTo>
                  <a:lnTo>
                    <a:pt x="347662" y="63500"/>
                  </a:lnTo>
                  <a:lnTo>
                    <a:pt x="347662" y="58737"/>
                  </a:lnTo>
                  <a:lnTo>
                    <a:pt x="352424" y="58737"/>
                  </a:lnTo>
                  <a:lnTo>
                    <a:pt x="352424" y="63500"/>
                  </a:lnTo>
                  <a:lnTo>
                    <a:pt x="352424" y="58737"/>
                  </a:lnTo>
                  <a:lnTo>
                    <a:pt x="352424" y="63500"/>
                  </a:lnTo>
                  <a:lnTo>
                    <a:pt x="357187" y="63500"/>
                  </a:lnTo>
                  <a:lnTo>
                    <a:pt x="361949" y="63500"/>
                  </a:lnTo>
                  <a:lnTo>
                    <a:pt x="361949" y="9525"/>
                  </a:lnTo>
                  <a:lnTo>
                    <a:pt x="361949" y="14287"/>
                  </a:lnTo>
                  <a:lnTo>
                    <a:pt x="361949" y="4762"/>
                  </a:lnTo>
                  <a:lnTo>
                    <a:pt x="366712" y="4762"/>
                  </a:lnTo>
                  <a:lnTo>
                    <a:pt x="366712" y="0"/>
                  </a:lnTo>
                  <a:lnTo>
                    <a:pt x="366712" y="4762"/>
                  </a:lnTo>
                  <a:lnTo>
                    <a:pt x="369887" y="4762"/>
                  </a:lnTo>
                  <a:lnTo>
                    <a:pt x="369887" y="9525"/>
                  </a:lnTo>
                  <a:lnTo>
                    <a:pt x="374649" y="9525"/>
                  </a:lnTo>
                  <a:lnTo>
                    <a:pt x="374649" y="14287"/>
                  </a:lnTo>
                  <a:lnTo>
                    <a:pt x="379412" y="14287"/>
                  </a:lnTo>
                  <a:lnTo>
                    <a:pt x="384174" y="14287"/>
                  </a:lnTo>
                  <a:lnTo>
                    <a:pt x="384174" y="17462"/>
                  </a:lnTo>
                  <a:lnTo>
                    <a:pt x="388937" y="17462"/>
                  </a:lnTo>
                  <a:lnTo>
                    <a:pt x="388937" y="22225"/>
                  </a:lnTo>
                  <a:lnTo>
                    <a:pt x="393699" y="22225"/>
                  </a:lnTo>
                  <a:lnTo>
                    <a:pt x="393699" y="17462"/>
                  </a:lnTo>
                  <a:lnTo>
                    <a:pt x="398462" y="17462"/>
                  </a:lnTo>
                  <a:lnTo>
                    <a:pt x="398462" y="22225"/>
                  </a:lnTo>
                  <a:lnTo>
                    <a:pt x="403224" y="22225"/>
                  </a:lnTo>
                  <a:lnTo>
                    <a:pt x="406399" y="22225"/>
                  </a:lnTo>
                  <a:lnTo>
                    <a:pt x="411162" y="22225"/>
                  </a:lnTo>
                  <a:lnTo>
                    <a:pt x="415924" y="22225"/>
                  </a:lnTo>
                  <a:lnTo>
                    <a:pt x="411162" y="22225"/>
                  </a:lnTo>
                  <a:lnTo>
                    <a:pt x="411162" y="26987"/>
                  </a:lnTo>
                  <a:lnTo>
                    <a:pt x="415924" y="26987"/>
                  </a:lnTo>
                  <a:lnTo>
                    <a:pt x="411162" y="26987"/>
                  </a:lnTo>
                  <a:lnTo>
                    <a:pt x="415924" y="26987"/>
                  </a:lnTo>
                  <a:lnTo>
                    <a:pt x="415924" y="31750"/>
                  </a:lnTo>
                  <a:lnTo>
                    <a:pt x="420687" y="31750"/>
                  </a:lnTo>
                  <a:lnTo>
                    <a:pt x="425449" y="31750"/>
                  </a:lnTo>
                  <a:lnTo>
                    <a:pt x="425449" y="36512"/>
                  </a:lnTo>
                  <a:lnTo>
                    <a:pt x="430212" y="36512"/>
                  </a:lnTo>
                  <a:lnTo>
                    <a:pt x="430212" y="41275"/>
                  </a:lnTo>
                  <a:lnTo>
                    <a:pt x="425449" y="41275"/>
                  </a:lnTo>
                  <a:lnTo>
                    <a:pt x="425449" y="46037"/>
                  </a:lnTo>
                  <a:lnTo>
                    <a:pt x="425449" y="50800"/>
                  </a:lnTo>
                  <a:lnTo>
                    <a:pt x="430212" y="50800"/>
                  </a:lnTo>
                  <a:lnTo>
                    <a:pt x="434974" y="50800"/>
                  </a:lnTo>
                  <a:lnTo>
                    <a:pt x="434974" y="55562"/>
                  </a:lnTo>
                  <a:lnTo>
                    <a:pt x="430212" y="55562"/>
                  </a:lnTo>
                  <a:lnTo>
                    <a:pt x="430212" y="58737"/>
                  </a:lnTo>
                  <a:lnTo>
                    <a:pt x="434974" y="58737"/>
                  </a:lnTo>
                  <a:lnTo>
                    <a:pt x="439737" y="58737"/>
                  </a:lnTo>
                  <a:lnTo>
                    <a:pt x="434974" y="58737"/>
                  </a:lnTo>
                  <a:lnTo>
                    <a:pt x="439737" y="58737"/>
                  </a:lnTo>
                  <a:lnTo>
                    <a:pt x="439737" y="63500"/>
                  </a:lnTo>
                  <a:lnTo>
                    <a:pt x="439737" y="58737"/>
                  </a:lnTo>
                  <a:lnTo>
                    <a:pt x="444499" y="58737"/>
                  </a:lnTo>
                  <a:lnTo>
                    <a:pt x="444499" y="55562"/>
                  </a:lnTo>
                  <a:lnTo>
                    <a:pt x="447674" y="55562"/>
                  </a:lnTo>
                  <a:lnTo>
                    <a:pt x="447674" y="50800"/>
                  </a:lnTo>
                  <a:lnTo>
                    <a:pt x="447674" y="46037"/>
                  </a:lnTo>
                  <a:lnTo>
                    <a:pt x="452437" y="46037"/>
                  </a:lnTo>
                  <a:lnTo>
                    <a:pt x="447674" y="46037"/>
                  </a:lnTo>
                  <a:lnTo>
                    <a:pt x="452437" y="46037"/>
                  </a:lnTo>
                  <a:lnTo>
                    <a:pt x="447674" y="46037"/>
                  </a:lnTo>
                  <a:lnTo>
                    <a:pt x="452437" y="46037"/>
                  </a:lnTo>
                  <a:lnTo>
                    <a:pt x="452437" y="41275"/>
                  </a:lnTo>
                  <a:lnTo>
                    <a:pt x="452437" y="36512"/>
                  </a:lnTo>
                  <a:lnTo>
                    <a:pt x="452437" y="31750"/>
                  </a:lnTo>
                  <a:lnTo>
                    <a:pt x="457199" y="31750"/>
                  </a:lnTo>
                  <a:lnTo>
                    <a:pt x="457199" y="26987"/>
                  </a:lnTo>
                  <a:lnTo>
                    <a:pt x="457199" y="22225"/>
                  </a:lnTo>
                  <a:lnTo>
                    <a:pt x="461962" y="22225"/>
                  </a:lnTo>
                  <a:lnTo>
                    <a:pt x="466724" y="22225"/>
                  </a:lnTo>
                  <a:lnTo>
                    <a:pt x="466724" y="17462"/>
                  </a:lnTo>
                  <a:lnTo>
                    <a:pt x="466724" y="22225"/>
                  </a:lnTo>
                  <a:lnTo>
                    <a:pt x="466724" y="26987"/>
                  </a:lnTo>
                  <a:lnTo>
                    <a:pt x="471487" y="26987"/>
                  </a:lnTo>
                  <a:lnTo>
                    <a:pt x="466724" y="26987"/>
                  </a:lnTo>
                  <a:lnTo>
                    <a:pt x="466724" y="31750"/>
                  </a:lnTo>
                  <a:lnTo>
                    <a:pt x="466724" y="36512"/>
                  </a:lnTo>
                  <a:lnTo>
                    <a:pt x="471487" y="36512"/>
                  </a:lnTo>
                  <a:lnTo>
                    <a:pt x="466724" y="36512"/>
                  </a:lnTo>
                  <a:lnTo>
                    <a:pt x="471487" y="36512"/>
                  </a:lnTo>
                  <a:lnTo>
                    <a:pt x="471487" y="41275"/>
                  </a:lnTo>
                  <a:lnTo>
                    <a:pt x="471487" y="46037"/>
                  </a:lnTo>
                  <a:lnTo>
                    <a:pt x="471487" y="50800"/>
                  </a:lnTo>
                  <a:lnTo>
                    <a:pt x="471487" y="55562"/>
                  </a:lnTo>
                  <a:lnTo>
                    <a:pt x="476249" y="55562"/>
                  </a:lnTo>
                  <a:lnTo>
                    <a:pt x="476249" y="58737"/>
                  </a:lnTo>
                  <a:lnTo>
                    <a:pt x="481012" y="58737"/>
                  </a:lnTo>
                  <a:lnTo>
                    <a:pt x="481012" y="55562"/>
                  </a:lnTo>
                  <a:lnTo>
                    <a:pt x="484187" y="55562"/>
                  </a:lnTo>
                  <a:lnTo>
                    <a:pt x="484187" y="58737"/>
                  </a:lnTo>
                  <a:lnTo>
                    <a:pt x="484187" y="63500"/>
                  </a:lnTo>
                  <a:lnTo>
                    <a:pt x="488949" y="63500"/>
                  </a:lnTo>
                  <a:lnTo>
                    <a:pt x="484187" y="63500"/>
                  </a:lnTo>
                  <a:lnTo>
                    <a:pt x="484187" y="68262"/>
                  </a:lnTo>
                  <a:lnTo>
                    <a:pt x="488949" y="68262"/>
                  </a:lnTo>
                  <a:lnTo>
                    <a:pt x="484187" y="68262"/>
                  </a:lnTo>
                  <a:lnTo>
                    <a:pt x="488949" y="68262"/>
                  </a:lnTo>
                  <a:lnTo>
                    <a:pt x="488949" y="73025"/>
                  </a:lnTo>
                  <a:lnTo>
                    <a:pt x="488949" y="68262"/>
                  </a:lnTo>
                  <a:lnTo>
                    <a:pt x="488949" y="73025"/>
                  </a:lnTo>
                  <a:lnTo>
                    <a:pt x="493712" y="73025"/>
                  </a:lnTo>
                  <a:lnTo>
                    <a:pt x="493712" y="77787"/>
                  </a:lnTo>
                  <a:lnTo>
                    <a:pt x="498474" y="77787"/>
                  </a:lnTo>
                  <a:lnTo>
                    <a:pt x="498474" y="73025"/>
                  </a:lnTo>
                  <a:lnTo>
                    <a:pt x="498474" y="77787"/>
                  </a:lnTo>
                  <a:lnTo>
                    <a:pt x="498474" y="73025"/>
                  </a:lnTo>
                  <a:lnTo>
                    <a:pt x="498474" y="77787"/>
                  </a:lnTo>
                  <a:lnTo>
                    <a:pt x="498474" y="82550"/>
                  </a:lnTo>
                  <a:lnTo>
                    <a:pt x="503237" y="82550"/>
                  </a:lnTo>
                  <a:lnTo>
                    <a:pt x="498474" y="82550"/>
                  </a:lnTo>
                  <a:lnTo>
                    <a:pt x="503237" y="82550"/>
                  </a:lnTo>
                  <a:lnTo>
                    <a:pt x="503237" y="87312"/>
                  </a:lnTo>
                  <a:lnTo>
                    <a:pt x="498474" y="87312"/>
                  </a:lnTo>
                  <a:lnTo>
                    <a:pt x="503237" y="87312"/>
                  </a:lnTo>
                  <a:lnTo>
                    <a:pt x="503237" y="92075"/>
                  </a:lnTo>
                  <a:lnTo>
                    <a:pt x="503237" y="87312"/>
                  </a:lnTo>
                  <a:lnTo>
                    <a:pt x="503237" y="92075"/>
                  </a:lnTo>
                  <a:lnTo>
                    <a:pt x="507999" y="92075"/>
                  </a:lnTo>
                  <a:lnTo>
                    <a:pt x="507999" y="95250"/>
                  </a:lnTo>
                  <a:lnTo>
                    <a:pt x="512762" y="95250"/>
                  </a:lnTo>
                  <a:lnTo>
                    <a:pt x="517524" y="95250"/>
                  </a:lnTo>
                  <a:lnTo>
                    <a:pt x="517524" y="100012"/>
                  </a:lnTo>
                  <a:lnTo>
                    <a:pt x="517524" y="104775"/>
                  </a:lnTo>
                  <a:lnTo>
                    <a:pt x="512762" y="104775"/>
                  </a:lnTo>
                  <a:lnTo>
                    <a:pt x="517524" y="104775"/>
                  </a:lnTo>
                  <a:lnTo>
                    <a:pt x="517524" y="109537"/>
                  </a:lnTo>
                  <a:lnTo>
                    <a:pt x="520699" y="109537"/>
                  </a:lnTo>
                  <a:lnTo>
                    <a:pt x="520699" y="104775"/>
                  </a:lnTo>
                  <a:lnTo>
                    <a:pt x="525462" y="104775"/>
                  </a:lnTo>
                  <a:lnTo>
                    <a:pt x="525462" y="109537"/>
                  </a:lnTo>
                  <a:lnTo>
                    <a:pt x="525462" y="104775"/>
                  </a:lnTo>
                  <a:lnTo>
                    <a:pt x="525462" y="109537"/>
                  </a:lnTo>
                  <a:lnTo>
                    <a:pt x="525462" y="104775"/>
                  </a:lnTo>
                  <a:lnTo>
                    <a:pt x="525462" y="109537"/>
                  </a:lnTo>
                  <a:lnTo>
                    <a:pt x="525462" y="114300"/>
                  </a:lnTo>
                  <a:lnTo>
                    <a:pt x="530224" y="114300"/>
                  </a:lnTo>
                  <a:lnTo>
                    <a:pt x="530224" y="119062"/>
                  </a:lnTo>
                  <a:lnTo>
                    <a:pt x="530224" y="123825"/>
                  </a:lnTo>
                  <a:lnTo>
                    <a:pt x="530224" y="119062"/>
                  </a:lnTo>
                  <a:lnTo>
                    <a:pt x="530224" y="123825"/>
                  </a:lnTo>
                  <a:lnTo>
                    <a:pt x="534987" y="123825"/>
                  </a:lnTo>
                  <a:lnTo>
                    <a:pt x="534987" y="119062"/>
                  </a:lnTo>
                  <a:lnTo>
                    <a:pt x="539749" y="119062"/>
                  </a:lnTo>
                  <a:lnTo>
                    <a:pt x="539749" y="123825"/>
                  </a:lnTo>
                  <a:lnTo>
                    <a:pt x="544512" y="123825"/>
                  </a:lnTo>
                  <a:lnTo>
                    <a:pt x="544512" y="119062"/>
                  </a:lnTo>
                  <a:lnTo>
                    <a:pt x="549274" y="119062"/>
                  </a:lnTo>
                  <a:lnTo>
                    <a:pt x="549274" y="123825"/>
                  </a:lnTo>
                  <a:lnTo>
                    <a:pt x="544512" y="123825"/>
                  </a:lnTo>
                  <a:lnTo>
                    <a:pt x="549274" y="123825"/>
                  </a:lnTo>
                  <a:lnTo>
                    <a:pt x="549274" y="128587"/>
                  </a:lnTo>
                  <a:lnTo>
                    <a:pt x="544512" y="128587"/>
                  </a:lnTo>
                  <a:lnTo>
                    <a:pt x="549274" y="128587"/>
                  </a:lnTo>
                  <a:lnTo>
                    <a:pt x="544512" y="128587"/>
                  </a:lnTo>
                  <a:lnTo>
                    <a:pt x="544512" y="131762"/>
                  </a:lnTo>
                  <a:lnTo>
                    <a:pt x="544512" y="136525"/>
                  </a:lnTo>
                  <a:lnTo>
                    <a:pt x="539749" y="136525"/>
                  </a:lnTo>
                  <a:lnTo>
                    <a:pt x="544512" y="136525"/>
                  </a:lnTo>
                  <a:lnTo>
                    <a:pt x="544512" y="141287"/>
                  </a:lnTo>
                  <a:lnTo>
                    <a:pt x="539749" y="141287"/>
                  </a:lnTo>
                  <a:lnTo>
                    <a:pt x="539749" y="146050"/>
                  </a:lnTo>
                  <a:lnTo>
                    <a:pt x="534987" y="146050"/>
                  </a:lnTo>
                  <a:lnTo>
                    <a:pt x="539749" y="146050"/>
                  </a:lnTo>
                  <a:lnTo>
                    <a:pt x="544512" y="146050"/>
                  </a:lnTo>
                  <a:lnTo>
                    <a:pt x="544512" y="150812"/>
                  </a:lnTo>
                  <a:lnTo>
                    <a:pt x="539749" y="150812"/>
                  </a:lnTo>
                  <a:lnTo>
                    <a:pt x="539749" y="155575"/>
                  </a:lnTo>
                  <a:lnTo>
                    <a:pt x="539749" y="160337"/>
                  </a:lnTo>
                  <a:lnTo>
                    <a:pt x="539749" y="165100"/>
                  </a:lnTo>
                  <a:lnTo>
                    <a:pt x="544512" y="165100"/>
                  </a:lnTo>
                  <a:lnTo>
                    <a:pt x="544512" y="169862"/>
                  </a:lnTo>
                  <a:lnTo>
                    <a:pt x="549274" y="169862"/>
                  </a:lnTo>
                  <a:lnTo>
                    <a:pt x="549274" y="173037"/>
                  </a:lnTo>
                  <a:lnTo>
                    <a:pt x="549274" y="177800"/>
                  </a:lnTo>
                  <a:lnTo>
                    <a:pt x="554037" y="177800"/>
                  </a:lnTo>
                  <a:lnTo>
                    <a:pt x="554037" y="173037"/>
                  </a:lnTo>
                  <a:lnTo>
                    <a:pt x="558799" y="173037"/>
                  </a:lnTo>
                  <a:lnTo>
                    <a:pt x="558799" y="177800"/>
                  </a:lnTo>
                  <a:lnTo>
                    <a:pt x="558799" y="173037"/>
                  </a:lnTo>
                  <a:lnTo>
                    <a:pt x="558799" y="177800"/>
                  </a:lnTo>
                  <a:lnTo>
                    <a:pt x="561974" y="177800"/>
                  </a:lnTo>
                  <a:lnTo>
                    <a:pt x="561974" y="182562"/>
                  </a:lnTo>
                  <a:lnTo>
                    <a:pt x="561974" y="187325"/>
                  </a:lnTo>
                  <a:lnTo>
                    <a:pt x="566737" y="187325"/>
                  </a:lnTo>
                  <a:lnTo>
                    <a:pt x="566737" y="192087"/>
                  </a:lnTo>
                  <a:lnTo>
                    <a:pt x="566737" y="196850"/>
                  </a:lnTo>
                  <a:lnTo>
                    <a:pt x="571499" y="196850"/>
                  </a:lnTo>
                  <a:lnTo>
                    <a:pt x="571499" y="201612"/>
                  </a:lnTo>
                  <a:lnTo>
                    <a:pt x="576262" y="201612"/>
                  </a:lnTo>
                  <a:lnTo>
                    <a:pt x="576262" y="206375"/>
                  </a:lnTo>
                  <a:lnTo>
                    <a:pt x="581024" y="206375"/>
                  </a:lnTo>
                  <a:lnTo>
                    <a:pt x="581024" y="209550"/>
                  </a:lnTo>
                  <a:lnTo>
                    <a:pt x="581024" y="206375"/>
                  </a:lnTo>
                  <a:lnTo>
                    <a:pt x="585787" y="206375"/>
                  </a:lnTo>
                  <a:lnTo>
                    <a:pt x="585787" y="209550"/>
                  </a:lnTo>
                  <a:lnTo>
                    <a:pt x="585787" y="214312"/>
                  </a:lnTo>
                  <a:lnTo>
                    <a:pt x="590549" y="214312"/>
                  </a:lnTo>
                  <a:lnTo>
                    <a:pt x="590549" y="219075"/>
                  </a:lnTo>
                  <a:lnTo>
                    <a:pt x="590549" y="214312"/>
                  </a:lnTo>
                  <a:lnTo>
                    <a:pt x="595312" y="214312"/>
                  </a:lnTo>
                  <a:lnTo>
                    <a:pt x="595312" y="219075"/>
                  </a:lnTo>
                  <a:lnTo>
                    <a:pt x="598487" y="219075"/>
                  </a:lnTo>
                  <a:lnTo>
                    <a:pt x="598487" y="223837"/>
                  </a:lnTo>
                  <a:lnTo>
                    <a:pt x="598487" y="228600"/>
                  </a:lnTo>
                  <a:lnTo>
                    <a:pt x="598487" y="223837"/>
                  </a:lnTo>
                  <a:lnTo>
                    <a:pt x="598487" y="228600"/>
                  </a:lnTo>
                  <a:lnTo>
                    <a:pt x="603249" y="228600"/>
                  </a:lnTo>
                  <a:lnTo>
                    <a:pt x="603249" y="223837"/>
                  </a:lnTo>
                  <a:lnTo>
                    <a:pt x="603249" y="228600"/>
                  </a:lnTo>
                  <a:lnTo>
                    <a:pt x="603249" y="233362"/>
                  </a:lnTo>
                  <a:lnTo>
                    <a:pt x="598487" y="233362"/>
                  </a:lnTo>
                  <a:lnTo>
                    <a:pt x="598487" y="238125"/>
                  </a:lnTo>
                  <a:lnTo>
                    <a:pt x="603249" y="238125"/>
                  </a:lnTo>
                  <a:lnTo>
                    <a:pt x="603249" y="242887"/>
                  </a:lnTo>
                  <a:lnTo>
                    <a:pt x="598487" y="242887"/>
                  </a:lnTo>
                  <a:lnTo>
                    <a:pt x="603249" y="242887"/>
                  </a:lnTo>
                  <a:lnTo>
                    <a:pt x="598487" y="242887"/>
                  </a:lnTo>
                  <a:lnTo>
                    <a:pt x="603249" y="242887"/>
                  </a:lnTo>
                  <a:lnTo>
                    <a:pt x="598487" y="242887"/>
                  </a:lnTo>
                  <a:lnTo>
                    <a:pt x="598487" y="246062"/>
                  </a:lnTo>
                  <a:lnTo>
                    <a:pt x="598487" y="250825"/>
                  </a:lnTo>
                  <a:lnTo>
                    <a:pt x="598487" y="255587"/>
                  </a:lnTo>
                  <a:lnTo>
                    <a:pt x="595312" y="255587"/>
                  </a:lnTo>
                  <a:lnTo>
                    <a:pt x="595312" y="260350"/>
                  </a:lnTo>
                  <a:lnTo>
                    <a:pt x="595312" y="265112"/>
                  </a:lnTo>
                  <a:lnTo>
                    <a:pt x="595312" y="260350"/>
                  </a:lnTo>
                  <a:lnTo>
                    <a:pt x="598487" y="260350"/>
                  </a:lnTo>
                  <a:lnTo>
                    <a:pt x="603249" y="260350"/>
                  </a:lnTo>
                  <a:lnTo>
                    <a:pt x="608012" y="260350"/>
                  </a:lnTo>
                  <a:lnTo>
                    <a:pt x="608012" y="265112"/>
                  </a:lnTo>
                  <a:lnTo>
                    <a:pt x="603249" y="265112"/>
                  </a:lnTo>
                  <a:lnTo>
                    <a:pt x="603249" y="269875"/>
                  </a:lnTo>
                  <a:lnTo>
                    <a:pt x="603249" y="274637"/>
                  </a:lnTo>
                  <a:lnTo>
                    <a:pt x="608012" y="274637"/>
                  </a:lnTo>
                  <a:lnTo>
                    <a:pt x="603249" y="274637"/>
                  </a:lnTo>
                  <a:lnTo>
                    <a:pt x="603249" y="279400"/>
                  </a:lnTo>
                  <a:lnTo>
                    <a:pt x="598487" y="279400"/>
                  </a:lnTo>
                  <a:lnTo>
                    <a:pt x="598487" y="274637"/>
                  </a:lnTo>
                  <a:lnTo>
                    <a:pt x="598487" y="279400"/>
                  </a:lnTo>
                  <a:lnTo>
                    <a:pt x="595312" y="279400"/>
                  </a:lnTo>
                  <a:lnTo>
                    <a:pt x="598487" y="284162"/>
                  </a:lnTo>
                  <a:lnTo>
                    <a:pt x="595312" y="284162"/>
                  </a:lnTo>
                  <a:lnTo>
                    <a:pt x="590549" y="284162"/>
                  </a:lnTo>
                  <a:lnTo>
                    <a:pt x="590549" y="287337"/>
                  </a:lnTo>
                  <a:lnTo>
                    <a:pt x="590549" y="292100"/>
                  </a:lnTo>
                  <a:lnTo>
                    <a:pt x="585787" y="292100"/>
                  </a:lnTo>
                  <a:lnTo>
                    <a:pt x="590549" y="292100"/>
                  </a:lnTo>
                  <a:lnTo>
                    <a:pt x="590549" y="296862"/>
                  </a:lnTo>
                  <a:lnTo>
                    <a:pt x="585787" y="296862"/>
                  </a:lnTo>
                  <a:lnTo>
                    <a:pt x="581024" y="296862"/>
                  </a:lnTo>
                  <a:lnTo>
                    <a:pt x="576262" y="296862"/>
                  </a:lnTo>
                  <a:lnTo>
                    <a:pt x="576262" y="301625"/>
                  </a:lnTo>
                  <a:lnTo>
                    <a:pt x="571499" y="301625"/>
                  </a:lnTo>
                  <a:lnTo>
                    <a:pt x="566737" y="306387"/>
                  </a:lnTo>
                  <a:lnTo>
                    <a:pt x="561974" y="311150"/>
                  </a:lnTo>
                  <a:lnTo>
                    <a:pt x="558799" y="315912"/>
                  </a:lnTo>
                  <a:lnTo>
                    <a:pt x="558799" y="320675"/>
                  </a:lnTo>
                  <a:lnTo>
                    <a:pt x="554037" y="320675"/>
                  </a:lnTo>
                  <a:lnTo>
                    <a:pt x="558799" y="320675"/>
                  </a:lnTo>
                  <a:lnTo>
                    <a:pt x="558799" y="323850"/>
                  </a:lnTo>
                  <a:lnTo>
                    <a:pt x="558799" y="320675"/>
                  </a:lnTo>
                  <a:lnTo>
                    <a:pt x="558799" y="323850"/>
                  </a:lnTo>
                  <a:lnTo>
                    <a:pt x="561974" y="323850"/>
                  </a:lnTo>
                  <a:lnTo>
                    <a:pt x="558799" y="323850"/>
                  </a:lnTo>
                  <a:lnTo>
                    <a:pt x="554037" y="323850"/>
                  </a:lnTo>
                  <a:lnTo>
                    <a:pt x="554037" y="328612"/>
                  </a:lnTo>
                  <a:lnTo>
                    <a:pt x="549274" y="328612"/>
                  </a:lnTo>
                  <a:lnTo>
                    <a:pt x="549274" y="323850"/>
                  </a:lnTo>
                  <a:lnTo>
                    <a:pt x="549274" y="328612"/>
                  </a:lnTo>
                  <a:lnTo>
                    <a:pt x="544512" y="328612"/>
                  </a:lnTo>
                  <a:lnTo>
                    <a:pt x="544512" y="333375"/>
                  </a:lnTo>
                  <a:lnTo>
                    <a:pt x="544512" y="338137"/>
                  </a:lnTo>
                  <a:lnTo>
                    <a:pt x="539749" y="338137"/>
                  </a:lnTo>
                  <a:lnTo>
                    <a:pt x="539749" y="342900"/>
                  </a:lnTo>
                  <a:lnTo>
                    <a:pt x="534987" y="342900"/>
                  </a:lnTo>
                  <a:lnTo>
                    <a:pt x="534987" y="347662"/>
                  </a:lnTo>
                  <a:lnTo>
                    <a:pt x="534987" y="352425"/>
                  </a:lnTo>
                  <a:lnTo>
                    <a:pt x="530224" y="352425"/>
                  </a:lnTo>
                  <a:lnTo>
                    <a:pt x="530224" y="357187"/>
                  </a:lnTo>
                  <a:lnTo>
                    <a:pt x="525462" y="357187"/>
                  </a:lnTo>
                  <a:lnTo>
                    <a:pt x="525462" y="361950"/>
                  </a:lnTo>
                  <a:lnTo>
                    <a:pt x="520699" y="361950"/>
                  </a:lnTo>
                  <a:lnTo>
                    <a:pt x="520699" y="365125"/>
                  </a:lnTo>
                  <a:lnTo>
                    <a:pt x="520699" y="369887"/>
                  </a:lnTo>
                  <a:lnTo>
                    <a:pt x="517524" y="369887"/>
                  </a:lnTo>
                  <a:lnTo>
                    <a:pt x="517524" y="374650"/>
                  </a:lnTo>
                  <a:lnTo>
                    <a:pt x="517524" y="369887"/>
                  </a:lnTo>
                  <a:lnTo>
                    <a:pt x="517524" y="374650"/>
                  </a:lnTo>
                  <a:lnTo>
                    <a:pt x="512762" y="374650"/>
                  </a:lnTo>
                  <a:lnTo>
                    <a:pt x="512762" y="379412"/>
                  </a:lnTo>
                  <a:lnTo>
                    <a:pt x="512762" y="384175"/>
                  </a:lnTo>
                  <a:lnTo>
                    <a:pt x="512762" y="388937"/>
                  </a:lnTo>
                  <a:lnTo>
                    <a:pt x="507999" y="388937"/>
                  </a:lnTo>
                  <a:lnTo>
                    <a:pt x="512762" y="388937"/>
                  </a:lnTo>
                  <a:lnTo>
                    <a:pt x="512762" y="393700"/>
                  </a:lnTo>
                  <a:lnTo>
                    <a:pt x="512762" y="398462"/>
                  </a:lnTo>
                  <a:lnTo>
                    <a:pt x="507999" y="398462"/>
                  </a:lnTo>
                  <a:lnTo>
                    <a:pt x="507999" y="401637"/>
                  </a:lnTo>
                  <a:lnTo>
                    <a:pt x="507999" y="406400"/>
                  </a:lnTo>
                  <a:lnTo>
                    <a:pt x="503237" y="406400"/>
                  </a:lnTo>
                  <a:lnTo>
                    <a:pt x="503237" y="411162"/>
                  </a:lnTo>
                  <a:lnTo>
                    <a:pt x="503237" y="415925"/>
                  </a:lnTo>
                  <a:lnTo>
                    <a:pt x="503237" y="420687"/>
                  </a:lnTo>
                  <a:lnTo>
                    <a:pt x="503237" y="425450"/>
                  </a:lnTo>
                  <a:lnTo>
                    <a:pt x="503237" y="430212"/>
                  </a:lnTo>
                  <a:lnTo>
                    <a:pt x="498474" y="425450"/>
                  </a:lnTo>
                  <a:lnTo>
                    <a:pt x="493712" y="425450"/>
                  </a:lnTo>
                  <a:lnTo>
                    <a:pt x="498474" y="420687"/>
                  </a:lnTo>
                  <a:lnTo>
                    <a:pt x="493712" y="420687"/>
                  </a:lnTo>
                  <a:lnTo>
                    <a:pt x="493712" y="425450"/>
                  </a:lnTo>
                  <a:lnTo>
                    <a:pt x="488949" y="425450"/>
                  </a:lnTo>
                  <a:lnTo>
                    <a:pt x="484187" y="425450"/>
                  </a:lnTo>
                  <a:lnTo>
                    <a:pt x="481012" y="425450"/>
                  </a:lnTo>
                  <a:lnTo>
                    <a:pt x="476249" y="425450"/>
                  </a:lnTo>
                  <a:lnTo>
                    <a:pt x="471487" y="425450"/>
                  </a:lnTo>
                  <a:lnTo>
                    <a:pt x="466724" y="425450"/>
                  </a:lnTo>
                  <a:lnTo>
                    <a:pt x="466724" y="430212"/>
                  </a:lnTo>
                  <a:lnTo>
                    <a:pt x="461962" y="430212"/>
                  </a:lnTo>
                  <a:lnTo>
                    <a:pt x="457199" y="430212"/>
                  </a:lnTo>
                  <a:lnTo>
                    <a:pt x="452437" y="430212"/>
                  </a:lnTo>
                  <a:lnTo>
                    <a:pt x="457199" y="434975"/>
                  </a:lnTo>
                  <a:lnTo>
                    <a:pt x="452437" y="434975"/>
                  </a:lnTo>
                  <a:lnTo>
                    <a:pt x="452437" y="438150"/>
                  </a:lnTo>
                  <a:lnTo>
                    <a:pt x="447674" y="438150"/>
                  </a:lnTo>
                  <a:lnTo>
                    <a:pt x="444499" y="438150"/>
                  </a:lnTo>
                  <a:lnTo>
                    <a:pt x="444499" y="442912"/>
                  </a:lnTo>
                  <a:lnTo>
                    <a:pt x="444499" y="438150"/>
                  </a:lnTo>
                  <a:lnTo>
                    <a:pt x="444499" y="442912"/>
                  </a:lnTo>
                  <a:lnTo>
                    <a:pt x="439737" y="442912"/>
                  </a:lnTo>
                  <a:lnTo>
                    <a:pt x="439737" y="447675"/>
                  </a:lnTo>
                  <a:lnTo>
                    <a:pt x="434974" y="447675"/>
                  </a:lnTo>
                  <a:lnTo>
                    <a:pt x="434974" y="442912"/>
                  </a:lnTo>
                  <a:lnTo>
                    <a:pt x="430212" y="442912"/>
                  </a:lnTo>
                  <a:lnTo>
                    <a:pt x="425449" y="447675"/>
                  </a:lnTo>
                  <a:lnTo>
                    <a:pt x="420687" y="447675"/>
                  </a:lnTo>
                  <a:lnTo>
                    <a:pt x="425449" y="447675"/>
                  </a:lnTo>
                  <a:lnTo>
                    <a:pt x="425449" y="452437"/>
                  </a:lnTo>
                  <a:lnTo>
                    <a:pt x="420687" y="452437"/>
                  </a:lnTo>
                  <a:lnTo>
                    <a:pt x="420687" y="457200"/>
                  </a:lnTo>
                  <a:lnTo>
                    <a:pt x="415924" y="457200"/>
                  </a:lnTo>
                  <a:lnTo>
                    <a:pt x="415924" y="461962"/>
                  </a:lnTo>
                  <a:lnTo>
                    <a:pt x="411162" y="461962"/>
                  </a:lnTo>
                  <a:lnTo>
                    <a:pt x="411162" y="457200"/>
                  </a:lnTo>
                  <a:lnTo>
                    <a:pt x="411162" y="461962"/>
                  </a:lnTo>
                  <a:lnTo>
                    <a:pt x="406399" y="461962"/>
                  </a:lnTo>
                  <a:lnTo>
                    <a:pt x="403224" y="461962"/>
                  </a:lnTo>
                  <a:lnTo>
                    <a:pt x="406399" y="461962"/>
                  </a:lnTo>
                  <a:lnTo>
                    <a:pt x="406399" y="466725"/>
                  </a:lnTo>
                  <a:lnTo>
                    <a:pt x="403224" y="466725"/>
                  </a:lnTo>
                  <a:lnTo>
                    <a:pt x="403224" y="461962"/>
                  </a:lnTo>
                  <a:lnTo>
                    <a:pt x="403224" y="466725"/>
                  </a:lnTo>
                  <a:lnTo>
                    <a:pt x="403224" y="471487"/>
                  </a:lnTo>
                  <a:lnTo>
                    <a:pt x="398462" y="471487"/>
                  </a:lnTo>
                  <a:lnTo>
                    <a:pt x="393699" y="471487"/>
                  </a:lnTo>
                  <a:lnTo>
                    <a:pt x="388937" y="471487"/>
                  </a:lnTo>
                  <a:lnTo>
                    <a:pt x="388937" y="476250"/>
                  </a:lnTo>
                  <a:lnTo>
                    <a:pt x="388937" y="479425"/>
                  </a:lnTo>
                  <a:lnTo>
                    <a:pt x="388937" y="476250"/>
                  </a:lnTo>
                  <a:lnTo>
                    <a:pt x="384174" y="476250"/>
                  </a:lnTo>
                  <a:lnTo>
                    <a:pt x="384174" y="479425"/>
                  </a:lnTo>
                  <a:lnTo>
                    <a:pt x="379412" y="479425"/>
                  </a:lnTo>
                  <a:lnTo>
                    <a:pt x="379412" y="484187"/>
                  </a:lnTo>
                  <a:lnTo>
                    <a:pt x="374649" y="484187"/>
                  </a:lnTo>
                  <a:lnTo>
                    <a:pt x="374649" y="488950"/>
                  </a:lnTo>
                  <a:lnTo>
                    <a:pt x="374649" y="484187"/>
                  </a:lnTo>
                  <a:lnTo>
                    <a:pt x="374649" y="488950"/>
                  </a:lnTo>
                  <a:lnTo>
                    <a:pt x="369887" y="493712"/>
                  </a:lnTo>
                  <a:lnTo>
                    <a:pt x="366712" y="498475"/>
                  </a:lnTo>
                  <a:lnTo>
                    <a:pt x="366712" y="503237"/>
                  </a:lnTo>
                  <a:lnTo>
                    <a:pt x="361949" y="503237"/>
                  </a:lnTo>
                  <a:lnTo>
                    <a:pt x="357187" y="503237"/>
                  </a:lnTo>
                  <a:lnTo>
                    <a:pt x="352424" y="508000"/>
                  </a:lnTo>
                  <a:lnTo>
                    <a:pt x="352424" y="512762"/>
                  </a:lnTo>
                  <a:lnTo>
                    <a:pt x="347662" y="508000"/>
                  </a:lnTo>
                  <a:lnTo>
                    <a:pt x="347662" y="512762"/>
                  </a:lnTo>
                  <a:lnTo>
                    <a:pt x="342899" y="515937"/>
                  </a:lnTo>
                  <a:lnTo>
                    <a:pt x="342899" y="520700"/>
                  </a:lnTo>
                  <a:lnTo>
                    <a:pt x="342899" y="525462"/>
                  </a:lnTo>
                  <a:lnTo>
                    <a:pt x="338137" y="530225"/>
                  </a:lnTo>
                  <a:lnTo>
                    <a:pt x="333374" y="530225"/>
                  </a:lnTo>
                  <a:lnTo>
                    <a:pt x="333374" y="534987"/>
                  </a:lnTo>
                  <a:lnTo>
                    <a:pt x="333374" y="539750"/>
                  </a:lnTo>
                  <a:lnTo>
                    <a:pt x="338137" y="539750"/>
                  </a:lnTo>
                  <a:lnTo>
                    <a:pt x="333374" y="539750"/>
                  </a:lnTo>
                  <a:lnTo>
                    <a:pt x="333374" y="544512"/>
                  </a:lnTo>
                  <a:lnTo>
                    <a:pt x="333374" y="549275"/>
                  </a:lnTo>
                  <a:lnTo>
                    <a:pt x="330199" y="549275"/>
                  </a:lnTo>
                  <a:lnTo>
                    <a:pt x="333374" y="552450"/>
                  </a:lnTo>
                  <a:lnTo>
                    <a:pt x="330199" y="552450"/>
                  </a:lnTo>
                  <a:lnTo>
                    <a:pt x="325437" y="552450"/>
                  </a:lnTo>
                  <a:lnTo>
                    <a:pt x="325437" y="557212"/>
                  </a:lnTo>
                  <a:lnTo>
                    <a:pt x="320674" y="557212"/>
                  </a:lnTo>
                  <a:lnTo>
                    <a:pt x="320674" y="561975"/>
                  </a:lnTo>
                  <a:lnTo>
                    <a:pt x="320674" y="557212"/>
                  </a:lnTo>
                  <a:lnTo>
                    <a:pt x="315912" y="561975"/>
                  </a:lnTo>
                  <a:lnTo>
                    <a:pt x="315912" y="557212"/>
                  </a:lnTo>
                  <a:lnTo>
                    <a:pt x="315912" y="561975"/>
                  </a:lnTo>
                  <a:lnTo>
                    <a:pt x="320674" y="561975"/>
                  </a:lnTo>
                  <a:lnTo>
                    <a:pt x="320674" y="566737"/>
                  </a:lnTo>
                  <a:lnTo>
                    <a:pt x="315912" y="571500"/>
                  </a:lnTo>
                  <a:lnTo>
                    <a:pt x="315912" y="566737"/>
                  </a:lnTo>
                  <a:lnTo>
                    <a:pt x="311149" y="566737"/>
                  </a:lnTo>
                  <a:lnTo>
                    <a:pt x="311149" y="561975"/>
                  </a:lnTo>
                  <a:lnTo>
                    <a:pt x="306387" y="561975"/>
                  </a:lnTo>
                  <a:lnTo>
                    <a:pt x="306387" y="566737"/>
                  </a:lnTo>
                  <a:lnTo>
                    <a:pt x="301624" y="566737"/>
                  </a:lnTo>
                  <a:lnTo>
                    <a:pt x="296862" y="566737"/>
                  </a:lnTo>
                  <a:lnTo>
                    <a:pt x="296862" y="571500"/>
                  </a:lnTo>
                  <a:lnTo>
                    <a:pt x="296862" y="576262"/>
                  </a:lnTo>
                  <a:lnTo>
                    <a:pt x="292099" y="576262"/>
                  </a:lnTo>
                  <a:lnTo>
                    <a:pt x="296862" y="576262"/>
                  </a:lnTo>
                  <a:lnTo>
                    <a:pt x="301624" y="576262"/>
                  </a:lnTo>
                  <a:lnTo>
                    <a:pt x="306387" y="576262"/>
                  </a:lnTo>
                  <a:lnTo>
                    <a:pt x="306387" y="581025"/>
                  </a:lnTo>
                  <a:lnTo>
                    <a:pt x="301624" y="581025"/>
                  </a:lnTo>
                  <a:lnTo>
                    <a:pt x="306387" y="581025"/>
                  </a:lnTo>
                  <a:lnTo>
                    <a:pt x="301624" y="581025"/>
                  </a:lnTo>
                  <a:lnTo>
                    <a:pt x="306387" y="581025"/>
                  </a:lnTo>
                  <a:lnTo>
                    <a:pt x="301624" y="581025"/>
                  </a:lnTo>
                  <a:lnTo>
                    <a:pt x="301624" y="585787"/>
                  </a:lnTo>
                  <a:lnTo>
                    <a:pt x="301624" y="581025"/>
                  </a:lnTo>
                  <a:lnTo>
                    <a:pt x="301624" y="585787"/>
                  </a:lnTo>
                  <a:lnTo>
                    <a:pt x="296862" y="585787"/>
                  </a:lnTo>
                  <a:lnTo>
                    <a:pt x="292099" y="585787"/>
                  </a:lnTo>
                  <a:lnTo>
                    <a:pt x="288924" y="585787"/>
                  </a:lnTo>
                  <a:lnTo>
                    <a:pt x="292099" y="585787"/>
                  </a:lnTo>
                  <a:lnTo>
                    <a:pt x="288924" y="585787"/>
                  </a:lnTo>
                  <a:lnTo>
                    <a:pt x="288924" y="590550"/>
                  </a:lnTo>
                  <a:lnTo>
                    <a:pt x="288924" y="593725"/>
                  </a:lnTo>
                  <a:lnTo>
                    <a:pt x="288924" y="590550"/>
                  </a:lnTo>
                  <a:lnTo>
                    <a:pt x="284162" y="590550"/>
                  </a:lnTo>
                  <a:lnTo>
                    <a:pt x="284162" y="593725"/>
                  </a:lnTo>
                  <a:lnTo>
                    <a:pt x="279399" y="593725"/>
                  </a:lnTo>
                  <a:lnTo>
                    <a:pt x="274637" y="593725"/>
                  </a:lnTo>
                  <a:lnTo>
                    <a:pt x="269874" y="593725"/>
                  </a:lnTo>
                  <a:lnTo>
                    <a:pt x="269874" y="598487"/>
                  </a:lnTo>
                  <a:lnTo>
                    <a:pt x="265112" y="598487"/>
                  </a:lnTo>
                  <a:lnTo>
                    <a:pt x="265112" y="603250"/>
                  </a:lnTo>
                  <a:lnTo>
                    <a:pt x="265112" y="608012"/>
                  </a:lnTo>
                  <a:lnTo>
                    <a:pt x="260349" y="608012"/>
                  </a:lnTo>
                  <a:lnTo>
                    <a:pt x="255587" y="608012"/>
                  </a:lnTo>
                  <a:lnTo>
                    <a:pt x="255587" y="612775"/>
                  </a:lnTo>
                  <a:lnTo>
                    <a:pt x="255587" y="608012"/>
                  </a:lnTo>
                  <a:lnTo>
                    <a:pt x="252412" y="608012"/>
                  </a:lnTo>
                  <a:lnTo>
                    <a:pt x="252412" y="603250"/>
                  </a:lnTo>
                  <a:lnTo>
                    <a:pt x="252412" y="598487"/>
                  </a:lnTo>
                  <a:lnTo>
                    <a:pt x="252412" y="593725"/>
                  </a:lnTo>
                  <a:lnTo>
                    <a:pt x="252412" y="590550"/>
                  </a:lnTo>
                  <a:lnTo>
                    <a:pt x="247649" y="590550"/>
                  </a:lnTo>
                  <a:lnTo>
                    <a:pt x="247649" y="585787"/>
                  </a:lnTo>
                  <a:lnTo>
                    <a:pt x="255587" y="581025"/>
                  </a:lnTo>
                  <a:lnTo>
                    <a:pt x="255587" y="585787"/>
                  </a:lnTo>
                  <a:lnTo>
                    <a:pt x="260349" y="585787"/>
                  </a:lnTo>
                  <a:lnTo>
                    <a:pt x="260349" y="581025"/>
                  </a:lnTo>
                  <a:lnTo>
                    <a:pt x="260349" y="576262"/>
                  </a:lnTo>
                  <a:lnTo>
                    <a:pt x="265112" y="576262"/>
                  </a:lnTo>
                  <a:lnTo>
                    <a:pt x="269874" y="576262"/>
                  </a:lnTo>
                  <a:lnTo>
                    <a:pt x="265112" y="576262"/>
                  </a:lnTo>
                  <a:lnTo>
                    <a:pt x="265112" y="571500"/>
                  </a:lnTo>
                  <a:lnTo>
                    <a:pt x="265112" y="566737"/>
                  </a:lnTo>
                  <a:lnTo>
                    <a:pt x="269874" y="566737"/>
                  </a:lnTo>
                  <a:lnTo>
                    <a:pt x="274637" y="566737"/>
                  </a:lnTo>
                  <a:lnTo>
                    <a:pt x="279399" y="566737"/>
                  </a:lnTo>
                  <a:lnTo>
                    <a:pt x="284162" y="566737"/>
                  </a:lnTo>
                  <a:lnTo>
                    <a:pt x="284162" y="561975"/>
                  </a:lnTo>
                  <a:lnTo>
                    <a:pt x="288924" y="561975"/>
                  </a:lnTo>
                  <a:lnTo>
                    <a:pt x="288924" y="557212"/>
                  </a:lnTo>
                  <a:lnTo>
                    <a:pt x="288924" y="552450"/>
                  </a:lnTo>
                  <a:lnTo>
                    <a:pt x="292099" y="552450"/>
                  </a:lnTo>
                  <a:lnTo>
                    <a:pt x="288924" y="557212"/>
                  </a:lnTo>
                  <a:lnTo>
                    <a:pt x="288924" y="561975"/>
                  </a:lnTo>
                  <a:lnTo>
                    <a:pt x="292099" y="561975"/>
                  </a:lnTo>
                  <a:lnTo>
                    <a:pt x="292099" y="557212"/>
                  </a:lnTo>
                  <a:lnTo>
                    <a:pt x="296862" y="557212"/>
                  </a:lnTo>
                  <a:lnTo>
                    <a:pt x="296862" y="552450"/>
                  </a:lnTo>
                  <a:lnTo>
                    <a:pt x="292099" y="552450"/>
                  </a:lnTo>
                  <a:lnTo>
                    <a:pt x="292099" y="549275"/>
                  </a:lnTo>
                  <a:lnTo>
                    <a:pt x="288924" y="549275"/>
                  </a:lnTo>
                  <a:lnTo>
                    <a:pt x="284162" y="549275"/>
                  </a:lnTo>
                  <a:lnTo>
                    <a:pt x="284162" y="544512"/>
                  </a:lnTo>
                  <a:lnTo>
                    <a:pt x="288924" y="544512"/>
                  </a:lnTo>
                  <a:lnTo>
                    <a:pt x="284162" y="544512"/>
                  </a:lnTo>
                  <a:lnTo>
                    <a:pt x="288924" y="544512"/>
                  </a:lnTo>
                  <a:lnTo>
                    <a:pt x="288924" y="539750"/>
                  </a:lnTo>
                  <a:lnTo>
                    <a:pt x="284162" y="539750"/>
                  </a:lnTo>
                  <a:lnTo>
                    <a:pt x="284162" y="534987"/>
                  </a:lnTo>
                  <a:lnTo>
                    <a:pt x="288924" y="534987"/>
                  </a:lnTo>
                  <a:lnTo>
                    <a:pt x="292099" y="534987"/>
                  </a:lnTo>
                  <a:lnTo>
                    <a:pt x="288924" y="534987"/>
                  </a:lnTo>
                  <a:lnTo>
                    <a:pt x="288924" y="530225"/>
                  </a:lnTo>
                  <a:lnTo>
                    <a:pt x="292099" y="530225"/>
                  </a:lnTo>
                  <a:lnTo>
                    <a:pt x="292099" y="525462"/>
                  </a:lnTo>
                  <a:lnTo>
                    <a:pt x="288924" y="525462"/>
                  </a:lnTo>
                  <a:lnTo>
                    <a:pt x="288924" y="530225"/>
                  </a:lnTo>
                  <a:lnTo>
                    <a:pt x="284162" y="530225"/>
                  </a:lnTo>
                  <a:lnTo>
                    <a:pt x="279399" y="530225"/>
                  </a:lnTo>
                  <a:lnTo>
                    <a:pt x="279399" y="534987"/>
                  </a:lnTo>
                  <a:lnTo>
                    <a:pt x="274637" y="534987"/>
                  </a:lnTo>
                  <a:lnTo>
                    <a:pt x="269874" y="534987"/>
                  </a:lnTo>
                  <a:lnTo>
                    <a:pt x="269874" y="530225"/>
                  </a:lnTo>
                  <a:lnTo>
                    <a:pt x="265112" y="530225"/>
                  </a:lnTo>
                  <a:lnTo>
                    <a:pt x="260349" y="530225"/>
                  </a:lnTo>
                  <a:lnTo>
                    <a:pt x="255587" y="530225"/>
                  </a:lnTo>
                  <a:lnTo>
                    <a:pt x="252412" y="530225"/>
                  </a:lnTo>
                  <a:lnTo>
                    <a:pt x="247649" y="530225"/>
                  </a:lnTo>
                  <a:lnTo>
                    <a:pt x="252412" y="530225"/>
                  </a:lnTo>
                  <a:lnTo>
                    <a:pt x="252412" y="525462"/>
                  </a:lnTo>
                  <a:lnTo>
                    <a:pt x="247649" y="525462"/>
                  </a:lnTo>
                  <a:lnTo>
                    <a:pt x="252412" y="525462"/>
                  </a:lnTo>
                  <a:lnTo>
                    <a:pt x="252412" y="520700"/>
                  </a:lnTo>
                  <a:lnTo>
                    <a:pt x="252412" y="515937"/>
                  </a:lnTo>
                  <a:lnTo>
                    <a:pt x="247649" y="515937"/>
                  </a:lnTo>
                  <a:lnTo>
                    <a:pt x="247649" y="520700"/>
                  </a:lnTo>
                  <a:lnTo>
                    <a:pt x="247649" y="515937"/>
                  </a:lnTo>
                  <a:lnTo>
                    <a:pt x="242887" y="515937"/>
                  </a:lnTo>
                  <a:lnTo>
                    <a:pt x="242887" y="512762"/>
                  </a:lnTo>
                  <a:lnTo>
                    <a:pt x="247649" y="508000"/>
                  </a:lnTo>
                  <a:lnTo>
                    <a:pt x="247649" y="503237"/>
                  </a:lnTo>
                  <a:lnTo>
                    <a:pt x="252412" y="503237"/>
                  </a:lnTo>
                  <a:lnTo>
                    <a:pt x="255587" y="503237"/>
                  </a:lnTo>
                  <a:lnTo>
                    <a:pt x="260349" y="498475"/>
                  </a:lnTo>
                  <a:lnTo>
                    <a:pt x="260349" y="493712"/>
                  </a:lnTo>
                  <a:lnTo>
                    <a:pt x="265112" y="493712"/>
                  </a:lnTo>
                  <a:lnTo>
                    <a:pt x="265112" y="488950"/>
                  </a:lnTo>
                  <a:lnTo>
                    <a:pt x="260349" y="484187"/>
                  </a:lnTo>
                  <a:lnTo>
                    <a:pt x="260349" y="479425"/>
                  </a:lnTo>
                  <a:lnTo>
                    <a:pt x="260349" y="476250"/>
                  </a:lnTo>
                  <a:lnTo>
                    <a:pt x="260349" y="471487"/>
                  </a:lnTo>
                  <a:lnTo>
                    <a:pt x="265112" y="471487"/>
                  </a:lnTo>
                  <a:lnTo>
                    <a:pt x="265112" y="466725"/>
                  </a:lnTo>
                  <a:lnTo>
                    <a:pt x="269874" y="466725"/>
                  </a:lnTo>
                  <a:lnTo>
                    <a:pt x="269874" y="461962"/>
                  </a:lnTo>
                  <a:lnTo>
                    <a:pt x="274637" y="461962"/>
                  </a:lnTo>
                  <a:lnTo>
                    <a:pt x="274637" y="457200"/>
                  </a:lnTo>
                  <a:lnTo>
                    <a:pt x="279399" y="457200"/>
                  </a:lnTo>
                  <a:lnTo>
                    <a:pt x="284162" y="457200"/>
                  </a:lnTo>
                  <a:lnTo>
                    <a:pt x="284162" y="452437"/>
                  </a:lnTo>
                  <a:lnTo>
                    <a:pt x="288924" y="452437"/>
                  </a:lnTo>
                  <a:lnTo>
                    <a:pt x="288924" y="447675"/>
                  </a:lnTo>
                  <a:lnTo>
                    <a:pt x="284162" y="447675"/>
                  </a:lnTo>
                  <a:lnTo>
                    <a:pt x="288924" y="442912"/>
                  </a:lnTo>
                  <a:lnTo>
                    <a:pt x="284162" y="442912"/>
                  </a:lnTo>
                  <a:lnTo>
                    <a:pt x="288924" y="442912"/>
                  </a:lnTo>
                  <a:lnTo>
                    <a:pt x="288924" y="438150"/>
                  </a:lnTo>
                  <a:lnTo>
                    <a:pt x="292099" y="438150"/>
                  </a:lnTo>
                  <a:lnTo>
                    <a:pt x="292099" y="434975"/>
                  </a:lnTo>
                  <a:lnTo>
                    <a:pt x="292099" y="430212"/>
                  </a:lnTo>
                  <a:lnTo>
                    <a:pt x="296862" y="430212"/>
                  </a:lnTo>
                  <a:lnTo>
                    <a:pt x="296862" y="425450"/>
                  </a:lnTo>
                  <a:lnTo>
                    <a:pt x="292099" y="420687"/>
                  </a:lnTo>
                  <a:lnTo>
                    <a:pt x="292099" y="415925"/>
                  </a:lnTo>
                  <a:lnTo>
                    <a:pt x="296862" y="415925"/>
                  </a:lnTo>
                  <a:lnTo>
                    <a:pt x="296862" y="411162"/>
                  </a:lnTo>
                  <a:lnTo>
                    <a:pt x="296862" y="406400"/>
                  </a:lnTo>
                  <a:lnTo>
                    <a:pt x="301624" y="401637"/>
                  </a:lnTo>
                  <a:lnTo>
                    <a:pt x="301624" y="406400"/>
                  </a:lnTo>
                  <a:lnTo>
                    <a:pt x="306387" y="401637"/>
                  </a:lnTo>
                  <a:lnTo>
                    <a:pt x="301624" y="401637"/>
                  </a:lnTo>
                  <a:lnTo>
                    <a:pt x="301624" y="398462"/>
                  </a:lnTo>
                  <a:lnTo>
                    <a:pt x="306387" y="398462"/>
                  </a:lnTo>
                  <a:lnTo>
                    <a:pt x="311149" y="398462"/>
                  </a:lnTo>
                  <a:lnTo>
                    <a:pt x="306387" y="398462"/>
                  </a:lnTo>
                  <a:lnTo>
                    <a:pt x="306387" y="393700"/>
                  </a:lnTo>
                  <a:lnTo>
                    <a:pt x="311149" y="398462"/>
                  </a:lnTo>
                  <a:lnTo>
                    <a:pt x="311149" y="393700"/>
                  </a:lnTo>
                  <a:lnTo>
                    <a:pt x="306387" y="393700"/>
                  </a:lnTo>
                  <a:lnTo>
                    <a:pt x="306387" y="388937"/>
                  </a:lnTo>
                  <a:lnTo>
                    <a:pt x="311149" y="388937"/>
                  </a:lnTo>
                  <a:lnTo>
                    <a:pt x="311149" y="384175"/>
                  </a:lnTo>
                  <a:lnTo>
                    <a:pt x="315912" y="384175"/>
                  </a:lnTo>
                  <a:lnTo>
                    <a:pt x="311149" y="384175"/>
                  </a:lnTo>
                  <a:lnTo>
                    <a:pt x="311149" y="379412"/>
                  </a:lnTo>
                  <a:lnTo>
                    <a:pt x="301624" y="369887"/>
                  </a:lnTo>
                  <a:lnTo>
                    <a:pt x="296862" y="369887"/>
                  </a:lnTo>
                  <a:lnTo>
                    <a:pt x="296862" y="365125"/>
                  </a:lnTo>
                  <a:lnTo>
                    <a:pt x="296862" y="361950"/>
                  </a:lnTo>
                  <a:lnTo>
                    <a:pt x="296862" y="365125"/>
                  </a:lnTo>
                  <a:lnTo>
                    <a:pt x="292099" y="365125"/>
                  </a:lnTo>
                  <a:lnTo>
                    <a:pt x="288924" y="365125"/>
                  </a:lnTo>
                  <a:lnTo>
                    <a:pt x="284162" y="365125"/>
                  </a:lnTo>
                  <a:lnTo>
                    <a:pt x="279399" y="365125"/>
                  </a:lnTo>
                  <a:lnTo>
                    <a:pt x="279399" y="361950"/>
                  </a:lnTo>
                  <a:lnTo>
                    <a:pt x="279399" y="357187"/>
                  </a:lnTo>
                  <a:lnTo>
                    <a:pt x="279399" y="352425"/>
                  </a:lnTo>
                  <a:lnTo>
                    <a:pt x="274637" y="352425"/>
                  </a:lnTo>
                  <a:lnTo>
                    <a:pt x="269874" y="352425"/>
                  </a:lnTo>
                  <a:lnTo>
                    <a:pt x="265112" y="352425"/>
                  </a:lnTo>
                  <a:lnTo>
                    <a:pt x="265112" y="347662"/>
                  </a:lnTo>
                  <a:lnTo>
                    <a:pt x="265112" y="342900"/>
                  </a:lnTo>
                  <a:lnTo>
                    <a:pt x="260349" y="342900"/>
                  </a:lnTo>
                  <a:lnTo>
                    <a:pt x="260349" y="347662"/>
                  </a:lnTo>
                  <a:lnTo>
                    <a:pt x="255587" y="347662"/>
                  </a:lnTo>
                  <a:lnTo>
                    <a:pt x="260349" y="347662"/>
                  </a:lnTo>
                  <a:lnTo>
                    <a:pt x="255587" y="347662"/>
                  </a:lnTo>
                  <a:lnTo>
                    <a:pt x="255587" y="352425"/>
                  </a:lnTo>
                  <a:lnTo>
                    <a:pt x="252412" y="352425"/>
                  </a:lnTo>
                  <a:lnTo>
                    <a:pt x="255587" y="352425"/>
                  </a:lnTo>
                  <a:lnTo>
                    <a:pt x="252412" y="352425"/>
                  </a:lnTo>
                  <a:lnTo>
                    <a:pt x="247649" y="352425"/>
                  </a:lnTo>
                  <a:lnTo>
                    <a:pt x="242887" y="352425"/>
                  </a:lnTo>
                  <a:lnTo>
                    <a:pt x="242887" y="357187"/>
                  </a:lnTo>
                  <a:lnTo>
                    <a:pt x="242887" y="352425"/>
                  </a:lnTo>
                  <a:lnTo>
                    <a:pt x="238124" y="352425"/>
                  </a:lnTo>
                  <a:lnTo>
                    <a:pt x="233362" y="352425"/>
                  </a:lnTo>
                  <a:lnTo>
                    <a:pt x="228599" y="352425"/>
                  </a:lnTo>
                  <a:lnTo>
                    <a:pt x="223837" y="352425"/>
                  </a:lnTo>
                  <a:lnTo>
                    <a:pt x="219074" y="352425"/>
                  </a:lnTo>
                  <a:lnTo>
                    <a:pt x="214312" y="357187"/>
                  </a:lnTo>
                  <a:lnTo>
                    <a:pt x="206374" y="357187"/>
                  </a:lnTo>
                  <a:lnTo>
                    <a:pt x="201612" y="357187"/>
                  </a:lnTo>
                  <a:lnTo>
                    <a:pt x="201612" y="361950"/>
                  </a:lnTo>
                  <a:lnTo>
                    <a:pt x="201612" y="365125"/>
                  </a:lnTo>
                  <a:lnTo>
                    <a:pt x="201612" y="369887"/>
                  </a:lnTo>
                  <a:lnTo>
                    <a:pt x="196849" y="369887"/>
                  </a:lnTo>
                  <a:lnTo>
                    <a:pt x="192087" y="369887"/>
                  </a:lnTo>
                  <a:lnTo>
                    <a:pt x="192087" y="365125"/>
                  </a:lnTo>
                  <a:lnTo>
                    <a:pt x="192087" y="369887"/>
                  </a:lnTo>
                  <a:lnTo>
                    <a:pt x="192087" y="374650"/>
                  </a:lnTo>
                  <a:lnTo>
                    <a:pt x="196849" y="374650"/>
                  </a:lnTo>
                  <a:lnTo>
                    <a:pt x="196849" y="379412"/>
                  </a:lnTo>
                  <a:lnTo>
                    <a:pt x="192087" y="379412"/>
                  </a:lnTo>
                  <a:lnTo>
                    <a:pt x="192087" y="384175"/>
                  </a:lnTo>
                  <a:lnTo>
                    <a:pt x="187324" y="384175"/>
                  </a:lnTo>
                  <a:lnTo>
                    <a:pt x="182562" y="384175"/>
                  </a:lnTo>
                  <a:lnTo>
                    <a:pt x="182562" y="388937"/>
                  </a:lnTo>
                  <a:lnTo>
                    <a:pt x="182562" y="393700"/>
                  </a:lnTo>
                  <a:lnTo>
                    <a:pt x="182562" y="398462"/>
                  </a:lnTo>
                  <a:lnTo>
                    <a:pt x="177799" y="398462"/>
                  </a:lnTo>
                  <a:lnTo>
                    <a:pt x="177799" y="401637"/>
                  </a:lnTo>
                  <a:lnTo>
                    <a:pt x="174624" y="406400"/>
                  </a:lnTo>
                  <a:lnTo>
                    <a:pt x="174624" y="411162"/>
                  </a:lnTo>
                  <a:lnTo>
                    <a:pt x="174624" y="415925"/>
                  </a:lnTo>
                  <a:lnTo>
                    <a:pt x="169862" y="415925"/>
                  </a:lnTo>
                  <a:lnTo>
                    <a:pt x="165099" y="415925"/>
                  </a:lnTo>
                  <a:lnTo>
                    <a:pt x="169862" y="415925"/>
                  </a:lnTo>
                  <a:lnTo>
                    <a:pt x="169862" y="420687"/>
                  </a:lnTo>
                  <a:lnTo>
                    <a:pt x="169862" y="425450"/>
                  </a:lnTo>
                  <a:lnTo>
                    <a:pt x="165099" y="425450"/>
                  </a:lnTo>
                  <a:lnTo>
                    <a:pt x="169862" y="425450"/>
                  </a:lnTo>
                  <a:lnTo>
                    <a:pt x="169862" y="430212"/>
                  </a:lnTo>
                  <a:lnTo>
                    <a:pt x="165099" y="430212"/>
                  </a:lnTo>
                  <a:lnTo>
                    <a:pt x="165099" y="434975"/>
                  </a:lnTo>
                  <a:lnTo>
                    <a:pt x="160337" y="434975"/>
                  </a:lnTo>
                  <a:lnTo>
                    <a:pt x="160337" y="438150"/>
                  </a:lnTo>
                  <a:lnTo>
                    <a:pt x="165099" y="438150"/>
                  </a:lnTo>
                  <a:lnTo>
                    <a:pt x="165099" y="442912"/>
                  </a:lnTo>
                  <a:lnTo>
                    <a:pt x="160337" y="442912"/>
                  </a:lnTo>
                  <a:lnTo>
                    <a:pt x="165099" y="442912"/>
                  </a:lnTo>
                  <a:lnTo>
                    <a:pt x="160337" y="442912"/>
                  </a:lnTo>
                  <a:lnTo>
                    <a:pt x="160337" y="447675"/>
                  </a:lnTo>
                  <a:lnTo>
                    <a:pt x="160337" y="452437"/>
                  </a:lnTo>
                  <a:lnTo>
                    <a:pt x="155574" y="452437"/>
                  </a:lnTo>
                  <a:lnTo>
                    <a:pt x="150812" y="452437"/>
                  </a:lnTo>
                  <a:lnTo>
                    <a:pt x="146049" y="457200"/>
                  </a:lnTo>
                  <a:lnTo>
                    <a:pt x="141287" y="461962"/>
                  </a:lnTo>
                  <a:lnTo>
                    <a:pt x="138112" y="466725"/>
                  </a:lnTo>
                  <a:lnTo>
                    <a:pt x="133349" y="466725"/>
                  </a:lnTo>
                  <a:lnTo>
                    <a:pt x="133349" y="471487"/>
                  </a:lnTo>
                  <a:lnTo>
                    <a:pt x="128587" y="471487"/>
                  </a:lnTo>
                  <a:lnTo>
                    <a:pt x="123824" y="476250"/>
                  </a:lnTo>
                  <a:lnTo>
                    <a:pt x="119062" y="476250"/>
                  </a:lnTo>
                  <a:lnTo>
                    <a:pt x="114299" y="476250"/>
                  </a:lnTo>
                  <a:lnTo>
                    <a:pt x="114299" y="479425"/>
                  </a:lnTo>
                  <a:lnTo>
                    <a:pt x="114299" y="484187"/>
                  </a:lnTo>
                  <a:lnTo>
                    <a:pt x="109537" y="484187"/>
                  </a:lnTo>
                  <a:close/>
                </a:path>
                <a:path w="608329" h="612775">
                  <a:moveTo>
                    <a:pt x="406399" y="476250"/>
                  </a:moveTo>
                  <a:lnTo>
                    <a:pt x="406399" y="479425"/>
                  </a:lnTo>
                  <a:lnTo>
                    <a:pt x="406399" y="484187"/>
                  </a:lnTo>
                  <a:lnTo>
                    <a:pt x="403224" y="484187"/>
                  </a:lnTo>
                  <a:lnTo>
                    <a:pt x="403224" y="479425"/>
                  </a:lnTo>
                  <a:lnTo>
                    <a:pt x="398462" y="479425"/>
                  </a:lnTo>
                  <a:lnTo>
                    <a:pt x="403224" y="479425"/>
                  </a:lnTo>
                  <a:lnTo>
                    <a:pt x="398462" y="479425"/>
                  </a:lnTo>
                  <a:lnTo>
                    <a:pt x="403224" y="479425"/>
                  </a:lnTo>
                  <a:lnTo>
                    <a:pt x="403224" y="476250"/>
                  </a:lnTo>
                  <a:lnTo>
                    <a:pt x="406399" y="476250"/>
                  </a:lnTo>
                  <a:close/>
                </a:path>
                <a:path w="608329" h="612775">
                  <a:moveTo>
                    <a:pt x="434974" y="534987"/>
                  </a:moveTo>
                  <a:lnTo>
                    <a:pt x="430212" y="534987"/>
                  </a:lnTo>
                  <a:lnTo>
                    <a:pt x="430212" y="530225"/>
                  </a:lnTo>
                  <a:lnTo>
                    <a:pt x="430212" y="525462"/>
                  </a:lnTo>
                  <a:lnTo>
                    <a:pt x="434974" y="525462"/>
                  </a:lnTo>
                  <a:lnTo>
                    <a:pt x="430212" y="525462"/>
                  </a:lnTo>
                  <a:lnTo>
                    <a:pt x="434974" y="525462"/>
                  </a:lnTo>
                  <a:lnTo>
                    <a:pt x="434974" y="530225"/>
                  </a:lnTo>
                  <a:lnTo>
                    <a:pt x="434974" y="534987"/>
                  </a:lnTo>
                  <a:close/>
                </a:path>
                <a:path w="608329" h="612775">
                  <a:moveTo>
                    <a:pt x="357187" y="530225"/>
                  </a:moveTo>
                  <a:lnTo>
                    <a:pt x="361949" y="530225"/>
                  </a:lnTo>
                  <a:lnTo>
                    <a:pt x="361949" y="534987"/>
                  </a:lnTo>
                  <a:lnTo>
                    <a:pt x="357187" y="534987"/>
                  </a:lnTo>
                  <a:lnTo>
                    <a:pt x="357187" y="539750"/>
                  </a:lnTo>
                  <a:lnTo>
                    <a:pt x="357187" y="534987"/>
                  </a:lnTo>
                  <a:lnTo>
                    <a:pt x="352424" y="534987"/>
                  </a:lnTo>
                  <a:lnTo>
                    <a:pt x="352424" y="530225"/>
                  </a:lnTo>
                  <a:lnTo>
                    <a:pt x="357187" y="530225"/>
                  </a:lnTo>
                  <a:lnTo>
                    <a:pt x="352424" y="530225"/>
                  </a:lnTo>
                  <a:lnTo>
                    <a:pt x="357187" y="530225"/>
                  </a:lnTo>
                  <a:lnTo>
                    <a:pt x="357187" y="525462"/>
                  </a:lnTo>
                  <a:lnTo>
                    <a:pt x="361949" y="525462"/>
                  </a:lnTo>
                  <a:lnTo>
                    <a:pt x="361949" y="530225"/>
                  </a:lnTo>
                  <a:lnTo>
                    <a:pt x="357187" y="530225"/>
                  </a:lnTo>
                  <a:close/>
                </a:path>
                <a:path w="608329" h="612775">
                  <a:moveTo>
                    <a:pt x="369887" y="515937"/>
                  </a:moveTo>
                  <a:lnTo>
                    <a:pt x="366712" y="515937"/>
                  </a:lnTo>
                  <a:lnTo>
                    <a:pt x="369887" y="515937"/>
                  </a:lnTo>
                  <a:lnTo>
                    <a:pt x="369887" y="512762"/>
                  </a:lnTo>
                  <a:lnTo>
                    <a:pt x="369887" y="515937"/>
                  </a:lnTo>
                  <a:lnTo>
                    <a:pt x="374649" y="515937"/>
                  </a:lnTo>
                  <a:lnTo>
                    <a:pt x="379412" y="515937"/>
                  </a:lnTo>
                  <a:lnTo>
                    <a:pt x="379412" y="512762"/>
                  </a:lnTo>
                  <a:lnTo>
                    <a:pt x="379412" y="515937"/>
                  </a:lnTo>
                  <a:lnTo>
                    <a:pt x="384174" y="515937"/>
                  </a:lnTo>
                  <a:lnTo>
                    <a:pt x="379412" y="515937"/>
                  </a:lnTo>
                  <a:lnTo>
                    <a:pt x="374649" y="515937"/>
                  </a:lnTo>
                  <a:lnTo>
                    <a:pt x="374649" y="520700"/>
                  </a:lnTo>
                  <a:lnTo>
                    <a:pt x="374649" y="515937"/>
                  </a:lnTo>
                  <a:lnTo>
                    <a:pt x="369887" y="515937"/>
                  </a:lnTo>
                  <a:close/>
                </a:path>
                <a:path w="608329" h="612775">
                  <a:moveTo>
                    <a:pt x="379412" y="520700"/>
                  </a:moveTo>
                  <a:lnTo>
                    <a:pt x="384174" y="520700"/>
                  </a:lnTo>
                  <a:lnTo>
                    <a:pt x="384174" y="515937"/>
                  </a:lnTo>
                  <a:lnTo>
                    <a:pt x="388937" y="515937"/>
                  </a:lnTo>
                  <a:lnTo>
                    <a:pt x="388937" y="520700"/>
                  </a:lnTo>
                  <a:lnTo>
                    <a:pt x="384174" y="520700"/>
                  </a:lnTo>
                  <a:lnTo>
                    <a:pt x="384174" y="525462"/>
                  </a:lnTo>
                  <a:lnTo>
                    <a:pt x="384174" y="520700"/>
                  </a:lnTo>
                  <a:lnTo>
                    <a:pt x="388937" y="520700"/>
                  </a:lnTo>
                  <a:lnTo>
                    <a:pt x="384174" y="520700"/>
                  </a:lnTo>
                  <a:lnTo>
                    <a:pt x="379412" y="520700"/>
                  </a:lnTo>
                  <a:close/>
                </a:path>
                <a:path w="608329" h="612775">
                  <a:moveTo>
                    <a:pt x="182562" y="411162"/>
                  </a:moveTo>
                  <a:lnTo>
                    <a:pt x="177799" y="411162"/>
                  </a:lnTo>
                  <a:lnTo>
                    <a:pt x="177799" y="406400"/>
                  </a:lnTo>
                  <a:lnTo>
                    <a:pt x="182562" y="406400"/>
                  </a:lnTo>
                  <a:lnTo>
                    <a:pt x="187324" y="406400"/>
                  </a:lnTo>
                  <a:lnTo>
                    <a:pt x="182562" y="411162"/>
                  </a:lnTo>
                  <a:close/>
                </a:path>
                <a:path w="608329" h="612775">
                  <a:moveTo>
                    <a:pt x="398462" y="544512"/>
                  </a:moveTo>
                  <a:lnTo>
                    <a:pt x="393699" y="544512"/>
                  </a:lnTo>
                  <a:lnTo>
                    <a:pt x="393699" y="539750"/>
                  </a:lnTo>
                  <a:lnTo>
                    <a:pt x="393699" y="544512"/>
                  </a:lnTo>
                  <a:lnTo>
                    <a:pt x="393699" y="539750"/>
                  </a:lnTo>
                  <a:lnTo>
                    <a:pt x="393699" y="544512"/>
                  </a:lnTo>
                  <a:lnTo>
                    <a:pt x="398462" y="544512"/>
                  </a:lnTo>
                  <a:close/>
                </a:path>
                <a:path w="608329" h="612775">
                  <a:moveTo>
                    <a:pt x="415924" y="488950"/>
                  </a:moveTo>
                  <a:lnTo>
                    <a:pt x="411162" y="488950"/>
                  </a:lnTo>
                  <a:lnTo>
                    <a:pt x="411162" y="484187"/>
                  </a:lnTo>
                  <a:lnTo>
                    <a:pt x="415924" y="484187"/>
                  </a:lnTo>
                  <a:lnTo>
                    <a:pt x="415924" y="488950"/>
                  </a:lnTo>
                  <a:lnTo>
                    <a:pt x="415924" y="484187"/>
                  </a:lnTo>
                  <a:lnTo>
                    <a:pt x="415924" y="488950"/>
                  </a:lnTo>
                  <a:close/>
                </a:path>
                <a:path w="608329" h="612775">
                  <a:moveTo>
                    <a:pt x="369887" y="525462"/>
                  </a:moveTo>
                  <a:lnTo>
                    <a:pt x="366712" y="525462"/>
                  </a:lnTo>
                  <a:lnTo>
                    <a:pt x="366712" y="520700"/>
                  </a:lnTo>
                  <a:lnTo>
                    <a:pt x="369887" y="520700"/>
                  </a:lnTo>
                  <a:lnTo>
                    <a:pt x="369887" y="525462"/>
                  </a:lnTo>
                  <a:close/>
                </a:path>
                <a:path w="608329" h="612775">
                  <a:moveTo>
                    <a:pt x="461962" y="438150"/>
                  </a:moveTo>
                  <a:lnTo>
                    <a:pt x="461962" y="434975"/>
                  </a:lnTo>
                  <a:lnTo>
                    <a:pt x="466724" y="434975"/>
                  </a:lnTo>
                  <a:lnTo>
                    <a:pt x="466724" y="438150"/>
                  </a:lnTo>
                  <a:lnTo>
                    <a:pt x="461962" y="438150"/>
                  </a:lnTo>
                  <a:close/>
                </a:path>
                <a:path w="608329" h="612775">
                  <a:moveTo>
                    <a:pt x="352424" y="512762"/>
                  </a:moveTo>
                  <a:lnTo>
                    <a:pt x="352424" y="515937"/>
                  </a:lnTo>
                  <a:lnTo>
                    <a:pt x="347662" y="515937"/>
                  </a:lnTo>
                  <a:lnTo>
                    <a:pt x="347662" y="512762"/>
                  </a:lnTo>
                  <a:lnTo>
                    <a:pt x="352424" y="512762"/>
                  </a:lnTo>
                  <a:close/>
                </a:path>
                <a:path w="608329" h="612775">
                  <a:moveTo>
                    <a:pt x="315912" y="581025"/>
                  </a:moveTo>
                  <a:lnTo>
                    <a:pt x="315912" y="576262"/>
                  </a:lnTo>
                  <a:lnTo>
                    <a:pt x="315912" y="581025"/>
                  </a:lnTo>
                  <a:close/>
                </a:path>
                <a:path w="608329" h="612775">
                  <a:moveTo>
                    <a:pt x="393699" y="515937"/>
                  </a:moveTo>
                  <a:lnTo>
                    <a:pt x="398462" y="515937"/>
                  </a:lnTo>
                  <a:lnTo>
                    <a:pt x="393699" y="515937"/>
                  </a:lnTo>
                  <a:lnTo>
                    <a:pt x="393699" y="520700"/>
                  </a:lnTo>
                  <a:lnTo>
                    <a:pt x="393699" y="515937"/>
                  </a:lnTo>
                  <a:lnTo>
                    <a:pt x="393699" y="520700"/>
                  </a:lnTo>
                  <a:lnTo>
                    <a:pt x="393699" y="515937"/>
                  </a:lnTo>
                  <a:close/>
                </a:path>
                <a:path w="608329" h="612775">
                  <a:moveTo>
                    <a:pt x="406399" y="534987"/>
                  </a:moveTo>
                  <a:lnTo>
                    <a:pt x="406399" y="539750"/>
                  </a:lnTo>
                  <a:lnTo>
                    <a:pt x="406399" y="534987"/>
                  </a:lnTo>
                  <a:lnTo>
                    <a:pt x="403224" y="534987"/>
                  </a:lnTo>
                  <a:lnTo>
                    <a:pt x="406399" y="534987"/>
                  </a:lnTo>
                  <a:close/>
                </a:path>
                <a:path w="608329" h="612775">
                  <a:moveTo>
                    <a:pt x="411162" y="512762"/>
                  </a:moveTo>
                  <a:lnTo>
                    <a:pt x="411162" y="508000"/>
                  </a:lnTo>
                  <a:lnTo>
                    <a:pt x="411162" y="512762"/>
                  </a:lnTo>
                  <a:close/>
                </a:path>
                <a:path w="608329" h="612775">
                  <a:moveTo>
                    <a:pt x="403224" y="539750"/>
                  </a:moveTo>
                  <a:lnTo>
                    <a:pt x="403224" y="534987"/>
                  </a:lnTo>
                  <a:lnTo>
                    <a:pt x="403224" y="539750"/>
                  </a:lnTo>
                  <a:close/>
                </a:path>
                <a:path w="608329" h="612775">
                  <a:moveTo>
                    <a:pt x="374649" y="525462"/>
                  </a:moveTo>
                  <a:lnTo>
                    <a:pt x="374649" y="520700"/>
                  </a:lnTo>
                  <a:lnTo>
                    <a:pt x="379412" y="520700"/>
                  </a:lnTo>
                  <a:lnTo>
                    <a:pt x="374649" y="520700"/>
                  </a:lnTo>
                  <a:lnTo>
                    <a:pt x="379412" y="520700"/>
                  </a:lnTo>
                  <a:lnTo>
                    <a:pt x="379412" y="525462"/>
                  </a:lnTo>
                  <a:lnTo>
                    <a:pt x="374649" y="525462"/>
                  </a:lnTo>
                  <a:close/>
                </a:path>
                <a:path w="608329" h="612775">
                  <a:moveTo>
                    <a:pt x="252412" y="566737"/>
                  </a:moveTo>
                  <a:lnTo>
                    <a:pt x="247649" y="566737"/>
                  </a:lnTo>
                  <a:lnTo>
                    <a:pt x="252412" y="566737"/>
                  </a:lnTo>
                  <a:close/>
                </a:path>
                <a:path w="608329" h="612775">
                  <a:moveTo>
                    <a:pt x="233362" y="585787"/>
                  </a:moveTo>
                  <a:lnTo>
                    <a:pt x="238124" y="585787"/>
                  </a:lnTo>
                  <a:lnTo>
                    <a:pt x="233362" y="585787"/>
                  </a:lnTo>
                  <a:close/>
                </a:path>
                <a:path w="608329" h="612775">
                  <a:moveTo>
                    <a:pt x="347662" y="520700"/>
                  </a:moveTo>
                  <a:lnTo>
                    <a:pt x="347662" y="525462"/>
                  </a:lnTo>
                  <a:lnTo>
                    <a:pt x="347662" y="520700"/>
                  </a:lnTo>
                  <a:lnTo>
                    <a:pt x="347662" y="525462"/>
                  </a:lnTo>
                  <a:lnTo>
                    <a:pt x="347662" y="520700"/>
                  </a:lnTo>
                  <a:close/>
                </a:path>
                <a:path w="608329" h="612775">
                  <a:moveTo>
                    <a:pt x="398462" y="534987"/>
                  </a:moveTo>
                  <a:lnTo>
                    <a:pt x="403224" y="534987"/>
                  </a:lnTo>
                  <a:lnTo>
                    <a:pt x="398462" y="534987"/>
                  </a:lnTo>
                  <a:close/>
                </a:path>
                <a:path w="608329" h="612775">
                  <a:moveTo>
                    <a:pt x="279399" y="549275"/>
                  </a:moveTo>
                  <a:lnTo>
                    <a:pt x="274637" y="549275"/>
                  </a:lnTo>
                  <a:lnTo>
                    <a:pt x="279399" y="549275"/>
                  </a:lnTo>
                  <a:close/>
                </a:path>
                <a:path w="608329" h="612775">
                  <a:moveTo>
                    <a:pt x="169862" y="425450"/>
                  </a:moveTo>
                  <a:lnTo>
                    <a:pt x="169862" y="420687"/>
                  </a:lnTo>
                  <a:lnTo>
                    <a:pt x="169862" y="425450"/>
                  </a:lnTo>
                  <a:close/>
                </a:path>
                <a:path w="608329" h="612775">
                  <a:moveTo>
                    <a:pt x="520699" y="369887"/>
                  </a:moveTo>
                  <a:lnTo>
                    <a:pt x="517524" y="369887"/>
                  </a:lnTo>
                  <a:lnTo>
                    <a:pt x="520699" y="369887"/>
                  </a:lnTo>
                  <a:close/>
                </a:path>
                <a:path w="608329" h="612775">
                  <a:moveTo>
                    <a:pt x="393699" y="515937"/>
                  </a:moveTo>
                  <a:lnTo>
                    <a:pt x="398462" y="515937"/>
                  </a:lnTo>
                  <a:lnTo>
                    <a:pt x="393699" y="515937"/>
                  </a:lnTo>
                  <a:close/>
                </a:path>
                <a:path w="608329" h="612775">
                  <a:moveTo>
                    <a:pt x="393699" y="515937"/>
                  </a:moveTo>
                  <a:lnTo>
                    <a:pt x="388937" y="515937"/>
                  </a:lnTo>
                  <a:lnTo>
                    <a:pt x="393699" y="515937"/>
                  </a:lnTo>
                  <a:close/>
                </a:path>
                <a:path w="608329" h="612775">
                  <a:moveTo>
                    <a:pt x="182562" y="415925"/>
                  </a:moveTo>
                  <a:lnTo>
                    <a:pt x="177799" y="415925"/>
                  </a:lnTo>
                  <a:lnTo>
                    <a:pt x="182562" y="415925"/>
                  </a:lnTo>
                  <a:lnTo>
                    <a:pt x="177799" y="415925"/>
                  </a:lnTo>
                  <a:lnTo>
                    <a:pt x="182562" y="415925"/>
                  </a:lnTo>
                  <a:close/>
                </a:path>
                <a:path w="608329" h="612775">
                  <a:moveTo>
                    <a:pt x="411162" y="479425"/>
                  </a:moveTo>
                  <a:lnTo>
                    <a:pt x="415924" y="479425"/>
                  </a:lnTo>
                  <a:lnTo>
                    <a:pt x="411162" y="479425"/>
                  </a:lnTo>
                  <a:close/>
                </a:path>
                <a:path w="608329" h="612775">
                  <a:moveTo>
                    <a:pt x="252412" y="593725"/>
                  </a:moveTo>
                  <a:lnTo>
                    <a:pt x="252412" y="590550"/>
                  </a:lnTo>
                  <a:lnTo>
                    <a:pt x="252412" y="593725"/>
                  </a:lnTo>
                  <a:close/>
                </a:path>
                <a:path w="608329" h="612775">
                  <a:moveTo>
                    <a:pt x="393699" y="520700"/>
                  </a:moveTo>
                  <a:lnTo>
                    <a:pt x="393699" y="515937"/>
                  </a:lnTo>
                  <a:lnTo>
                    <a:pt x="393699" y="520700"/>
                  </a:lnTo>
                  <a:close/>
                </a:path>
                <a:path w="608329" h="612775">
                  <a:moveTo>
                    <a:pt x="284162" y="539750"/>
                  </a:moveTo>
                  <a:lnTo>
                    <a:pt x="288924" y="539750"/>
                  </a:lnTo>
                  <a:lnTo>
                    <a:pt x="284162" y="539750"/>
                  </a:lnTo>
                  <a:close/>
                </a:path>
                <a:path w="608329" h="612775">
                  <a:moveTo>
                    <a:pt x="361949" y="530225"/>
                  </a:moveTo>
                  <a:lnTo>
                    <a:pt x="361949" y="534987"/>
                  </a:lnTo>
                  <a:lnTo>
                    <a:pt x="361949" y="530225"/>
                  </a:lnTo>
                  <a:close/>
                </a:path>
                <a:path w="608329" h="612775">
                  <a:moveTo>
                    <a:pt x="369887" y="515937"/>
                  </a:moveTo>
                  <a:lnTo>
                    <a:pt x="369887" y="512762"/>
                  </a:lnTo>
                  <a:lnTo>
                    <a:pt x="369887" y="515937"/>
                  </a:lnTo>
                  <a:lnTo>
                    <a:pt x="369887" y="512762"/>
                  </a:lnTo>
                  <a:lnTo>
                    <a:pt x="369887" y="515937"/>
                  </a:lnTo>
                  <a:close/>
                </a:path>
                <a:path w="608329" h="612775">
                  <a:moveTo>
                    <a:pt x="398462" y="479425"/>
                  </a:moveTo>
                  <a:lnTo>
                    <a:pt x="398462" y="484187"/>
                  </a:lnTo>
                  <a:lnTo>
                    <a:pt x="398462" y="479425"/>
                  </a:lnTo>
                  <a:close/>
                </a:path>
                <a:path w="608329" h="612775">
                  <a:moveTo>
                    <a:pt x="415924" y="508000"/>
                  </a:moveTo>
                  <a:lnTo>
                    <a:pt x="411162" y="508000"/>
                  </a:lnTo>
                  <a:lnTo>
                    <a:pt x="415924" y="508000"/>
                  </a:lnTo>
                  <a:close/>
                </a:path>
                <a:path w="608329" h="612775">
                  <a:moveTo>
                    <a:pt x="352424" y="534987"/>
                  </a:moveTo>
                  <a:lnTo>
                    <a:pt x="352424" y="539750"/>
                  </a:lnTo>
                  <a:lnTo>
                    <a:pt x="352424" y="534987"/>
                  </a:lnTo>
                  <a:close/>
                </a:path>
                <a:path w="608329" h="612775">
                  <a:moveTo>
                    <a:pt x="466724" y="434975"/>
                  </a:moveTo>
                  <a:lnTo>
                    <a:pt x="466724" y="438150"/>
                  </a:lnTo>
                  <a:lnTo>
                    <a:pt x="466724" y="434975"/>
                  </a:lnTo>
                  <a:close/>
                </a:path>
                <a:path w="608329" h="612775">
                  <a:moveTo>
                    <a:pt x="342899" y="539750"/>
                  </a:moveTo>
                  <a:lnTo>
                    <a:pt x="338137" y="539750"/>
                  </a:lnTo>
                  <a:lnTo>
                    <a:pt x="342899" y="539750"/>
                  </a:lnTo>
                  <a:close/>
                </a:path>
                <a:path w="608329" h="612775">
                  <a:moveTo>
                    <a:pt x="406399" y="466725"/>
                  </a:moveTo>
                  <a:lnTo>
                    <a:pt x="406399" y="461962"/>
                  </a:lnTo>
                  <a:lnTo>
                    <a:pt x="406399" y="466725"/>
                  </a:lnTo>
                  <a:close/>
                </a:path>
                <a:path w="608329" h="612775">
                  <a:moveTo>
                    <a:pt x="288924" y="590550"/>
                  </a:moveTo>
                  <a:lnTo>
                    <a:pt x="292099" y="590550"/>
                  </a:lnTo>
                  <a:lnTo>
                    <a:pt x="288924" y="590550"/>
                  </a:lnTo>
                  <a:close/>
                </a:path>
                <a:path w="608329" h="612775">
                  <a:moveTo>
                    <a:pt x="466724" y="430212"/>
                  </a:moveTo>
                  <a:lnTo>
                    <a:pt x="471487" y="430212"/>
                  </a:lnTo>
                  <a:lnTo>
                    <a:pt x="466724" y="430212"/>
                  </a:lnTo>
                  <a:close/>
                </a:path>
                <a:path w="608329" h="612775">
                  <a:moveTo>
                    <a:pt x="379412" y="525462"/>
                  </a:moveTo>
                  <a:lnTo>
                    <a:pt x="374649" y="525462"/>
                  </a:lnTo>
                  <a:lnTo>
                    <a:pt x="379412" y="525462"/>
                  </a:lnTo>
                  <a:close/>
                </a:path>
                <a:path w="608329" h="612775">
                  <a:moveTo>
                    <a:pt x="406399" y="476250"/>
                  </a:moveTo>
                  <a:lnTo>
                    <a:pt x="411162" y="476250"/>
                  </a:lnTo>
                  <a:lnTo>
                    <a:pt x="406399" y="476250"/>
                  </a:lnTo>
                  <a:lnTo>
                    <a:pt x="406399" y="479425"/>
                  </a:lnTo>
                  <a:lnTo>
                    <a:pt x="406399" y="476250"/>
                  </a:lnTo>
                  <a:close/>
                </a:path>
                <a:path w="608329" h="612775">
                  <a:moveTo>
                    <a:pt x="361949" y="525462"/>
                  </a:moveTo>
                  <a:lnTo>
                    <a:pt x="361949" y="530225"/>
                  </a:lnTo>
                  <a:lnTo>
                    <a:pt x="361949" y="525462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3247" y="2583304"/>
              <a:ext cx="868362" cy="58547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943247" y="2582034"/>
              <a:ext cx="868680" cy="590550"/>
            </a:xfrm>
            <a:custGeom>
              <a:avLst/>
              <a:gdLst/>
              <a:ahLst/>
              <a:cxnLst/>
              <a:rect l="l" t="t" r="r" b="b"/>
              <a:pathLst>
                <a:path w="868679" h="590550">
                  <a:moveTo>
                    <a:pt x="241299" y="330200"/>
                  </a:moveTo>
                  <a:lnTo>
                    <a:pt x="238124" y="330200"/>
                  </a:lnTo>
                  <a:lnTo>
                    <a:pt x="238124" y="325437"/>
                  </a:lnTo>
                  <a:lnTo>
                    <a:pt x="238124" y="330200"/>
                  </a:lnTo>
                  <a:lnTo>
                    <a:pt x="233362" y="330200"/>
                  </a:lnTo>
                  <a:lnTo>
                    <a:pt x="233362" y="334962"/>
                  </a:lnTo>
                  <a:lnTo>
                    <a:pt x="233362" y="339725"/>
                  </a:lnTo>
                  <a:lnTo>
                    <a:pt x="233362" y="334962"/>
                  </a:lnTo>
                  <a:lnTo>
                    <a:pt x="233362" y="339725"/>
                  </a:lnTo>
                  <a:lnTo>
                    <a:pt x="233362" y="342900"/>
                  </a:lnTo>
                  <a:lnTo>
                    <a:pt x="228599" y="342900"/>
                  </a:lnTo>
                  <a:lnTo>
                    <a:pt x="223837" y="342900"/>
                  </a:lnTo>
                  <a:lnTo>
                    <a:pt x="219074" y="342900"/>
                  </a:lnTo>
                  <a:lnTo>
                    <a:pt x="214312" y="342900"/>
                  </a:lnTo>
                  <a:lnTo>
                    <a:pt x="214312" y="339725"/>
                  </a:lnTo>
                  <a:lnTo>
                    <a:pt x="209549" y="339725"/>
                  </a:lnTo>
                  <a:lnTo>
                    <a:pt x="209549" y="342900"/>
                  </a:lnTo>
                  <a:lnTo>
                    <a:pt x="204787" y="342900"/>
                  </a:lnTo>
                  <a:lnTo>
                    <a:pt x="201612" y="339725"/>
                  </a:lnTo>
                  <a:lnTo>
                    <a:pt x="196849" y="339725"/>
                  </a:lnTo>
                  <a:lnTo>
                    <a:pt x="196849" y="334962"/>
                  </a:lnTo>
                  <a:lnTo>
                    <a:pt x="192087" y="334962"/>
                  </a:lnTo>
                  <a:lnTo>
                    <a:pt x="192087" y="330200"/>
                  </a:lnTo>
                  <a:lnTo>
                    <a:pt x="196849" y="330200"/>
                  </a:lnTo>
                  <a:lnTo>
                    <a:pt x="196849" y="325437"/>
                  </a:lnTo>
                  <a:lnTo>
                    <a:pt x="201612" y="325437"/>
                  </a:lnTo>
                  <a:lnTo>
                    <a:pt x="201612" y="330200"/>
                  </a:lnTo>
                  <a:lnTo>
                    <a:pt x="204787" y="330200"/>
                  </a:lnTo>
                  <a:lnTo>
                    <a:pt x="204787" y="325437"/>
                  </a:lnTo>
                  <a:lnTo>
                    <a:pt x="201612" y="325437"/>
                  </a:lnTo>
                  <a:lnTo>
                    <a:pt x="201612" y="320675"/>
                  </a:lnTo>
                  <a:lnTo>
                    <a:pt x="204787" y="320675"/>
                  </a:lnTo>
                  <a:lnTo>
                    <a:pt x="204787" y="325437"/>
                  </a:lnTo>
                  <a:lnTo>
                    <a:pt x="204787" y="320675"/>
                  </a:lnTo>
                  <a:lnTo>
                    <a:pt x="209549" y="320675"/>
                  </a:lnTo>
                  <a:lnTo>
                    <a:pt x="209549" y="315912"/>
                  </a:lnTo>
                  <a:lnTo>
                    <a:pt x="209549" y="311150"/>
                  </a:lnTo>
                  <a:lnTo>
                    <a:pt x="204787" y="311150"/>
                  </a:lnTo>
                  <a:lnTo>
                    <a:pt x="209549" y="311150"/>
                  </a:lnTo>
                  <a:lnTo>
                    <a:pt x="204787" y="311150"/>
                  </a:lnTo>
                  <a:lnTo>
                    <a:pt x="204787" y="306387"/>
                  </a:lnTo>
                  <a:lnTo>
                    <a:pt x="201612" y="306387"/>
                  </a:lnTo>
                  <a:lnTo>
                    <a:pt x="201612" y="303212"/>
                  </a:lnTo>
                  <a:lnTo>
                    <a:pt x="204787" y="303212"/>
                  </a:lnTo>
                  <a:lnTo>
                    <a:pt x="201612" y="303212"/>
                  </a:lnTo>
                  <a:lnTo>
                    <a:pt x="201612" y="298450"/>
                  </a:lnTo>
                  <a:lnTo>
                    <a:pt x="201612" y="293687"/>
                  </a:lnTo>
                  <a:lnTo>
                    <a:pt x="196849" y="293687"/>
                  </a:lnTo>
                  <a:lnTo>
                    <a:pt x="201612" y="293687"/>
                  </a:lnTo>
                  <a:lnTo>
                    <a:pt x="196849" y="293687"/>
                  </a:lnTo>
                  <a:lnTo>
                    <a:pt x="196849" y="288925"/>
                  </a:lnTo>
                  <a:lnTo>
                    <a:pt x="192087" y="284162"/>
                  </a:lnTo>
                  <a:lnTo>
                    <a:pt x="187324" y="284162"/>
                  </a:lnTo>
                  <a:lnTo>
                    <a:pt x="187324" y="279400"/>
                  </a:lnTo>
                  <a:lnTo>
                    <a:pt x="187324" y="274637"/>
                  </a:lnTo>
                  <a:lnTo>
                    <a:pt x="182562" y="274637"/>
                  </a:lnTo>
                  <a:lnTo>
                    <a:pt x="182562" y="269875"/>
                  </a:lnTo>
                  <a:lnTo>
                    <a:pt x="182562" y="265112"/>
                  </a:lnTo>
                  <a:lnTo>
                    <a:pt x="182562" y="261937"/>
                  </a:lnTo>
                  <a:lnTo>
                    <a:pt x="182562" y="257175"/>
                  </a:lnTo>
                  <a:lnTo>
                    <a:pt x="177799" y="257175"/>
                  </a:lnTo>
                  <a:lnTo>
                    <a:pt x="173037" y="257175"/>
                  </a:lnTo>
                  <a:lnTo>
                    <a:pt x="173037" y="252412"/>
                  </a:lnTo>
                  <a:lnTo>
                    <a:pt x="173037" y="247650"/>
                  </a:lnTo>
                  <a:lnTo>
                    <a:pt x="168274" y="247650"/>
                  </a:lnTo>
                  <a:lnTo>
                    <a:pt x="168274" y="242887"/>
                  </a:lnTo>
                  <a:lnTo>
                    <a:pt x="163512" y="242887"/>
                  </a:lnTo>
                  <a:lnTo>
                    <a:pt x="163512" y="238125"/>
                  </a:lnTo>
                  <a:lnTo>
                    <a:pt x="160337" y="242887"/>
                  </a:lnTo>
                  <a:lnTo>
                    <a:pt x="160337" y="238125"/>
                  </a:lnTo>
                  <a:lnTo>
                    <a:pt x="155574" y="238125"/>
                  </a:lnTo>
                  <a:lnTo>
                    <a:pt x="155574" y="233362"/>
                  </a:lnTo>
                  <a:lnTo>
                    <a:pt x="155574" y="228600"/>
                  </a:lnTo>
                  <a:lnTo>
                    <a:pt x="155574" y="225425"/>
                  </a:lnTo>
                  <a:lnTo>
                    <a:pt x="150812" y="225425"/>
                  </a:lnTo>
                  <a:lnTo>
                    <a:pt x="155574" y="225425"/>
                  </a:lnTo>
                  <a:lnTo>
                    <a:pt x="150812" y="225425"/>
                  </a:lnTo>
                  <a:lnTo>
                    <a:pt x="146049" y="225425"/>
                  </a:lnTo>
                  <a:lnTo>
                    <a:pt x="141287" y="228600"/>
                  </a:lnTo>
                  <a:lnTo>
                    <a:pt x="141287" y="233362"/>
                  </a:lnTo>
                  <a:lnTo>
                    <a:pt x="136524" y="233362"/>
                  </a:lnTo>
                  <a:lnTo>
                    <a:pt x="136524" y="238125"/>
                  </a:lnTo>
                  <a:lnTo>
                    <a:pt x="131762" y="238125"/>
                  </a:lnTo>
                  <a:lnTo>
                    <a:pt x="131762" y="242887"/>
                  </a:lnTo>
                  <a:lnTo>
                    <a:pt x="126999" y="242887"/>
                  </a:lnTo>
                  <a:lnTo>
                    <a:pt x="123824" y="247650"/>
                  </a:lnTo>
                  <a:lnTo>
                    <a:pt x="123824" y="252412"/>
                  </a:lnTo>
                  <a:lnTo>
                    <a:pt x="123824" y="257175"/>
                  </a:lnTo>
                  <a:lnTo>
                    <a:pt x="119062" y="257175"/>
                  </a:lnTo>
                  <a:lnTo>
                    <a:pt x="119062" y="261937"/>
                  </a:lnTo>
                  <a:lnTo>
                    <a:pt x="114299" y="261937"/>
                  </a:lnTo>
                  <a:lnTo>
                    <a:pt x="109537" y="261937"/>
                  </a:lnTo>
                  <a:lnTo>
                    <a:pt x="109537" y="265112"/>
                  </a:lnTo>
                  <a:lnTo>
                    <a:pt x="104774" y="265112"/>
                  </a:lnTo>
                  <a:lnTo>
                    <a:pt x="100012" y="265112"/>
                  </a:lnTo>
                  <a:lnTo>
                    <a:pt x="100012" y="269875"/>
                  </a:lnTo>
                  <a:lnTo>
                    <a:pt x="95249" y="269875"/>
                  </a:lnTo>
                  <a:lnTo>
                    <a:pt x="90487" y="269875"/>
                  </a:lnTo>
                  <a:lnTo>
                    <a:pt x="85724" y="269875"/>
                  </a:lnTo>
                  <a:lnTo>
                    <a:pt x="85724" y="265112"/>
                  </a:lnTo>
                  <a:lnTo>
                    <a:pt x="85724" y="261937"/>
                  </a:lnTo>
                  <a:lnTo>
                    <a:pt x="85724" y="252412"/>
                  </a:lnTo>
                  <a:lnTo>
                    <a:pt x="85724" y="247650"/>
                  </a:lnTo>
                  <a:lnTo>
                    <a:pt x="82549" y="242887"/>
                  </a:lnTo>
                  <a:lnTo>
                    <a:pt x="77787" y="242887"/>
                  </a:lnTo>
                  <a:lnTo>
                    <a:pt x="77787" y="238125"/>
                  </a:lnTo>
                  <a:lnTo>
                    <a:pt x="73024" y="238125"/>
                  </a:lnTo>
                  <a:lnTo>
                    <a:pt x="73024" y="233362"/>
                  </a:lnTo>
                  <a:lnTo>
                    <a:pt x="68262" y="233362"/>
                  </a:lnTo>
                  <a:lnTo>
                    <a:pt x="68262" y="228600"/>
                  </a:lnTo>
                  <a:lnTo>
                    <a:pt x="63499" y="228600"/>
                  </a:lnTo>
                  <a:lnTo>
                    <a:pt x="63499" y="225425"/>
                  </a:lnTo>
                  <a:lnTo>
                    <a:pt x="63499" y="220662"/>
                  </a:lnTo>
                  <a:lnTo>
                    <a:pt x="63499" y="215900"/>
                  </a:lnTo>
                  <a:lnTo>
                    <a:pt x="68262" y="215900"/>
                  </a:lnTo>
                  <a:lnTo>
                    <a:pt x="63499" y="215900"/>
                  </a:lnTo>
                  <a:lnTo>
                    <a:pt x="68262" y="215900"/>
                  </a:lnTo>
                  <a:lnTo>
                    <a:pt x="63499" y="215900"/>
                  </a:lnTo>
                  <a:lnTo>
                    <a:pt x="58737" y="215900"/>
                  </a:lnTo>
                  <a:lnTo>
                    <a:pt x="58737" y="211137"/>
                  </a:lnTo>
                  <a:lnTo>
                    <a:pt x="63499" y="211137"/>
                  </a:lnTo>
                  <a:lnTo>
                    <a:pt x="58737" y="211137"/>
                  </a:lnTo>
                  <a:lnTo>
                    <a:pt x="58737" y="206375"/>
                  </a:lnTo>
                  <a:lnTo>
                    <a:pt x="53974" y="206375"/>
                  </a:lnTo>
                  <a:lnTo>
                    <a:pt x="53974" y="201612"/>
                  </a:lnTo>
                  <a:lnTo>
                    <a:pt x="53974" y="196850"/>
                  </a:lnTo>
                  <a:lnTo>
                    <a:pt x="53974" y="201612"/>
                  </a:lnTo>
                  <a:lnTo>
                    <a:pt x="53974" y="196850"/>
                  </a:lnTo>
                  <a:lnTo>
                    <a:pt x="49212" y="196850"/>
                  </a:lnTo>
                  <a:lnTo>
                    <a:pt x="53974" y="196850"/>
                  </a:lnTo>
                  <a:lnTo>
                    <a:pt x="49212" y="196850"/>
                  </a:lnTo>
                  <a:lnTo>
                    <a:pt x="53974" y="196850"/>
                  </a:lnTo>
                  <a:lnTo>
                    <a:pt x="53974" y="192087"/>
                  </a:lnTo>
                  <a:lnTo>
                    <a:pt x="49212" y="184150"/>
                  </a:lnTo>
                  <a:lnTo>
                    <a:pt x="53974" y="184150"/>
                  </a:lnTo>
                  <a:lnTo>
                    <a:pt x="53974" y="179387"/>
                  </a:lnTo>
                  <a:lnTo>
                    <a:pt x="53974" y="174625"/>
                  </a:lnTo>
                  <a:lnTo>
                    <a:pt x="49212" y="169862"/>
                  </a:lnTo>
                  <a:lnTo>
                    <a:pt x="49212" y="165100"/>
                  </a:lnTo>
                  <a:lnTo>
                    <a:pt x="53974" y="165100"/>
                  </a:lnTo>
                  <a:lnTo>
                    <a:pt x="58737" y="160337"/>
                  </a:lnTo>
                  <a:lnTo>
                    <a:pt x="58737" y="155575"/>
                  </a:lnTo>
                  <a:lnTo>
                    <a:pt x="58737" y="150812"/>
                  </a:lnTo>
                  <a:lnTo>
                    <a:pt x="53974" y="150812"/>
                  </a:lnTo>
                  <a:lnTo>
                    <a:pt x="49212" y="150812"/>
                  </a:lnTo>
                  <a:lnTo>
                    <a:pt x="49212" y="147637"/>
                  </a:lnTo>
                  <a:lnTo>
                    <a:pt x="49212" y="142875"/>
                  </a:lnTo>
                  <a:lnTo>
                    <a:pt x="49212" y="138112"/>
                  </a:lnTo>
                  <a:lnTo>
                    <a:pt x="49212" y="133350"/>
                  </a:lnTo>
                  <a:lnTo>
                    <a:pt x="46037" y="133350"/>
                  </a:lnTo>
                  <a:lnTo>
                    <a:pt x="41274" y="133350"/>
                  </a:lnTo>
                  <a:lnTo>
                    <a:pt x="36512" y="128587"/>
                  </a:lnTo>
                  <a:lnTo>
                    <a:pt x="31749" y="128587"/>
                  </a:lnTo>
                  <a:lnTo>
                    <a:pt x="31749" y="123825"/>
                  </a:lnTo>
                  <a:lnTo>
                    <a:pt x="31749" y="119062"/>
                  </a:lnTo>
                  <a:lnTo>
                    <a:pt x="26987" y="119062"/>
                  </a:lnTo>
                  <a:lnTo>
                    <a:pt x="31749" y="119062"/>
                  </a:lnTo>
                  <a:lnTo>
                    <a:pt x="31749" y="114300"/>
                  </a:lnTo>
                  <a:lnTo>
                    <a:pt x="26987" y="114300"/>
                  </a:lnTo>
                  <a:lnTo>
                    <a:pt x="26987" y="111125"/>
                  </a:lnTo>
                  <a:lnTo>
                    <a:pt x="26987" y="106362"/>
                  </a:lnTo>
                  <a:lnTo>
                    <a:pt x="22224" y="106362"/>
                  </a:lnTo>
                  <a:lnTo>
                    <a:pt x="17462" y="106362"/>
                  </a:lnTo>
                  <a:lnTo>
                    <a:pt x="12699" y="106362"/>
                  </a:lnTo>
                  <a:lnTo>
                    <a:pt x="12699" y="111125"/>
                  </a:lnTo>
                  <a:lnTo>
                    <a:pt x="9524" y="111125"/>
                  </a:lnTo>
                  <a:lnTo>
                    <a:pt x="4762" y="111125"/>
                  </a:lnTo>
                  <a:lnTo>
                    <a:pt x="0" y="111125"/>
                  </a:lnTo>
                  <a:lnTo>
                    <a:pt x="0" y="106362"/>
                  </a:lnTo>
                  <a:lnTo>
                    <a:pt x="0" y="101600"/>
                  </a:lnTo>
                  <a:lnTo>
                    <a:pt x="4762" y="101600"/>
                  </a:lnTo>
                  <a:lnTo>
                    <a:pt x="4762" y="96837"/>
                  </a:lnTo>
                  <a:lnTo>
                    <a:pt x="4762" y="92075"/>
                  </a:lnTo>
                  <a:lnTo>
                    <a:pt x="9524" y="92075"/>
                  </a:lnTo>
                  <a:lnTo>
                    <a:pt x="4762" y="92075"/>
                  </a:lnTo>
                  <a:lnTo>
                    <a:pt x="9524" y="92075"/>
                  </a:lnTo>
                  <a:lnTo>
                    <a:pt x="9524" y="87312"/>
                  </a:lnTo>
                  <a:lnTo>
                    <a:pt x="9524" y="82550"/>
                  </a:lnTo>
                  <a:lnTo>
                    <a:pt x="4762" y="82550"/>
                  </a:lnTo>
                  <a:lnTo>
                    <a:pt x="9524" y="82550"/>
                  </a:lnTo>
                  <a:lnTo>
                    <a:pt x="4762" y="82550"/>
                  </a:lnTo>
                  <a:lnTo>
                    <a:pt x="9524" y="82550"/>
                  </a:lnTo>
                  <a:lnTo>
                    <a:pt x="4762" y="82550"/>
                  </a:lnTo>
                  <a:lnTo>
                    <a:pt x="4762" y="77787"/>
                  </a:lnTo>
                  <a:lnTo>
                    <a:pt x="0" y="77787"/>
                  </a:lnTo>
                  <a:lnTo>
                    <a:pt x="0" y="73025"/>
                  </a:lnTo>
                  <a:lnTo>
                    <a:pt x="4762" y="73025"/>
                  </a:lnTo>
                  <a:lnTo>
                    <a:pt x="4762" y="69850"/>
                  </a:lnTo>
                  <a:lnTo>
                    <a:pt x="9524" y="69850"/>
                  </a:lnTo>
                  <a:lnTo>
                    <a:pt x="9524" y="73025"/>
                  </a:lnTo>
                  <a:lnTo>
                    <a:pt x="12699" y="73025"/>
                  </a:lnTo>
                  <a:lnTo>
                    <a:pt x="12699" y="69850"/>
                  </a:lnTo>
                  <a:lnTo>
                    <a:pt x="12699" y="73025"/>
                  </a:lnTo>
                  <a:lnTo>
                    <a:pt x="17462" y="73025"/>
                  </a:lnTo>
                  <a:lnTo>
                    <a:pt x="22224" y="73025"/>
                  </a:lnTo>
                  <a:lnTo>
                    <a:pt x="26987" y="73025"/>
                  </a:lnTo>
                  <a:lnTo>
                    <a:pt x="22224" y="73025"/>
                  </a:lnTo>
                  <a:lnTo>
                    <a:pt x="22224" y="77787"/>
                  </a:lnTo>
                  <a:lnTo>
                    <a:pt x="26987" y="77787"/>
                  </a:lnTo>
                  <a:lnTo>
                    <a:pt x="31749" y="77787"/>
                  </a:lnTo>
                  <a:lnTo>
                    <a:pt x="31749" y="82550"/>
                  </a:lnTo>
                  <a:lnTo>
                    <a:pt x="36512" y="82550"/>
                  </a:lnTo>
                  <a:lnTo>
                    <a:pt x="41274" y="82550"/>
                  </a:lnTo>
                  <a:lnTo>
                    <a:pt x="41274" y="87312"/>
                  </a:lnTo>
                  <a:lnTo>
                    <a:pt x="46037" y="87312"/>
                  </a:lnTo>
                  <a:lnTo>
                    <a:pt x="46037" y="92075"/>
                  </a:lnTo>
                  <a:lnTo>
                    <a:pt x="46037" y="87312"/>
                  </a:lnTo>
                  <a:lnTo>
                    <a:pt x="49212" y="87312"/>
                  </a:lnTo>
                  <a:lnTo>
                    <a:pt x="49212" y="82550"/>
                  </a:lnTo>
                  <a:lnTo>
                    <a:pt x="53974" y="82550"/>
                  </a:lnTo>
                  <a:lnTo>
                    <a:pt x="53974" y="77787"/>
                  </a:lnTo>
                  <a:lnTo>
                    <a:pt x="49212" y="73025"/>
                  </a:lnTo>
                  <a:lnTo>
                    <a:pt x="53974" y="73025"/>
                  </a:lnTo>
                  <a:lnTo>
                    <a:pt x="58737" y="73025"/>
                  </a:lnTo>
                  <a:lnTo>
                    <a:pt x="63499" y="77787"/>
                  </a:lnTo>
                  <a:lnTo>
                    <a:pt x="63499" y="82550"/>
                  </a:lnTo>
                  <a:lnTo>
                    <a:pt x="68262" y="82550"/>
                  </a:lnTo>
                  <a:lnTo>
                    <a:pt x="68262" y="87312"/>
                  </a:lnTo>
                  <a:lnTo>
                    <a:pt x="68262" y="82550"/>
                  </a:lnTo>
                  <a:lnTo>
                    <a:pt x="73024" y="82550"/>
                  </a:lnTo>
                  <a:lnTo>
                    <a:pt x="73024" y="87312"/>
                  </a:lnTo>
                  <a:lnTo>
                    <a:pt x="77787" y="87312"/>
                  </a:lnTo>
                  <a:lnTo>
                    <a:pt x="82549" y="87312"/>
                  </a:lnTo>
                  <a:lnTo>
                    <a:pt x="82549" y="92075"/>
                  </a:lnTo>
                  <a:lnTo>
                    <a:pt x="85724" y="92075"/>
                  </a:lnTo>
                  <a:lnTo>
                    <a:pt x="90487" y="87312"/>
                  </a:lnTo>
                  <a:lnTo>
                    <a:pt x="85724" y="87312"/>
                  </a:lnTo>
                  <a:lnTo>
                    <a:pt x="90487" y="87312"/>
                  </a:lnTo>
                  <a:lnTo>
                    <a:pt x="90487" y="82550"/>
                  </a:lnTo>
                  <a:lnTo>
                    <a:pt x="85724" y="82550"/>
                  </a:lnTo>
                  <a:lnTo>
                    <a:pt x="85724" y="77787"/>
                  </a:lnTo>
                  <a:lnTo>
                    <a:pt x="85724" y="73025"/>
                  </a:lnTo>
                  <a:lnTo>
                    <a:pt x="90487" y="73025"/>
                  </a:lnTo>
                  <a:lnTo>
                    <a:pt x="90487" y="69850"/>
                  </a:lnTo>
                  <a:lnTo>
                    <a:pt x="90487" y="65087"/>
                  </a:lnTo>
                  <a:lnTo>
                    <a:pt x="85724" y="60325"/>
                  </a:lnTo>
                  <a:lnTo>
                    <a:pt x="85724" y="55562"/>
                  </a:lnTo>
                  <a:lnTo>
                    <a:pt x="82549" y="50800"/>
                  </a:lnTo>
                  <a:lnTo>
                    <a:pt x="82549" y="46037"/>
                  </a:lnTo>
                  <a:lnTo>
                    <a:pt x="85724" y="46037"/>
                  </a:lnTo>
                  <a:lnTo>
                    <a:pt x="95249" y="41275"/>
                  </a:lnTo>
                  <a:lnTo>
                    <a:pt x="100012" y="41275"/>
                  </a:lnTo>
                  <a:lnTo>
                    <a:pt x="104774" y="36512"/>
                  </a:lnTo>
                  <a:lnTo>
                    <a:pt x="104774" y="33337"/>
                  </a:lnTo>
                  <a:lnTo>
                    <a:pt x="104774" y="28575"/>
                  </a:lnTo>
                  <a:lnTo>
                    <a:pt x="104774" y="23812"/>
                  </a:lnTo>
                  <a:lnTo>
                    <a:pt x="109537" y="23812"/>
                  </a:lnTo>
                  <a:lnTo>
                    <a:pt x="109537" y="19050"/>
                  </a:lnTo>
                  <a:lnTo>
                    <a:pt x="114299" y="19050"/>
                  </a:lnTo>
                  <a:lnTo>
                    <a:pt x="114299" y="14287"/>
                  </a:lnTo>
                  <a:lnTo>
                    <a:pt x="114299" y="19050"/>
                  </a:lnTo>
                  <a:lnTo>
                    <a:pt x="119062" y="19050"/>
                  </a:lnTo>
                  <a:lnTo>
                    <a:pt x="123824" y="19050"/>
                  </a:lnTo>
                  <a:lnTo>
                    <a:pt x="126999" y="19050"/>
                  </a:lnTo>
                  <a:lnTo>
                    <a:pt x="126999" y="14287"/>
                  </a:lnTo>
                  <a:lnTo>
                    <a:pt x="126999" y="19050"/>
                  </a:lnTo>
                  <a:lnTo>
                    <a:pt x="126999" y="14287"/>
                  </a:lnTo>
                  <a:lnTo>
                    <a:pt x="131762" y="14287"/>
                  </a:lnTo>
                  <a:lnTo>
                    <a:pt x="131762" y="19050"/>
                  </a:lnTo>
                  <a:lnTo>
                    <a:pt x="131762" y="14287"/>
                  </a:lnTo>
                  <a:lnTo>
                    <a:pt x="131762" y="19050"/>
                  </a:lnTo>
                  <a:lnTo>
                    <a:pt x="131762" y="14287"/>
                  </a:lnTo>
                  <a:lnTo>
                    <a:pt x="136524" y="14287"/>
                  </a:lnTo>
                  <a:lnTo>
                    <a:pt x="141287" y="14287"/>
                  </a:lnTo>
                  <a:lnTo>
                    <a:pt x="141287" y="9525"/>
                  </a:lnTo>
                  <a:lnTo>
                    <a:pt x="146049" y="9525"/>
                  </a:lnTo>
                  <a:lnTo>
                    <a:pt x="150812" y="9525"/>
                  </a:lnTo>
                  <a:lnTo>
                    <a:pt x="155574" y="9525"/>
                  </a:lnTo>
                  <a:lnTo>
                    <a:pt x="155574" y="4762"/>
                  </a:lnTo>
                  <a:lnTo>
                    <a:pt x="160337" y="4762"/>
                  </a:lnTo>
                  <a:lnTo>
                    <a:pt x="160337" y="0"/>
                  </a:lnTo>
                  <a:lnTo>
                    <a:pt x="163512" y="0"/>
                  </a:lnTo>
                  <a:lnTo>
                    <a:pt x="163512" y="4762"/>
                  </a:lnTo>
                  <a:lnTo>
                    <a:pt x="168274" y="4762"/>
                  </a:lnTo>
                  <a:lnTo>
                    <a:pt x="168274" y="0"/>
                  </a:lnTo>
                  <a:lnTo>
                    <a:pt x="173037" y="0"/>
                  </a:lnTo>
                  <a:lnTo>
                    <a:pt x="173037" y="4762"/>
                  </a:lnTo>
                  <a:lnTo>
                    <a:pt x="168274" y="4762"/>
                  </a:lnTo>
                  <a:lnTo>
                    <a:pt x="173037" y="4762"/>
                  </a:lnTo>
                  <a:lnTo>
                    <a:pt x="173037" y="9525"/>
                  </a:lnTo>
                  <a:lnTo>
                    <a:pt x="173037" y="14287"/>
                  </a:lnTo>
                  <a:lnTo>
                    <a:pt x="177799" y="14287"/>
                  </a:lnTo>
                  <a:lnTo>
                    <a:pt x="177799" y="19050"/>
                  </a:lnTo>
                  <a:lnTo>
                    <a:pt x="177799" y="23812"/>
                  </a:lnTo>
                  <a:lnTo>
                    <a:pt x="182562" y="23812"/>
                  </a:lnTo>
                  <a:lnTo>
                    <a:pt x="177799" y="23812"/>
                  </a:lnTo>
                  <a:lnTo>
                    <a:pt x="182562" y="28575"/>
                  </a:lnTo>
                  <a:lnTo>
                    <a:pt x="182562" y="33337"/>
                  </a:lnTo>
                  <a:lnTo>
                    <a:pt x="182562" y="36512"/>
                  </a:lnTo>
                  <a:lnTo>
                    <a:pt x="177799" y="36512"/>
                  </a:lnTo>
                  <a:lnTo>
                    <a:pt x="182562" y="36512"/>
                  </a:lnTo>
                  <a:lnTo>
                    <a:pt x="182562" y="41275"/>
                  </a:lnTo>
                  <a:lnTo>
                    <a:pt x="182562" y="46037"/>
                  </a:lnTo>
                  <a:lnTo>
                    <a:pt x="187324" y="46037"/>
                  </a:lnTo>
                  <a:lnTo>
                    <a:pt x="192087" y="46037"/>
                  </a:lnTo>
                  <a:lnTo>
                    <a:pt x="192087" y="50800"/>
                  </a:lnTo>
                  <a:lnTo>
                    <a:pt x="187324" y="50800"/>
                  </a:lnTo>
                  <a:lnTo>
                    <a:pt x="192087" y="50800"/>
                  </a:lnTo>
                  <a:lnTo>
                    <a:pt x="192087" y="55562"/>
                  </a:lnTo>
                  <a:lnTo>
                    <a:pt x="192087" y="60325"/>
                  </a:lnTo>
                  <a:lnTo>
                    <a:pt x="187324" y="60325"/>
                  </a:lnTo>
                  <a:lnTo>
                    <a:pt x="192087" y="60325"/>
                  </a:lnTo>
                  <a:lnTo>
                    <a:pt x="196849" y="60325"/>
                  </a:lnTo>
                  <a:lnTo>
                    <a:pt x="196849" y="65087"/>
                  </a:lnTo>
                  <a:lnTo>
                    <a:pt x="201612" y="65087"/>
                  </a:lnTo>
                  <a:lnTo>
                    <a:pt x="201612" y="69850"/>
                  </a:lnTo>
                  <a:lnTo>
                    <a:pt x="204787" y="69850"/>
                  </a:lnTo>
                  <a:lnTo>
                    <a:pt x="201612" y="69850"/>
                  </a:lnTo>
                  <a:lnTo>
                    <a:pt x="201612" y="73025"/>
                  </a:lnTo>
                  <a:lnTo>
                    <a:pt x="204787" y="73025"/>
                  </a:lnTo>
                  <a:lnTo>
                    <a:pt x="209549" y="73025"/>
                  </a:lnTo>
                  <a:lnTo>
                    <a:pt x="209549" y="69850"/>
                  </a:lnTo>
                  <a:lnTo>
                    <a:pt x="209549" y="73025"/>
                  </a:lnTo>
                  <a:lnTo>
                    <a:pt x="214312" y="73025"/>
                  </a:lnTo>
                  <a:lnTo>
                    <a:pt x="214312" y="77787"/>
                  </a:lnTo>
                  <a:lnTo>
                    <a:pt x="219074" y="77787"/>
                  </a:lnTo>
                  <a:lnTo>
                    <a:pt x="219074" y="82550"/>
                  </a:lnTo>
                  <a:lnTo>
                    <a:pt x="219074" y="77787"/>
                  </a:lnTo>
                  <a:lnTo>
                    <a:pt x="223837" y="77787"/>
                  </a:lnTo>
                  <a:lnTo>
                    <a:pt x="223837" y="82550"/>
                  </a:lnTo>
                  <a:lnTo>
                    <a:pt x="223837" y="87312"/>
                  </a:lnTo>
                  <a:lnTo>
                    <a:pt x="228599" y="87312"/>
                  </a:lnTo>
                  <a:lnTo>
                    <a:pt x="228599" y="92075"/>
                  </a:lnTo>
                  <a:lnTo>
                    <a:pt x="233362" y="92075"/>
                  </a:lnTo>
                  <a:lnTo>
                    <a:pt x="233362" y="87312"/>
                  </a:lnTo>
                  <a:lnTo>
                    <a:pt x="238124" y="87312"/>
                  </a:lnTo>
                  <a:lnTo>
                    <a:pt x="241299" y="87312"/>
                  </a:lnTo>
                  <a:lnTo>
                    <a:pt x="241299" y="92075"/>
                  </a:lnTo>
                  <a:lnTo>
                    <a:pt x="241299" y="87312"/>
                  </a:lnTo>
                  <a:lnTo>
                    <a:pt x="246062" y="87312"/>
                  </a:lnTo>
                  <a:lnTo>
                    <a:pt x="241299" y="87312"/>
                  </a:lnTo>
                  <a:lnTo>
                    <a:pt x="241299" y="82550"/>
                  </a:lnTo>
                  <a:lnTo>
                    <a:pt x="246062" y="82550"/>
                  </a:lnTo>
                  <a:lnTo>
                    <a:pt x="246062" y="87312"/>
                  </a:lnTo>
                  <a:lnTo>
                    <a:pt x="250824" y="87312"/>
                  </a:lnTo>
                  <a:lnTo>
                    <a:pt x="250824" y="82550"/>
                  </a:lnTo>
                  <a:lnTo>
                    <a:pt x="255587" y="82550"/>
                  </a:lnTo>
                  <a:lnTo>
                    <a:pt x="260349" y="77787"/>
                  </a:lnTo>
                  <a:lnTo>
                    <a:pt x="260349" y="82550"/>
                  </a:lnTo>
                  <a:lnTo>
                    <a:pt x="265112" y="82550"/>
                  </a:lnTo>
                  <a:lnTo>
                    <a:pt x="265112" y="77787"/>
                  </a:lnTo>
                  <a:lnTo>
                    <a:pt x="269874" y="77787"/>
                  </a:lnTo>
                  <a:lnTo>
                    <a:pt x="269874" y="73025"/>
                  </a:lnTo>
                  <a:lnTo>
                    <a:pt x="269874" y="69850"/>
                  </a:lnTo>
                  <a:lnTo>
                    <a:pt x="274637" y="69850"/>
                  </a:lnTo>
                  <a:lnTo>
                    <a:pt x="274637" y="73025"/>
                  </a:lnTo>
                  <a:lnTo>
                    <a:pt x="277812" y="73025"/>
                  </a:lnTo>
                  <a:lnTo>
                    <a:pt x="277812" y="69850"/>
                  </a:lnTo>
                  <a:lnTo>
                    <a:pt x="277812" y="73025"/>
                  </a:lnTo>
                  <a:lnTo>
                    <a:pt x="282574" y="73025"/>
                  </a:lnTo>
                  <a:lnTo>
                    <a:pt x="282574" y="77787"/>
                  </a:lnTo>
                  <a:lnTo>
                    <a:pt x="287337" y="77787"/>
                  </a:lnTo>
                  <a:lnTo>
                    <a:pt x="287337" y="82550"/>
                  </a:lnTo>
                  <a:lnTo>
                    <a:pt x="292099" y="77787"/>
                  </a:lnTo>
                  <a:lnTo>
                    <a:pt x="296862" y="77787"/>
                  </a:lnTo>
                  <a:lnTo>
                    <a:pt x="296862" y="73025"/>
                  </a:lnTo>
                  <a:lnTo>
                    <a:pt x="301624" y="73025"/>
                  </a:lnTo>
                  <a:lnTo>
                    <a:pt x="306387" y="73025"/>
                  </a:lnTo>
                  <a:lnTo>
                    <a:pt x="311149" y="73025"/>
                  </a:lnTo>
                  <a:lnTo>
                    <a:pt x="311149" y="69850"/>
                  </a:lnTo>
                  <a:lnTo>
                    <a:pt x="315912" y="69850"/>
                  </a:lnTo>
                  <a:lnTo>
                    <a:pt x="315912" y="65087"/>
                  </a:lnTo>
                  <a:lnTo>
                    <a:pt x="311149" y="65087"/>
                  </a:lnTo>
                  <a:lnTo>
                    <a:pt x="315912" y="65087"/>
                  </a:lnTo>
                  <a:lnTo>
                    <a:pt x="315912" y="60325"/>
                  </a:lnTo>
                  <a:lnTo>
                    <a:pt x="315912" y="65087"/>
                  </a:lnTo>
                  <a:lnTo>
                    <a:pt x="319087" y="65087"/>
                  </a:lnTo>
                  <a:lnTo>
                    <a:pt x="319087" y="60325"/>
                  </a:lnTo>
                  <a:lnTo>
                    <a:pt x="323849" y="60325"/>
                  </a:lnTo>
                  <a:lnTo>
                    <a:pt x="323849" y="55562"/>
                  </a:lnTo>
                  <a:lnTo>
                    <a:pt x="328612" y="55562"/>
                  </a:lnTo>
                  <a:lnTo>
                    <a:pt x="333374" y="55562"/>
                  </a:lnTo>
                  <a:lnTo>
                    <a:pt x="333374" y="60325"/>
                  </a:lnTo>
                  <a:lnTo>
                    <a:pt x="338137" y="60325"/>
                  </a:lnTo>
                  <a:lnTo>
                    <a:pt x="333374" y="60325"/>
                  </a:lnTo>
                  <a:lnTo>
                    <a:pt x="338137" y="60325"/>
                  </a:lnTo>
                  <a:lnTo>
                    <a:pt x="338137" y="65087"/>
                  </a:lnTo>
                  <a:lnTo>
                    <a:pt x="338137" y="69850"/>
                  </a:lnTo>
                  <a:lnTo>
                    <a:pt x="338137" y="73025"/>
                  </a:lnTo>
                  <a:lnTo>
                    <a:pt x="342899" y="73025"/>
                  </a:lnTo>
                  <a:lnTo>
                    <a:pt x="342899" y="77787"/>
                  </a:lnTo>
                  <a:lnTo>
                    <a:pt x="347662" y="77787"/>
                  </a:lnTo>
                  <a:lnTo>
                    <a:pt x="352424" y="77787"/>
                  </a:lnTo>
                  <a:lnTo>
                    <a:pt x="352424" y="82550"/>
                  </a:lnTo>
                  <a:lnTo>
                    <a:pt x="355599" y="82550"/>
                  </a:lnTo>
                  <a:lnTo>
                    <a:pt x="360362" y="82550"/>
                  </a:lnTo>
                  <a:lnTo>
                    <a:pt x="360362" y="87312"/>
                  </a:lnTo>
                  <a:lnTo>
                    <a:pt x="360362" y="82550"/>
                  </a:lnTo>
                  <a:lnTo>
                    <a:pt x="365124" y="82550"/>
                  </a:lnTo>
                  <a:lnTo>
                    <a:pt x="365124" y="87312"/>
                  </a:lnTo>
                  <a:lnTo>
                    <a:pt x="369887" y="87312"/>
                  </a:lnTo>
                  <a:lnTo>
                    <a:pt x="365124" y="87312"/>
                  </a:lnTo>
                  <a:lnTo>
                    <a:pt x="369887" y="87312"/>
                  </a:lnTo>
                  <a:lnTo>
                    <a:pt x="374649" y="87312"/>
                  </a:lnTo>
                  <a:lnTo>
                    <a:pt x="379412" y="87312"/>
                  </a:lnTo>
                  <a:lnTo>
                    <a:pt x="384174" y="87312"/>
                  </a:lnTo>
                  <a:lnTo>
                    <a:pt x="384174" y="82550"/>
                  </a:lnTo>
                  <a:lnTo>
                    <a:pt x="388937" y="82550"/>
                  </a:lnTo>
                  <a:lnTo>
                    <a:pt x="392112" y="82550"/>
                  </a:lnTo>
                  <a:lnTo>
                    <a:pt x="392112" y="77787"/>
                  </a:lnTo>
                  <a:lnTo>
                    <a:pt x="396874" y="77787"/>
                  </a:lnTo>
                  <a:lnTo>
                    <a:pt x="396874" y="73025"/>
                  </a:lnTo>
                  <a:lnTo>
                    <a:pt x="396874" y="69850"/>
                  </a:lnTo>
                  <a:lnTo>
                    <a:pt x="401637" y="69850"/>
                  </a:lnTo>
                  <a:lnTo>
                    <a:pt x="406399" y="69850"/>
                  </a:lnTo>
                  <a:lnTo>
                    <a:pt x="406399" y="65087"/>
                  </a:lnTo>
                  <a:lnTo>
                    <a:pt x="411162" y="65087"/>
                  </a:lnTo>
                  <a:lnTo>
                    <a:pt x="415924" y="65087"/>
                  </a:lnTo>
                  <a:lnTo>
                    <a:pt x="420687" y="65087"/>
                  </a:lnTo>
                  <a:lnTo>
                    <a:pt x="420687" y="69850"/>
                  </a:lnTo>
                  <a:lnTo>
                    <a:pt x="425449" y="69850"/>
                  </a:lnTo>
                  <a:lnTo>
                    <a:pt x="430212" y="69850"/>
                  </a:lnTo>
                  <a:lnTo>
                    <a:pt x="433387" y="69850"/>
                  </a:lnTo>
                  <a:lnTo>
                    <a:pt x="433387" y="73025"/>
                  </a:lnTo>
                  <a:lnTo>
                    <a:pt x="433387" y="69850"/>
                  </a:lnTo>
                  <a:lnTo>
                    <a:pt x="438149" y="69850"/>
                  </a:lnTo>
                  <a:lnTo>
                    <a:pt x="438149" y="73025"/>
                  </a:lnTo>
                  <a:lnTo>
                    <a:pt x="438149" y="69850"/>
                  </a:lnTo>
                  <a:lnTo>
                    <a:pt x="442912" y="69850"/>
                  </a:lnTo>
                  <a:lnTo>
                    <a:pt x="447674" y="69850"/>
                  </a:lnTo>
                  <a:lnTo>
                    <a:pt x="447674" y="73025"/>
                  </a:lnTo>
                  <a:lnTo>
                    <a:pt x="452437" y="73025"/>
                  </a:lnTo>
                  <a:lnTo>
                    <a:pt x="452437" y="77787"/>
                  </a:lnTo>
                  <a:lnTo>
                    <a:pt x="452437" y="73025"/>
                  </a:lnTo>
                  <a:lnTo>
                    <a:pt x="452437" y="77787"/>
                  </a:lnTo>
                  <a:lnTo>
                    <a:pt x="457199" y="77787"/>
                  </a:lnTo>
                  <a:lnTo>
                    <a:pt x="457199" y="82550"/>
                  </a:lnTo>
                  <a:lnTo>
                    <a:pt x="461962" y="82550"/>
                  </a:lnTo>
                  <a:lnTo>
                    <a:pt x="461962" y="87312"/>
                  </a:lnTo>
                  <a:lnTo>
                    <a:pt x="466724" y="87312"/>
                  </a:lnTo>
                  <a:lnTo>
                    <a:pt x="461962" y="87312"/>
                  </a:lnTo>
                  <a:lnTo>
                    <a:pt x="466724" y="87312"/>
                  </a:lnTo>
                  <a:lnTo>
                    <a:pt x="466724" y="92075"/>
                  </a:lnTo>
                  <a:lnTo>
                    <a:pt x="461962" y="92075"/>
                  </a:lnTo>
                  <a:lnTo>
                    <a:pt x="466724" y="92075"/>
                  </a:lnTo>
                  <a:lnTo>
                    <a:pt x="461962" y="92075"/>
                  </a:lnTo>
                  <a:lnTo>
                    <a:pt x="461962" y="96837"/>
                  </a:lnTo>
                  <a:lnTo>
                    <a:pt x="457199" y="96837"/>
                  </a:lnTo>
                  <a:lnTo>
                    <a:pt x="461962" y="96837"/>
                  </a:lnTo>
                  <a:lnTo>
                    <a:pt x="461962" y="101600"/>
                  </a:lnTo>
                  <a:lnTo>
                    <a:pt x="461962" y="106362"/>
                  </a:lnTo>
                  <a:lnTo>
                    <a:pt x="461962" y="111125"/>
                  </a:lnTo>
                  <a:lnTo>
                    <a:pt x="466724" y="111125"/>
                  </a:lnTo>
                  <a:lnTo>
                    <a:pt x="466724" y="114300"/>
                  </a:lnTo>
                  <a:lnTo>
                    <a:pt x="466724" y="119062"/>
                  </a:lnTo>
                  <a:lnTo>
                    <a:pt x="469899" y="119062"/>
                  </a:lnTo>
                  <a:lnTo>
                    <a:pt x="469899" y="123825"/>
                  </a:lnTo>
                  <a:lnTo>
                    <a:pt x="469899" y="128587"/>
                  </a:lnTo>
                  <a:lnTo>
                    <a:pt x="469899" y="133350"/>
                  </a:lnTo>
                  <a:lnTo>
                    <a:pt x="474662" y="133350"/>
                  </a:lnTo>
                  <a:lnTo>
                    <a:pt x="474662" y="128587"/>
                  </a:lnTo>
                  <a:lnTo>
                    <a:pt x="474662" y="123825"/>
                  </a:lnTo>
                  <a:lnTo>
                    <a:pt x="479424" y="123825"/>
                  </a:lnTo>
                  <a:lnTo>
                    <a:pt x="479424" y="119062"/>
                  </a:lnTo>
                  <a:lnTo>
                    <a:pt x="484187" y="119062"/>
                  </a:lnTo>
                  <a:lnTo>
                    <a:pt x="488949" y="119062"/>
                  </a:lnTo>
                  <a:lnTo>
                    <a:pt x="493712" y="119062"/>
                  </a:lnTo>
                  <a:lnTo>
                    <a:pt x="493712" y="114300"/>
                  </a:lnTo>
                  <a:lnTo>
                    <a:pt x="498474" y="114300"/>
                  </a:lnTo>
                  <a:lnTo>
                    <a:pt x="503237" y="114300"/>
                  </a:lnTo>
                  <a:lnTo>
                    <a:pt x="503237" y="119062"/>
                  </a:lnTo>
                  <a:lnTo>
                    <a:pt x="503237" y="114300"/>
                  </a:lnTo>
                  <a:lnTo>
                    <a:pt x="507999" y="114300"/>
                  </a:lnTo>
                  <a:lnTo>
                    <a:pt x="507999" y="119062"/>
                  </a:lnTo>
                  <a:lnTo>
                    <a:pt x="507999" y="114300"/>
                  </a:lnTo>
                  <a:lnTo>
                    <a:pt x="507999" y="119062"/>
                  </a:lnTo>
                  <a:lnTo>
                    <a:pt x="507999" y="114300"/>
                  </a:lnTo>
                  <a:lnTo>
                    <a:pt x="507999" y="119062"/>
                  </a:lnTo>
                  <a:lnTo>
                    <a:pt x="511174" y="119062"/>
                  </a:lnTo>
                  <a:lnTo>
                    <a:pt x="515937" y="119062"/>
                  </a:lnTo>
                  <a:lnTo>
                    <a:pt x="515937" y="123825"/>
                  </a:lnTo>
                  <a:lnTo>
                    <a:pt x="511174" y="123825"/>
                  </a:lnTo>
                  <a:lnTo>
                    <a:pt x="511174" y="128587"/>
                  </a:lnTo>
                  <a:lnTo>
                    <a:pt x="507999" y="128587"/>
                  </a:lnTo>
                  <a:lnTo>
                    <a:pt x="511174" y="128587"/>
                  </a:lnTo>
                  <a:lnTo>
                    <a:pt x="511174" y="133350"/>
                  </a:lnTo>
                  <a:lnTo>
                    <a:pt x="515937" y="133350"/>
                  </a:lnTo>
                  <a:lnTo>
                    <a:pt x="515937" y="138112"/>
                  </a:lnTo>
                  <a:lnTo>
                    <a:pt x="515937" y="142875"/>
                  </a:lnTo>
                  <a:lnTo>
                    <a:pt x="520699" y="142875"/>
                  </a:lnTo>
                  <a:lnTo>
                    <a:pt x="520699" y="147637"/>
                  </a:lnTo>
                  <a:lnTo>
                    <a:pt x="525462" y="147637"/>
                  </a:lnTo>
                  <a:lnTo>
                    <a:pt x="525462" y="150812"/>
                  </a:lnTo>
                  <a:lnTo>
                    <a:pt x="530224" y="150812"/>
                  </a:lnTo>
                  <a:lnTo>
                    <a:pt x="530224" y="155575"/>
                  </a:lnTo>
                  <a:lnTo>
                    <a:pt x="530224" y="160337"/>
                  </a:lnTo>
                  <a:lnTo>
                    <a:pt x="534987" y="160337"/>
                  </a:lnTo>
                  <a:lnTo>
                    <a:pt x="539749" y="160337"/>
                  </a:lnTo>
                  <a:lnTo>
                    <a:pt x="539749" y="155575"/>
                  </a:lnTo>
                  <a:lnTo>
                    <a:pt x="539749" y="160337"/>
                  </a:lnTo>
                  <a:lnTo>
                    <a:pt x="544512" y="160337"/>
                  </a:lnTo>
                  <a:lnTo>
                    <a:pt x="544512" y="165100"/>
                  </a:lnTo>
                  <a:lnTo>
                    <a:pt x="544512" y="169862"/>
                  </a:lnTo>
                  <a:lnTo>
                    <a:pt x="547687" y="169862"/>
                  </a:lnTo>
                  <a:lnTo>
                    <a:pt x="552449" y="169862"/>
                  </a:lnTo>
                  <a:lnTo>
                    <a:pt x="557212" y="169862"/>
                  </a:lnTo>
                  <a:lnTo>
                    <a:pt x="561974" y="169862"/>
                  </a:lnTo>
                  <a:lnTo>
                    <a:pt x="561974" y="165100"/>
                  </a:lnTo>
                  <a:lnTo>
                    <a:pt x="566737" y="165100"/>
                  </a:lnTo>
                  <a:lnTo>
                    <a:pt x="566737" y="160337"/>
                  </a:lnTo>
                  <a:lnTo>
                    <a:pt x="571499" y="160337"/>
                  </a:lnTo>
                  <a:lnTo>
                    <a:pt x="571499" y="155575"/>
                  </a:lnTo>
                  <a:lnTo>
                    <a:pt x="576262" y="155575"/>
                  </a:lnTo>
                  <a:lnTo>
                    <a:pt x="571499" y="155575"/>
                  </a:lnTo>
                  <a:lnTo>
                    <a:pt x="571499" y="150812"/>
                  </a:lnTo>
                  <a:lnTo>
                    <a:pt x="571499" y="147637"/>
                  </a:lnTo>
                  <a:lnTo>
                    <a:pt x="571499" y="142875"/>
                  </a:lnTo>
                  <a:lnTo>
                    <a:pt x="566737" y="142875"/>
                  </a:lnTo>
                  <a:lnTo>
                    <a:pt x="566737" y="138112"/>
                  </a:lnTo>
                  <a:lnTo>
                    <a:pt x="566737" y="133350"/>
                  </a:lnTo>
                  <a:lnTo>
                    <a:pt x="561974" y="133350"/>
                  </a:lnTo>
                  <a:lnTo>
                    <a:pt x="561974" y="128587"/>
                  </a:lnTo>
                  <a:lnTo>
                    <a:pt x="566737" y="128587"/>
                  </a:lnTo>
                  <a:lnTo>
                    <a:pt x="571499" y="128587"/>
                  </a:lnTo>
                  <a:lnTo>
                    <a:pt x="571499" y="123825"/>
                  </a:lnTo>
                  <a:lnTo>
                    <a:pt x="571499" y="119062"/>
                  </a:lnTo>
                  <a:lnTo>
                    <a:pt x="576262" y="119062"/>
                  </a:lnTo>
                  <a:lnTo>
                    <a:pt x="576262" y="114300"/>
                  </a:lnTo>
                  <a:lnTo>
                    <a:pt x="581024" y="114300"/>
                  </a:lnTo>
                  <a:lnTo>
                    <a:pt x="576262" y="114300"/>
                  </a:lnTo>
                  <a:lnTo>
                    <a:pt x="576262" y="111125"/>
                  </a:lnTo>
                  <a:lnTo>
                    <a:pt x="581024" y="111125"/>
                  </a:lnTo>
                  <a:lnTo>
                    <a:pt x="581024" y="106362"/>
                  </a:lnTo>
                  <a:lnTo>
                    <a:pt x="584199" y="106362"/>
                  </a:lnTo>
                  <a:lnTo>
                    <a:pt x="584199" y="111125"/>
                  </a:lnTo>
                  <a:lnTo>
                    <a:pt x="588962" y="111125"/>
                  </a:lnTo>
                  <a:lnTo>
                    <a:pt x="593724" y="111125"/>
                  </a:lnTo>
                  <a:lnTo>
                    <a:pt x="593724" y="114300"/>
                  </a:lnTo>
                  <a:lnTo>
                    <a:pt x="593724" y="119062"/>
                  </a:lnTo>
                  <a:lnTo>
                    <a:pt x="598487" y="119062"/>
                  </a:lnTo>
                  <a:lnTo>
                    <a:pt x="598487" y="123825"/>
                  </a:lnTo>
                  <a:lnTo>
                    <a:pt x="593724" y="123825"/>
                  </a:lnTo>
                  <a:lnTo>
                    <a:pt x="598487" y="123825"/>
                  </a:lnTo>
                  <a:lnTo>
                    <a:pt x="598487" y="128587"/>
                  </a:lnTo>
                  <a:lnTo>
                    <a:pt x="598487" y="133350"/>
                  </a:lnTo>
                  <a:lnTo>
                    <a:pt x="598487" y="138112"/>
                  </a:lnTo>
                  <a:lnTo>
                    <a:pt x="603249" y="138112"/>
                  </a:lnTo>
                  <a:lnTo>
                    <a:pt x="603249" y="142875"/>
                  </a:lnTo>
                  <a:lnTo>
                    <a:pt x="603249" y="147637"/>
                  </a:lnTo>
                  <a:lnTo>
                    <a:pt x="608012" y="147637"/>
                  </a:lnTo>
                  <a:lnTo>
                    <a:pt x="612774" y="147637"/>
                  </a:lnTo>
                  <a:lnTo>
                    <a:pt x="612774" y="150812"/>
                  </a:lnTo>
                  <a:lnTo>
                    <a:pt x="617537" y="150812"/>
                  </a:lnTo>
                  <a:lnTo>
                    <a:pt x="617537" y="155575"/>
                  </a:lnTo>
                  <a:lnTo>
                    <a:pt x="617537" y="160337"/>
                  </a:lnTo>
                  <a:lnTo>
                    <a:pt x="622299" y="160337"/>
                  </a:lnTo>
                  <a:lnTo>
                    <a:pt x="622299" y="165100"/>
                  </a:lnTo>
                  <a:lnTo>
                    <a:pt x="625474" y="165100"/>
                  </a:lnTo>
                  <a:lnTo>
                    <a:pt x="625474" y="169862"/>
                  </a:lnTo>
                  <a:lnTo>
                    <a:pt x="630237" y="169862"/>
                  </a:lnTo>
                  <a:lnTo>
                    <a:pt x="630237" y="165100"/>
                  </a:lnTo>
                  <a:lnTo>
                    <a:pt x="634999" y="165100"/>
                  </a:lnTo>
                  <a:lnTo>
                    <a:pt x="634999" y="169862"/>
                  </a:lnTo>
                  <a:lnTo>
                    <a:pt x="639762" y="169862"/>
                  </a:lnTo>
                  <a:lnTo>
                    <a:pt x="634999" y="169862"/>
                  </a:lnTo>
                  <a:lnTo>
                    <a:pt x="634999" y="174625"/>
                  </a:lnTo>
                  <a:lnTo>
                    <a:pt x="634999" y="179387"/>
                  </a:lnTo>
                  <a:lnTo>
                    <a:pt x="634999" y="174625"/>
                  </a:lnTo>
                  <a:lnTo>
                    <a:pt x="634999" y="179387"/>
                  </a:lnTo>
                  <a:lnTo>
                    <a:pt x="639762" y="179387"/>
                  </a:lnTo>
                  <a:lnTo>
                    <a:pt x="639762" y="184150"/>
                  </a:lnTo>
                  <a:lnTo>
                    <a:pt x="644524" y="184150"/>
                  </a:lnTo>
                  <a:lnTo>
                    <a:pt x="644524" y="188912"/>
                  </a:lnTo>
                  <a:lnTo>
                    <a:pt x="649287" y="188912"/>
                  </a:lnTo>
                  <a:lnTo>
                    <a:pt x="649287" y="192087"/>
                  </a:lnTo>
                  <a:lnTo>
                    <a:pt x="649287" y="196850"/>
                  </a:lnTo>
                  <a:lnTo>
                    <a:pt x="654049" y="196850"/>
                  </a:lnTo>
                  <a:lnTo>
                    <a:pt x="654049" y="201612"/>
                  </a:lnTo>
                  <a:lnTo>
                    <a:pt x="658812" y="201612"/>
                  </a:lnTo>
                  <a:lnTo>
                    <a:pt x="661987" y="201612"/>
                  </a:lnTo>
                  <a:lnTo>
                    <a:pt x="666749" y="201612"/>
                  </a:lnTo>
                  <a:lnTo>
                    <a:pt x="671512" y="201612"/>
                  </a:lnTo>
                  <a:lnTo>
                    <a:pt x="671512" y="196850"/>
                  </a:lnTo>
                  <a:lnTo>
                    <a:pt x="676274" y="196850"/>
                  </a:lnTo>
                  <a:lnTo>
                    <a:pt x="681037" y="196850"/>
                  </a:lnTo>
                  <a:lnTo>
                    <a:pt x="681037" y="192087"/>
                  </a:lnTo>
                  <a:lnTo>
                    <a:pt x="685799" y="192087"/>
                  </a:lnTo>
                  <a:lnTo>
                    <a:pt x="685799" y="188912"/>
                  </a:lnTo>
                  <a:lnTo>
                    <a:pt x="685799" y="184150"/>
                  </a:lnTo>
                  <a:lnTo>
                    <a:pt x="681037" y="184150"/>
                  </a:lnTo>
                  <a:lnTo>
                    <a:pt x="681037" y="179387"/>
                  </a:lnTo>
                  <a:lnTo>
                    <a:pt x="681037" y="174625"/>
                  </a:lnTo>
                  <a:lnTo>
                    <a:pt x="681037" y="169862"/>
                  </a:lnTo>
                  <a:lnTo>
                    <a:pt x="676274" y="169862"/>
                  </a:lnTo>
                  <a:lnTo>
                    <a:pt x="676274" y="165100"/>
                  </a:lnTo>
                  <a:lnTo>
                    <a:pt x="681037" y="165100"/>
                  </a:lnTo>
                  <a:lnTo>
                    <a:pt x="681037" y="160337"/>
                  </a:lnTo>
                  <a:lnTo>
                    <a:pt x="681037" y="165100"/>
                  </a:lnTo>
                  <a:lnTo>
                    <a:pt x="685799" y="165100"/>
                  </a:lnTo>
                  <a:lnTo>
                    <a:pt x="685799" y="160337"/>
                  </a:lnTo>
                  <a:lnTo>
                    <a:pt x="690562" y="160337"/>
                  </a:lnTo>
                  <a:lnTo>
                    <a:pt x="690562" y="155575"/>
                  </a:lnTo>
                  <a:lnTo>
                    <a:pt x="695324" y="155575"/>
                  </a:lnTo>
                  <a:lnTo>
                    <a:pt x="695324" y="150812"/>
                  </a:lnTo>
                  <a:lnTo>
                    <a:pt x="700087" y="150812"/>
                  </a:lnTo>
                  <a:lnTo>
                    <a:pt x="700087" y="147637"/>
                  </a:lnTo>
                  <a:lnTo>
                    <a:pt x="700087" y="150812"/>
                  </a:lnTo>
                  <a:lnTo>
                    <a:pt x="700087" y="147637"/>
                  </a:lnTo>
                  <a:lnTo>
                    <a:pt x="703262" y="147637"/>
                  </a:lnTo>
                  <a:lnTo>
                    <a:pt x="708024" y="147637"/>
                  </a:lnTo>
                  <a:lnTo>
                    <a:pt x="712787" y="147637"/>
                  </a:lnTo>
                  <a:lnTo>
                    <a:pt x="712787" y="142875"/>
                  </a:lnTo>
                  <a:lnTo>
                    <a:pt x="717549" y="142875"/>
                  </a:lnTo>
                  <a:lnTo>
                    <a:pt x="717549" y="138112"/>
                  </a:lnTo>
                  <a:lnTo>
                    <a:pt x="722312" y="138112"/>
                  </a:lnTo>
                  <a:lnTo>
                    <a:pt x="717549" y="138112"/>
                  </a:lnTo>
                  <a:lnTo>
                    <a:pt x="722312" y="138112"/>
                  </a:lnTo>
                  <a:lnTo>
                    <a:pt x="717549" y="138112"/>
                  </a:lnTo>
                  <a:lnTo>
                    <a:pt x="717549" y="133350"/>
                  </a:lnTo>
                  <a:lnTo>
                    <a:pt x="717549" y="128587"/>
                  </a:lnTo>
                  <a:lnTo>
                    <a:pt x="722312" y="128587"/>
                  </a:lnTo>
                  <a:lnTo>
                    <a:pt x="722312" y="123825"/>
                  </a:lnTo>
                  <a:lnTo>
                    <a:pt x="727074" y="123825"/>
                  </a:lnTo>
                  <a:lnTo>
                    <a:pt x="727074" y="119062"/>
                  </a:lnTo>
                  <a:lnTo>
                    <a:pt x="727074" y="123825"/>
                  </a:lnTo>
                  <a:lnTo>
                    <a:pt x="727074" y="119062"/>
                  </a:lnTo>
                  <a:lnTo>
                    <a:pt x="731837" y="119062"/>
                  </a:lnTo>
                  <a:lnTo>
                    <a:pt x="731837" y="123825"/>
                  </a:lnTo>
                  <a:lnTo>
                    <a:pt x="736599" y="123825"/>
                  </a:lnTo>
                  <a:lnTo>
                    <a:pt x="736599" y="128587"/>
                  </a:lnTo>
                  <a:lnTo>
                    <a:pt x="739774" y="128587"/>
                  </a:lnTo>
                  <a:lnTo>
                    <a:pt x="736599" y="128587"/>
                  </a:lnTo>
                  <a:lnTo>
                    <a:pt x="739774" y="128587"/>
                  </a:lnTo>
                  <a:lnTo>
                    <a:pt x="736599" y="128587"/>
                  </a:lnTo>
                  <a:lnTo>
                    <a:pt x="739774" y="128587"/>
                  </a:lnTo>
                  <a:lnTo>
                    <a:pt x="739774" y="133350"/>
                  </a:lnTo>
                  <a:lnTo>
                    <a:pt x="739774" y="138112"/>
                  </a:lnTo>
                  <a:lnTo>
                    <a:pt x="744537" y="138112"/>
                  </a:lnTo>
                  <a:lnTo>
                    <a:pt x="749299" y="138112"/>
                  </a:lnTo>
                  <a:lnTo>
                    <a:pt x="749299" y="133350"/>
                  </a:lnTo>
                  <a:lnTo>
                    <a:pt x="749299" y="128587"/>
                  </a:lnTo>
                  <a:lnTo>
                    <a:pt x="749299" y="123825"/>
                  </a:lnTo>
                  <a:lnTo>
                    <a:pt x="754062" y="123825"/>
                  </a:lnTo>
                  <a:lnTo>
                    <a:pt x="754062" y="119062"/>
                  </a:lnTo>
                  <a:lnTo>
                    <a:pt x="754062" y="123825"/>
                  </a:lnTo>
                  <a:lnTo>
                    <a:pt x="754062" y="119062"/>
                  </a:lnTo>
                  <a:lnTo>
                    <a:pt x="758824" y="119062"/>
                  </a:lnTo>
                  <a:lnTo>
                    <a:pt x="758824" y="114300"/>
                  </a:lnTo>
                  <a:lnTo>
                    <a:pt x="758824" y="111125"/>
                  </a:lnTo>
                  <a:lnTo>
                    <a:pt x="758824" y="106362"/>
                  </a:lnTo>
                  <a:lnTo>
                    <a:pt x="763587" y="106362"/>
                  </a:lnTo>
                  <a:lnTo>
                    <a:pt x="763587" y="111125"/>
                  </a:lnTo>
                  <a:lnTo>
                    <a:pt x="763587" y="114300"/>
                  </a:lnTo>
                  <a:lnTo>
                    <a:pt x="763587" y="119062"/>
                  </a:lnTo>
                  <a:lnTo>
                    <a:pt x="768349" y="119062"/>
                  </a:lnTo>
                  <a:lnTo>
                    <a:pt x="768349" y="123825"/>
                  </a:lnTo>
                  <a:lnTo>
                    <a:pt x="768349" y="128587"/>
                  </a:lnTo>
                  <a:lnTo>
                    <a:pt x="773112" y="128587"/>
                  </a:lnTo>
                  <a:lnTo>
                    <a:pt x="768349" y="128587"/>
                  </a:lnTo>
                  <a:lnTo>
                    <a:pt x="773112" y="128587"/>
                  </a:lnTo>
                  <a:lnTo>
                    <a:pt x="773112" y="133350"/>
                  </a:lnTo>
                  <a:lnTo>
                    <a:pt x="773112" y="138112"/>
                  </a:lnTo>
                  <a:lnTo>
                    <a:pt x="776287" y="138112"/>
                  </a:lnTo>
                  <a:lnTo>
                    <a:pt x="776287" y="142875"/>
                  </a:lnTo>
                  <a:lnTo>
                    <a:pt x="776287" y="147637"/>
                  </a:lnTo>
                  <a:lnTo>
                    <a:pt x="781049" y="147637"/>
                  </a:lnTo>
                  <a:lnTo>
                    <a:pt x="781049" y="150812"/>
                  </a:lnTo>
                  <a:lnTo>
                    <a:pt x="781049" y="147637"/>
                  </a:lnTo>
                  <a:lnTo>
                    <a:pt x="785812" y="147637"/>
                  </a:lnTo>
                  <a:lnTo>
                    <a:pt x="785812" y="150812"/>
                  </a:lnTo>
                  <a:lnTo>
                    <a:pt x="785812" y="147637"/>
                  </a:lnTo>
                  <a:lnTo>
                    <a:pt x="790574" y="147637"/>
                  </a:lnTo>
                  <a:lnTo>
                    <a:pt x="790574" y="150812"/>
                  </a:lnTo>
                  <a:lnTo>
                    <a:pt x="790574" y="147637"/>
                  </a:lnTo>
                  <a:lnTo>
                    <a:pt x="790574" y="150812"/>
                  </a:lnTo>
                  <a:lnTo>
                    <a:pt x="790574" y="147637"/>
                  </a:lnTo>
                  <a:lnTo>
                    <a:pt x="790574" y="150812"/>
                  </a:lnTo>
                  <a:lnTo>
                    <a:pt x="795337" y="150812"/>
                  </a:lnTo>
                  <a:lnTo>
                    <a:pt x="795337" y="147637"/>
                  </a:lnTo>
                  <a:lnTo>
                    <a:pt x="795337" y="150812"/>
                  </a:lnTo>
                  <a:lnTo>
                    <a:pt x="795337" y="147637"/>
                  </a:lnTo>
                  <a:lnTo>
                    <a:pt x="795337" y="150812"/>
                  </a:lnTo>
                  <a:lnTo>
                    <a:pt x="795337" y="147637"/>
                  </a:lnTo>
                  <a:lnTo>
                    <a:pt x="800099" y="147637"/>
                  </a:lnTo>
                  <a:lnTo>
                    <a:pt x="800099" y="150812"/>
                  </a:lnTo>
                  <a:lnTo>
                    <a:pt x="804862" y="150812"/>
                  </a:lnTo>
                  <a:lnTo>
                    <a:pt x="809624" y="150812"/>
                  </a:lnTo>
                  <a:lnTo>
                    <a:pt x="814387" y="150812"/>
                  </a:lnTo>
                  <a:lnTo>
                    <a:pt x="814387" y="155575"/>
                  </a:lnTo>
                  <a:lnTo>
                    <a:pt x="817562" y="155575"/>
                  </a:lnTo>
                  <a:lnTo>
                    <a:pt x="817562" y="150812"/>
                  </a:lnTo>
                  <a:lnTo>
                    <a:pt x="817562" y="155575"/>
                  </a:lnTo>
                  <a:lnTo>
                    <a:pt x="822324" y="155575"/>
                  </a:lnTo>
                  <a:lnTo>
                    <a:pt x="822324" y="160337"/>
                  </a:lnTo>
                  <a:lnTo>
                    <a:pt x="827087" y="160337"/>
                  </a:lnTo>
                  <a:lnTo>
                    <a:pt x="831849" y="160337"/>
                  </a:lnTo>
                  <a:lnTo>
                    <a:pt x="831849" y="155575"/>
                  </a:lnTo>
                  <a:lnTo>
                    <a:pt x="831849" y="150812"/>
                  </a:lnTo>
                  <a:lnTo>
                    <a:pt x="836612" y="150812"/>
                  </a:lnTo>
                  <a:lnTo>
                    <a:pt x="836612" y="147637"/>
                  </a:lnTo>
                  <a:lnTo>
                    <a:pt x="836612" y="150812"/>
                  </a:lnTo>
                  <a:lnTo>
                    <a:pt x="841374" y="150812"/>
                  </a:lnTo>
                  <a:lnTo>
                    <a:pt x="846137" y="150812"/>
                  </a:lnTo>
                  <a:lnTo>
                    <a:pt x="846137" y="155575"/>
                  </a:lnTo>
                  <a:lnTo>
                    <a:pt x="850899" y="155575"/>
                  </a:lnTo>
                  <a:lnTo>
                    <a:pt x="850899" y="150812"/>
                  </a:lnTo>
                  <a:lnTo>
                    <a:pt x="854074" y="150812"/>
                  </a:lnTo>
                  <a:lnTo>
                    <a:pt x="854074" y="147637"/>
                  </a:lnTo>
                  <a:lnTo>
                    <a:pt x="858837" y="147637"/>
                  </a:lnTo>
                  <a:lnTo>
                    <a:pt x="858837" y="142875"/>
                  </a:lnTo>
                  <a:lnTo>
                    <a:pt x="863599" y="142875"/>
                  </a:lnTo>
                  <a:lnTo>
                    <a:pt x="858837" y="142875"/>
                  </a:lnTo>
                  <a:lnTo>
                    <a:pt x="863599" y="142875"/>
                  </a:lnTo>
                  <a:lnTo>
                    <a:pt x="858837" y="142875"/>
                  </a:lnTo>
                  <a:lnTo>
                    <a:pt x="863599" y="142875"/>
                  </a:lnTo>
                  <a:lnTo>
                    <a:pt x="863599" y="147637"/>
                  </a:lnTo>
                  <a:lnTo>
                    <a:pt x="858837" y="147637"/>
                  </a:lnTo>
                  <a:lnTo>
                    <a:pt x="863599" y="147637"/>
                  </a:lnTo>
                  <a:lnTo>
                    <a:pt x="858837" y="147637"/>
                  </a:lnTo>
                  <a:lnTo>
                    <a:pt x="863599" y="147637"/>
                  </a:lnTo>
                  <a:lnTo>
                    <a:pt x="858837" y="147637"/>
                  </a:lnTo>
                  <a:lnTo>
                    <a:pt x="863599" y="147637"/>
                  </a:lnTo>
                  <a:lnTo>
                    <a:pt x="858837" y="147637"/>
                  </a:lnTo>
                  <a:lnTo>
                    <a:pt x="863599" y="147637"/>
                  </a:lnTo>
                  <a:lnTo>
                    <a:pt x="863599" y="150812"/>
                  </a:lnTo>
                  <a:lnTo>
                    <a:pt x="863599" y="184150"/>
                  </a:lnTo>
                  <a:lnTo>
                    <a:pt x="868362" y="184150"/>
                  </a:lnTo>
                  <a:lnTo>
                    <a:pt x="868362" y="188912"/>
                  </a:lnTo>
                  <a:lnTo>
                    <a:pt x="863599" y="188912"/>
                  </a:lnTo>
                  <a:lnTo>
                    <a:pt x="863599" y="192087"/>
                  </a:lnTo>
                  <a:lnTo>
                    <a:pt x="863599" y="196850"/>
                  </a:lnTo>
                  <a:lnTo>
                    <a:pt x="863599" y="201612"/>
                  </a:lnTo>
                  <a:lnTo>
                    <a:pt x="863599" y="206375"/>
                  </a:lnTo>
                  <a:lnTo>
                    <a:pt x="868362" y="206375"/>
                  </a:lnTo>
                  <a:lnTo>
                    <a:pt x="868362" y="211137"/>
                  </a:lnTo>
                  <a:lnTo>
                    <a:pt x="868362" y="215900"/>
                  </a:lnTo>
                  <a:lnTo>
                    <a:pt x="863599" y="215900"/>
                  </a:lnTo>
                  <a:lnTo>
                    <a:pt x="858837" y="215900"/>
                  </a:lnTo>
                  <a:lnTo>
                    <a:pt x="858837" y="220662"/>
                  </a:lnTo>
                  <a:lnTo>
                    <a:pt x="863599" y="220662"/>
                  </a:lnTo>
                  <a:lnTo>
                    <a:pt x="858837" y="220662"/>
                  </a:lnTo>
                  <a:lnTo>
                    <a:pt x="858837" y="225425"/>
                  </a:lnTo>
                  <a:lnTo>
                    <a:pt x="854074" y="225425"/>
                  </a:lnTo>
                  <a:lnTo>
                    <a:pt x="850899" y="225425"/>
                  </a:lnTo>
                  <a:lnTo>
                    <a:pt x="846137" y="225425"/>
                  </a:lnTo>
                  <a:lnTo>
                    <a:pt x="841374" y="225425"/>
                  </a:lnTo>
                  <a:lnTo>
                    <a:pt x="841374" y="228600"/>
                  </a:lnTo>
                  <a:lnTo>
                    <a:pt x="841374" y="233362"/>
                  </a:lnTo>
                  <a:lnTo>
                    <a:pt x="841374" y="228600"/>
                  </a:lnTo>
                  <a:lnTo>
                    <a:pt x="841374" y="233362"/>
                  </a:lnTo>
                  <a:lnTo>
                    <a:pt x="836612" y="233362"/>
                  </a:lnTo>
                  <a:lnTo>
                    <a:pt x="831849" y="233362"/>
                  </a:lnTo>
                  <a:lnTo>
                    <a:pt x="831849" y="238125"/>
                  </a:lnTo>
                  <a:lnTo>
                    <a:pt x="827087" y="238125"/>
                  </a:lnTo>
                  <a:lnTo>
                    <a:pt x="827087" y="242887"/>
                  </a:lnTo>
                  <a:lnTo>
                    <a:pt x="822324" y="242887"/>
                  </a:lnTo>
                  <a:lnTo>
                    <a:pt x="822324" y="247650"/>
                  </a:lnTo>
                  <a:lnTo>
                    <a:pt x="817562" y="247650"/>
                  </a:lnTo>
                  <a:lnTo>
                    <a:pt x="817562" y="252412"/>
                  </a:lnTo>
                  <a:lnTo>
                    <a:pt x="814387" y="252412"/>
                  </a:lnTo>
                  <a:lnTo>
                    <a:pt x="814387" y="257175"/>
                  </a:lnTo>
                  <a:lnTo>
                    <a:pt x="817562" y="257175"/>
                  </a:lnTo>
                  <a:lnTo>
                    <a:pt x="822324" y="257175"/>
                  </a:lnTo>
                  <a:lnTo>
                    <a:pt x="827087" y="257175"/>
                  </a:lnTo>
                  <a:lnTo>
                    <a:pt x="827087" y="252412"/>
                  </a:lnTo>
                  <a:lnTo>
                    <a:pt x="827087" y="257175"/>
                  </a:lnTo>
                  <a:lnTo>
                    <a:pt x="827087" y="252412"/>
                  </a:lnTo>
                  <a:lnTo>
                    <a:pt x="827087" y="257175"/>
                  </a:lnTo>
                  <a:lnTo>
                    <a:pt x="831849" y="252412"/>
                  </a:lnTo>
                  <a:lnTo>
                    <a:pt x="831849" y="257175"/>
                  </a:lnTo>
                  <a:lnTo>
                    <a:pt x="836612" y="257175"/>
                  </a:lnTo>
                  <a:lnTo>
                    <a:pt x="836612" y="261937"/>
                  </a:lnTo>
                  <a:lnTo>
                    <a:pt x="836612" y="257175"/>
                  </a:lnTo>
                  <a:lnTo>
                    <a:pt x="836612" y="261937"/>
                  </a:lnTo>
                  <a:lnTo>
                    <a:pt x="841374" y="261937"/>
                  </a:lnTo>
                  <a:lnTo>
                    <a:pt x="841374" y="265112"/>
                  </a:lnTo>
                  <a:lnTo>
                    <a:pt x="841374" y="269875"/>
                  </a:lnTo>
                  <a:lnTo>
                    <a:pt x="836612" y="269875"/>
                  </a:lnTo>
                  <a:lnTo>
                    <a:pt x="836612" y="265112"/>
                  </a:lnTo>
                  <a:lnTo>
                    <a:pt x="836612" y="269875"/>
                  </a:lnTo>
                  <a:lnTo>
                    <a:pt x="836612" y="274637"/>
                  </a:lnTo>
                  <a:lnTo>
                    <a:pt x="841374" y="274637"/>
                  </a:lnTo>
                  <a:lnTo>
                    <a:pt x="841374" y="279400"/>
                  </a:lnTo>
                  <a:lnTo>
                    <a:pt x="846137" y="279400"/>
                  </a:lnTo>
                  <a:lnTo>
                    <a:pt x="846137" y="284162"/>
                  </a:lnTo>
                  <a:lnTo>
                    <a:pt x="841374" y="284162"/>
                  </a:lnTo>
                  <a:lnTo>
                    <a:pt x="841374" y="279400"/>
                  </a:lnTo>
                  <a:lnTo>
                    <a:pt x="841374" y="274637"/>
                  </a:lnTo>
                  <a:lnTo>
                    <a:pt x="836612" y="274637"/>
                  </a:lnTo>
                  <a:lnTo>
                    <a:pt x="831849" y="269875"/>
                  </a:lnTo>
                  <a:lnTo>
                    <a:pt x="831849" y="265112"/>
                  </a:lnTo>
                  <a:lnTo>
                    <a:pt x="827087" y="261937"/>
                  </a:lnTo>
                  <a:lnTo>
                    <a:pt x="827087" y="265112"/>
                  </a:lnTo>
                  <a:lnTo>
                    <a:pt x="822324" y="269875"/>
                  </a:lnTo>
                  <a:lnTo>
                    <a:pt x="827087" y="269875"/>
                  </a:lnTo>
                  <a:lnTo>
                    <a:pt x="827087" y="274637"/>
                  </a:lnTo>
                  <a:lnTo>
                    <a:pt x="822324" y="274637"/>
                  </a:lnTo>
                  <a:lnTo>
                    <a:pt x="822324" y="269875"/>
                  </a:lnTo>
                  <a:lnTo>
                    <a:pt x="822324" y="265112"/>
                  </a:lnTo>
                  <a:lnTo>
                    <a:pt x="817562" y="265112"/>
                  </a:lnTo>
                  <a:lnTo>
                    <a:pt x="817562" y="269875"/>
                  </a:lnTo>
                  <a:lnTo>
                    <a:pt x="817562" y="265112"/>
                  </a:lnTo>
                  <a:lnTo>
                    <a:pt x="814387" y="265112"/>
                  </a:lnTo>
                  <a:lnTo>
                    <a:pt x="809624" y="265112"/>
                  </a:lnTo>
                  <a:lnTo>
                    <a:pt x="809624" y="261937"/>
                  </a:lnTo>
                  <a:lnTo>
                    <a:pt x="804862" y="261937"/>
                  </a:lnTo>
                  <a:lnTo>
                    <a:pt x="800099" y="257175"/>
                  </a:lnTo>
                  <a:lnTo>
                    <a:pt x="800099" y="252412"/>
                  </a:lnTo>
                  <a:lnTo>
                    <a:pt x="800099" y="247650"/>
                  </a:lnTo>
                  <a:lnTo>
                    <a:pt x="800099" y="242887"/>
                  </a:lnTo>
                  <a:lnTo>
                    <a:pt x="800099" y="238125"/>
                  </a:lnTo>
                  <a:lnTo>
                    <a:pt x="795337" y="238125"/>
                  </a:lnTo>
                  <a:lnTo>
                    <a:pt x="790574" y="238125"/>
                  </a:lnTo>
                  <a:lnTo>
                    <a:pt x="785812" y="242887"/>
                  </a:lnTo>
                  <a:lnTo>
                    <a:pt x="781049" y="242887"/>
                  </a:lnTo>
                  <a:lnTo>
                    <a:pt x="781049" y="238125"/>
                  </a:lnTo>
                  <a:lnTo>
                    <a:pt x="785812" y="238125"/>
                  </a:lnTo>
                  <a:lnTo>
                    <a:pt x="781049" y="238125"/>
                  </a:lnTo>
                  <a:lnTo>
                    <a:pt x="785812" y="233362"/>
                  </a:lnTo>
                  <a:lnTo>
                    <a:pt x="781049" y="233362"/>
                  </a:lnTo>
                  <a:lnTo>
                    <a:pt x="776287" y="238125"/>
                  </a:lnTo>
                  <a:lnTo>
                    <a:pt x="773112" y="238125"/>
                  </a:lnTo>
                  <a:lnTo>
                    <a:pt x="768349" y="238125"/>
                  </a:lnTo>
                  <a:lnTo>
                    <a:pt x="768349" y="233362"/>
                  </a:lnTo>
                  <a:lnTo>
                    <a:pt x="763587" y="238125"/>
                  </a:lnTo>
                  <a:lnTo>
                    <a:pt x="763587" y="274637"/>
                  </a:lnTo>
                  <a:lnTo>
                    <a:pt x="768349" y="274637"/>
                  </a:lnTo>
                  <a:lnTo>
                    <a:pt x="768349" y="279400"/>
                  </a:lnTo>
                  <a:lnTo>
                    <a:pt x="763587" y="279400"/>
                  </a:lnTo>
                  <a:lnTo>
                    <a:pt x="768349" y="279400"/>
                  </a:lnTo>
                  <a:lnTo>
                    <a:pt x="763587" y="279400"/>
                  </a:lnTo>
                  <a:lnTo>
                    <a:pt x="763587" y="284162"/>
                  </a:lnTo>
                  <a:lnTo>
                    <a:pt x="768349" y="284162"/>
                  </a:lnTo>
                  <a:lnTo>
                    <a:pt x="763587" y="284162"/>
                  </a:lnTo>
                  <a:lnTo>
                    <a:pt x="768349" y="284162"/>
                  </a:lnTo>
                  <a:lnTo>
                    <a:pt x="768349" y="288925"/>
                  </a:lnTo>
                  <a:lnTo>
                    <a:pt x="763587" y="288925"/>
                  </a:lnTo>
                  <a:lnTo>
                    <a:pt x="768349" y="288925"/>
                  </a:lnTo>
                  <a:lnTo>
                    <a:pt x="768349" y="293687"/>
                  </a:lnTo>
                  <a:lnTo>
                    <a:pt x="768349" y="298450"/>
                  </a:lnTo>
                  <a:lnTo>
                    <a:pt x="768349" y="303212"/>
                  </a:lnTo>
                  <a:lnTo>
                    <a:pt x="768349" y="306387"/>
                  </a:lnTo>
                  <a:lnTo>
                    <a:pt x="763587" y="306387"/>
                  </a:lnTo>
                  <a:lnTo>
                    <a:pt x="763587" y="311150"/>
                  </a:lnTo>
                  <a:lnTo>
                    <a:pt x="763587" y="306387"/>
                  </a:lnTo>
                  <a:lnTo>
                    <a:pt x="758824" y="306387"/>
                  </a:lnTo>
                  <a:lnTo>
                    <a:pt x="758824" y="311150"/>
                  </a:lnTo>
                  <a:lnTo>
                    <a:pt x="758824" y="315912"/>
                  </a:lnTo>
                  <a:lnTo>
                    <a:pt x="758824" y="320675"/>
                  </a:lnTo>
                  <a:lnTo>
                    <a:pt x="754062" y="320675"/>
                  </a:lnTo>
                  <a:lnTo>
                    <a:pt x="754062" y="315912"/>
                  </a:lnTo>
                  <a:lnTo>
                    <a:pt x="749299" y="315912"/>
                  </a:lnTo>
                  <a:lnTo>
                    <a:pt x="744537" y="315912"/>
                  </a:lnTo>
                  <a:lnTo>
                    <a:pt x="744537" y="311150"/>
                  </a:lnTo>
                  <a:lnTo>
                    <a:pt x="744537" y="315912"/>
                  </a:lnTo>
                  <a:lnTo>
                    <a:pt x="739774" y="311150"/>
                  </a:lnTo>
                  <a:lnTo>
                    <a:pt x="739774" y="315912"/>
                  </a:lnTo>
                  <a:lnTo>
                    <a:pt x="736599" y="315912"/>
                  </a:lnTo>
                  <a:lnTo>
                    <a:pt x="739774" y="315912"/>
                  </a:lnTo>
                  <a:lnTo>
                    <a:pt x="739774" y="320675"/>
                  </a:lnTo>
                  <a:lnTo>
                    <a:pt x="736599" y="320675"/>
                  </a:lnTo>
                  <a:lnTo>
                    <a:pt x="736599" y="315912"/>
                  </a:lnTo>
                  <a:lnTo>
                    <a:pt x="736599" y="320675"/>
                  </a:lnTo>
                  <a:lnTo>
                    <a:pt x="736599" y="325437"/>
                  </a:lnTo>
                  <a:lnTo>
                    <a:pt x="731837" y="325437"/>
                  </a:lnTo>
                  <a:lnTo>
                    <a:pt x="731837" y="330200"/>
                  </a:lnTo>
                  <a:lnTo>
                    <a:pt x="736599" y="330200"/>
                  </a:lnTo>
                  <a:lnTo>
                    <a:pt x="736599" y="334962"/>
                  </a:lnTo>
                  <a:lnTo>
                    <a:pt x="731837" y="334962"/>
                  </a:lnTo>
                  <a:lnTo>
                    <a:pt x="731837" y="339725"/>
                  </a:lnTo>
                  <a:lnTo>
                    <a:pt x="731837" y="342900"/>
                  </a:lnTo>
                  <a:lnTo>
                    <a:pt x="736599" y="342900"/>
                  </a:lnTo>
                  <a:lnTo>
                    <a:pt x="736599" y="347662"/>
                  </a:lnTo>
                  <a:lnTo>
                    <a:pt x="731837" y="347662"/>
                  </a:lnTo>
                  <a:lnTo>
                    <a:pt x="731837" y="352425"/>
                  </a:lnTo>
                  <a:lnTo>
                    <a:pt x="727074" y="357187"/>
                  </a:lnTo>
                  <a:lnTo>
                    <a:pt x="722312" y="357187"/>
                  </a:lnTo>
                  <a:lnTo>
                    <a:pt x="722312" y="361950"/>
                  </a:lnTo>
                  <a:lnTo>
                    <a:pt x="722312" y="366712"/>
                  </a:lnTo>
                  <a:lnTo>
                    <a:pt x="717549" y="366712"/>
                  </a:lnTo>
                  <a:lnTo>
                    <a:pt x="717549" y="371475"/>
                  </a:lnTo>
                  <a:lnTo>
                    <a:pt x="717549" y="376237"/>
                  </a:lnTo>
                  <a:lnTo>
                    <a:pt x="712787" y="376237"/>
                  </a:lnTo>
                  <a:lnTo>
                    <a:pt x="708024" y="376237"/>
                  </a:lnTo>
                  <a:lnTo>
                    <a:pt x="703262" y="376237"/>
                  </a:lnTo>
                  <a:lnTo>
                    <a:pt x="700087" y="376237"/>
                  </a:lnTo>
                  <a:lnTo>
                    <a:pt x="700087" y="381000"/>
                  </a:lnTo>
                  <a:lnTo>
                    <a:pt x="695324" y="384175"/>
                  </a:lnTo>
                  <a:lnTo>
                    <a:pt x="695324" y="381000"/>
                  </a:lnTo>
                  <a:lnTo>
                    <a:pt x="690562" y="381000"/>
                  </a:lnTo>
                  <a:lnTo>
                    <a:pt x="690562" y="384175"/>
                  </a:lnTo>
                  <a:lnTo>
                    <a:pt x="685799" y="388937"/>
                  </a:lnTo>
                  <a:lnTo>
                    <a:pt x="685799" y="384175"/>
                  </a:lnTo>
                  <a:lnTo>
                    <a:pt x="685799" y="388937"/>
                  </a:lnTo>
                  <a:lnTo>
                    <a:pt x="661987" y="388937"/>
                  </a:lnTo>
                  <a:lnTo>
                    <a:pt x="661987" y="393700"/>
                  </a:lnTo>
                  <a:lnTo>
                    <a:pt x="658812" y="393700"/>
                  </a:lnTo>
                  <a:lnTo>
                    <a:pt x="654049" y="393700"/>
                  </a:lnTo>
                  <a:lnTo>
                    <a:pt x="649287" y="393700"/>
                  </a:lnTo>
                  <a:lnTo>
                    <a:pt x="649287" y="398462"/>
                  </a:lnTo>
                  <a:lnTo>
                    <a:pt x="644524" y="398462"/>
                  </a:lnTo>
                  <a:lnTo>
                    <a:pt x="639762" y="403225"/>
                  </a:lnTo>
                  <a:lnTo>
                    <a:pt x="644524" y="403225"/>
                  </a:lnTo>
                  <a:lnTo>
                    <a:pt x="649287" y="403225"/>
                  </a:lnTo>
                  <a:lnTo>
                    <a:pt x="649287" y="407987"/>
                  </a:lnTo>
                  <a:lnTo>
                    <a:pt x="654049" y="407987"/>
                  </a:lnTo>
                  <a:lnTo>
                    <a:pt x="654049" y="412750"/>
                  </a:lnTo>
                  <a:lnTo>
                    <a:pt x="654049" y="417512"/>
                  </a:lnTo>
                  <a:lnTo>
                    <a:pt x="654049" y="420687"/>
                  </a:lnTo>
                  <a:lnTo>
                    <a:pt x="658812" y="420687"/>
                  </a:lnTo>
                  <a:lnTo>
                    <a:pt x="658812" y="425450"/>
                  </a:lnTo>
                  <a:lnTo>
                    <a:pt x="661987" y="425450"/>
                  </a:lnTo>
                  <a:lnTo>
                    <a:pt x="661987" y="430212"/>
                  </a:lnTo>
                  <a:lnTo>
                    <a:pt x="666749" y="430212"/>
                  </a:lnTo>
                  <a:lnTo>
                    <a:pt x="671512" y="430212"/>
                  </a:lnTo>
                  <a:lnTo>
                    <a:pt x="671512" y="434975"/>
                  </a:lnTo>
                  <a:lnTo>
                    <a:pt x="671512" y="430212"/>
                  </a:lnTo>
                  <a:lnTo>
                    <a:pt x="671512" y="434975"/>
                  </a:lnTo>
                  <a:lnTo>
                    <a:pt x="676274" y="434975"/>
                  </a:lnTo>
                  <a:lnTo>
                    <a:pt x="676274" y="439737"/>
                  </a:lnTo>
                  <a:lnTo>
                    <a:pt x="681037" y="439737"/>
                  </a:lnTo>
                  <a:lnTo>
                    <a:pt x="676274" y="439737"/>
                  </a:lnTo>
                  <a:lnTo>
                    <a:pt x="681037" y="439737"/>
                  </a:lnTo>
                  <a:lnTo>
                    <a:pt x="681037" y="444500"/>
                  </a:lnTo>
                  <a:lnTo>
                    <a:pt x="681037" y="449262"/>
                  </a:lnTo>
                  <a:lnTo>
                    <a:pt x="676274" y="449262"/>
                  </a:lnTo>
                  <a:lnTo>
                    <a:pt x="676274" y="454025"/>
                  </a:lnTo>
                  <a:lnTo>
                    <a:pt x="676274" y="457200"/>
                  </a:lnTo>
                  <a:lnTo>
                    <a:pt x="681037" y="457200"/>
                  </a:lnTo>
                  <a:lnTo>
                    <a:pt x="676274" y="457200"/>
                  </a:lnTo>
                  <a:lnTo>
                    <a:pt x="676274" y="461962"/>
                  </a:lnTo>
                  <a:lnTo>
                    <a:pt x="676274" y="466725"/>
                  </a:lnTo>
                  <a:lnTo>
                    <a:pt x="671512" y="466725"/>
                  </a:lnTo>
                  <a:lnTo>
                    <a:pt x="671512" y="471487"/>
                  </a:lnTo>
                  <a:lnTo>
                    <a:pt x="666749" y="471487"/>
                  </a:lnTo>
                  <a:lnTo>
                    <a:pt x="666749" y="466725"/>
                  </a:lnTo>
                  <a:lnTo>
                    <a:pt x="671512" y="466725"/>
                  </a:lnTo>
                  <a:lnTo>
                    <a:pt x="666749" y="466725"/>
                  </a:lnTo>
                  <a:lnTo>
                    <a:pt x="666749" y="471487"/>
                  </a:lnTo>
                  <a:lnTo>
                    <a:pt x="666749" y="466725"/>
                  </a:lnTo>
                  <a:lnTo>
                    <a:pt x="661987" y="466725"/>
                  </a:lnTo>
                  <a:lnTo>
                    <a:pt x="661987" y="471487"/>
                  </a:lnTo>
                  <a:lnTo>
                    <a:pt x="661987" y="466725"/>
                  </a:lnTo>
                  <a:lnTo>
                    <a:pt x="658812" y="466725"/>
                  </a:lnTo>
                  <a:lnTo>
                    <a:pt x="658812" y="461962"/>
                  </a:lnTo>
                  <a:lnTo>
                    <a:pt x="658812" y="466725"/>
                  </a:lnTo>
                  <a:lnTo>
                    <a:pt x="654049" y="466725"/>
                  </a:lnTo>
                  <a:lnTo>
                    <a:pt x="649287" y="466725"/>
                  </a:lnTo>
                  <a:lnTo>
                    <a:pt x="649287" y="471487"/>
                  </a:lnTo>
                  <a:lnTo>
                    <a:pt x="644524" y="471487"/>
                  </a:lnTo>
                  <a:lnTo>
                    <a:pt x="639762" y="471487"/>
                  </a:lnTo>
                  <a:lnTo>
                    <a:pt x="639762" y="476250"/>
                  </a:lnTo>
                  <a:lnTo>
                    <a:pt x="639762" y="471487"/>
                  </a:lnTo>
                  <a:lnTo>
                    <a:pt x="634999" y="471487"/>
                  </a:lnTo>
                  <a:lnTo>
                    <a:pt x="634999" y="476250"/>
                  </a:lnTo>
                  <a:lnTo>
                    <a:pt x="630237" y="476250"/>
                  </a:lnTo>
                  <a:lnTo>
                    <a:pt x="625474" y="476250"/>
                  </a:lnTo>
                  <a:lnTo>
                    <a:pt x="622299" y="476250"/>
                  </a:lnTo>
                  <a:lnTo>
                    <a:pt x="617537" y="476250"/>
                  </a:lnTo>
                  <a:lnTo>
                    <a:pt x="617537" y="471487"/>
                  </a:lnTo>
                  <a:lnTo>
                    <a:pt x="617537" y="476250"/>
                  </a:lnTo>
                  <a:lnTo>
                    <a:pt x="612774" y="476250"/>
                  </a:lnTo>
                  <a:lnTo>
                    <a:pt x="608012" y="476250"/>
                  </a:lnTo>
                  <a:lnTo>
                    <a:pt x="603249" y="476250"/>
                  </a:lnTo>
                  <a:lnTo>
                    <a:pt x="603249" y="481012"/>
                  </a:lnTo>
                  <a:lnTo>
                    <a:pt x="598487" y="481012"/>
                  </a:lnTo>
                  <a:lnTo>
                    <a:pt x="593724" y="476250"/>
                  </a:lnTo>
                  <a:lnTo>
                    <a:pt x="593724" y="481012"/>
                  </a:lnTo>
                  <a:lnTo>
                    <a:pt x="593724" y="476250"/>
                  </a:lnTo>
                  <a:lnTo>
                    <a:pt x="588962" y="476250"/>
                  </a:lnTo>
                  <a:lnTo>
                    <a:pt x="584199" y="476250"/>
                  </a:lnTo>
                  <a:lnTo>
                    <a:pt x="581024" y="476250"/>
                  </a:lnTo>
                  <a:lnTo>
                    <a:pt x="576262" y="476250"/>
                  </a:lnTo>
                  <a:lnTo>
                    <a:pt x="581024" y="476250"/>
                  </a:lnTo>
                  <a:lnTo>
                    <a:pt x="581024" y="471487"/>
                  </a:lnTo>
                  <a:lnTo>
                    <a:pt x="584199" y="471487"/>
                  </a:lnTo>
                  <a:lnTo>
                    <a:pt x="584199" y="466725"/>
                  </a:lnTo>
                  <a:lnTo>
                    <a:pt x="581024" y="466725"/>
                  </a:lnTo>
                  <a:lnTo>
                    <a:pt x="581024" y="471487"/>
                  </a:lnTo>
                  <a:lnTo>
                    <a:pt x="576262" y="471487"/>
                  </a:lnTo>
                  <a:lnTo>
                    <a:pt x="576262" y="466725"/>
                  </a:lnTo>
                  <a:lnTo>
                    <a:pt x="571499" y="466725"/>
                  </a:lnTo>
                  <a:lnTo>
                    <a:pt x="571499" y="461962"/>
                  </a:lnTo>
                  <a:lnTo>
                    <a:pt x="566737" y="461962"/>
                  </a:lnTo>
                  <a:lnTo>
                    <a:pt x="571499" y="461962"/>
                  </a:lnTo>
                  <a:lnTo>
                    <a:pt x="571499" y="457200"/>
                  </a:lnTo>
                  <a:lnTo>
                    <a:pt x="566737" y="457200"/>
                  </a:lnTo>
                  <a:lnTo>
                    <a:pt x="566737" y="454025"/>
                  </a:lnTo>
                  <a:lnTo>
                    <a:pt x="566737" y="457200"/>
                  </a:lnTo>
                  <a:lnTo>
                    <a:pt x="561974" y="457200"/>
                  </a:lnTo>
                  <a:lnTo>
                    <a:pt x="561974" y="454025"/>
                  </a:lnTo>
                  <a:lnTo>
                    <a:pt x="557212" y="454025"/>
                  </a:lnTo>
                  <a:lnTo>
                    <a:pt x="557212" y="449262"/>
                  </a:lnTo>
                  <a:lnTo>
                    <a:pt x="552449" y="449262"/>
                  </a:lnTo>
                  <a:lnTo>
                    <a:pt x="552449" y="454025"/>
                  </a:lnTo>
                  <a:lnTo>
                    <a:pt x="547687" y="454025"/>
                  </a:lnTo>
                  <a:lnTo>
                    <a:pt x="547687" y="457200"/>
                  </a:lnTo>
                  <a:lnTo>
                    <a:pt x="547687" y="461962"/>
                  </a:lnTo>
                  <a:lnTo>
                    <a:pt x="547687" y="457200"/>
                  </a:lnTo>
                  <a:lnTo>
                    <a:pt x="544512" y="457200"/>
                  </a:lnTo>
                  <a:lnTo>
                    <a:pt x="544512" y="461962"/>
                  </a:lnTo>
                  <a:lnTo>
                    <a:pt x="544512" y="466725"/>
                  </a:lnTo>
                  <a:lnTo>
                    <a:pt x="547687" y="466725"/>
                  </a:lnTo>
                  <a:lnTo>
                    <a:pt x="544512" y="466725"/>
                  </a:lnTo>
                  <a:lnTo>
                    <a:pt x="544512" y="461962"/>
                  </a:lnTo>
                  <a:lnTo>
                    <a:pt x="539749" y="461962"/>
                  </a:lnTo>
                  <a:lnTo>
                    <a:pt x="534987" y="461962"/>
                  </a:lnTo>
                  <a:lnTo>
                    <a:pt x="534987" y="466725"/>
                  </a:lnTo>
                  <a:lnTo>
                    <a:pt x="539749" y="466725"/>
                  </a:lnTo>
                  <a:lnTo>
                    <a:pt x="539749" y="471487"/>
                  </a:lnTo>
                  <a:lnTo>
                    <a:pt x="534987" y="471487"/>
                  </a:lnTo>
                  <a:lnTo>
                    <a:pt x="534987" y="476250"/>
                  </a:lnTo>
                  <a:lnTo>
                    <a:pt x="534987" y="471487"/>
                  </a:lnTo>
                  <a:lnTo>
                    <a:pt x="530224" y="471487"/>
                  </a:lnTo>
                  <a:lnTo>
                    <a:pt x="530224" y="476250"/>
                  </a:lnTo>
                  <a:lnTo>
                    <a:pt x="530224" y="481012"/>
                  </a:lnTo>
                  <a:lnTo>
                    <a:pt x="530224" y="508000"/>
                  </a:lnTo>
                  <a:lnTo>
                    <a:pt x="534987" y="508000"/>
                  </a:lnTo>
                  <a:lnTo>
                    <a:pt x="534987" y="512762"/>
                  </a:lnTo>
                  <a:lnTo>
                    <a:pt x="530224" y="512762"/>
                  </a:lnTo>
                  <a:lnTo>
                    <a:pt x="534987" y="512762"/>
                  </a:lnTo>
                  <a:lnTo>
                    <a:pt x="530224" y="512762"/>
                  </a:lnTo>
                  <a:lnTo>
                    <a:pt x="525462" y="512762"/>
                  </a:lnTo>
                  <a:lnTo>
                    <a:pt x="525462" y="517525"/>
                  </a:lnTo>
                  <a:lnTo>
                    <a:pt x="525462" y="522287"/>
                  </a:lnTo>
                  <a:lnTo>
                    <a:pt x="520699" y="522287"/>
                  </a:lnTo>
                  <a:lnTo>
                    <a:pt x="520699" y="527050"/>
                  </a:lnTo>
                  <a:lnTo>
                    <a:pt x="520699" y="531812"/>
                  </a:lnTo>
                  <a:lnTo>
                    <a:pt x="520699" y="534987"/>
                  </a:lnTo>
                  <a:lnTo>
                    <a:pt x="520699" y="539750"/>
                  </a:lnTo>
                  <a:lnTo>
                    <a:pt x="515937" y="539750"/>
                  </a:lnTo>
                  <a:lnTo>
                    <a:pt x="515937" y="544512"/>
                  </a:lnTo>
                  <a:lnTo>
                    <a:pt x="511174" y="544512"/>
                  </a:lnTo>
                  <a:lnTo>
                    <a:pt x="511174" y="549275"/>
                  </a:lnTo>
                  <a:lnTo>
                    <a:pt x="511174" y="554037"/>
                  </a:lnTo>
                  <a:lnTo>
                    <a:pt x="507999" y="554037"/>
                  </a:lnTo>
                  <a:lnTo>
                    <a:pt x="507999" y="558800"/>
                  </a:lnTo>
                  <a:lnTo>
                    <a:pt x="507999" y="563562"/>
                  </a:lnTo>
                  <a:lnTo>
                    <a:pt x="507999" y="568325"/>
                  </a:lnTo>
                  <a:lnTo>
                    <a:pt x="507999" y="571500"/>
                  </a:lnTo>
                  <a:lnTo>
                    <a:pt x="503237" y="571500"/>
                  </a:lnTo>
                  <a:lnTo>
                    <a:pt x="507999" y="571500"/>
                  </a:lnTo>
                  <a:lnTo>
                    <a:pt x="503237" y="571500"/>
                  </a:lnTo>
                  <a:lnTo>
                    <a:pt x="503237" y="576262"/>
                  </a:lnTo>
                  <a:lnTo>
                    <a:pt x="498474" y="576262"/>
                  </a:lnTo>
                  <a:lnTo>
                    <a:pt x="503237" y="576262"/>
                  </a:lnTo>
                  <a:lnTo>
                    <a:pt x="507999" y="576262"/>
                  </a:lnTo>
                  <a:lnTo>
                    <a:pt x="503237" y="576262"/>
                  </a:lnTo>
                  <a:lnTo>
                    <a:pt x="498474" y="576262"/>
                  </a:lnTo>
                  <a:lnTo>
                    <a:pt x="498474" y="581025"/>
                  </a:lnTo>
                  <a:lnTo>
                    <a:pt x="493712" y="581025"/>
                  </a:lnTo>
                  <a:lnTo>
                    <a:pt x="493712" y="576262"/>
                  </a:lnTo>
                  <a:lnTo>
                    <a:pt x="493712" y="581025"/>
                  </a:lnTo>
                  <a:lnTo>
                    <a:pt x="488949" y="581025"/>
                  </a:lnTo>
                  <a:lnTo>
                    <a:pt x="488949" y="585787"/>
                  </a:lnTo>
                  <a:lnTo>
                    <a:pt x="484187" y="585787"/>
                  </a:lnTo>
                  <a:lnTo>
                    <a:pt x="488949" y="585787"/>
                  </a:lnTo>
                  <a:lnTo>
                    <a:pt x="484187" y="585787"/>
                  </a:lnTo>
                  <a:lnTo>
                    <a:pt x="484187" y="581025"/>
                  </a:lnTo>
                  <a:lnTo>
                    <a:pt x="484187" y="585787"/>
                  </a:lnTo>
                  <a:lnTo>
                    <a:pt x="479424" y="585787"/>
                  </a:lnTo>
                  <a:lnTo>
                    <a:pt x="479424" y="590550"/>
                  </a:lnTo>
                  <a:lnTo>
                    <a:pt x="479424" y="585787"/>
                  </a:lnTo>
                  <a:lnTo>
                    <a:pt x="474662" y="585787"/>
                  </a:lnTo>
                  <a:lnTo>
                    <a:pt x="469899" y="585787"/>
                  </a:lnTo>
                  <a:lnTo>
                    <a:pt x="466724" y="585787"/>
                  </a:lnTo>
                  <a:lnTo>
                    <a:pt x="466724" y="590550"/>
                  </a:lnTo>
                  <a:lnTo>
                    <a:pt x="466724" y="585787"/>
                  </a:lnTo>
                  <a:lnTo>
                    <a:pt x="466724" y="581025"/>
                  </a:lnTo>
                  <a:lnTo>
                    <a:pt x="469899" y="581025"/>
                  </a:lnTo>
                  <a:lnTo>
                    <a:pt x="469899" y="576262"/>
                  </a:lnTo>
                  <a:lnTo>
                    <a:pt x="469899" y="571500"/>
                  </a:lnTo>
                  <a:lnTo>
                    <a:pt x="469899" y="568325"/>
                  </a:lnTo>
                  <a:lnTo>
                    <a:pt x="474662" y="568325"/>
                  </a:lnTo>
                  <a:lnTo>
                    <a:pt x="469899" y="568325"/>
                  </a:lnTo>
                  <a:lnTo>
                    <a:pt x="474662" y="568325"/>
                  </a:lnTo>
                  <a:lnTo>
                    <a:pt x="469899" y="568325"/>
                  </a:lnTo>
                  <a:lnTo>
                    <a:pt x="474662" y="568325"/>
                  </a:lnTo>
                  <a:lnTo>
                    <a:pt x="474662" y="563562"/>
                  </a:lnTo>
                  <a:lnTo>
                    <a:pt x="469899" y="563562"/>
                  </a:lnTo>
                  <a:lnTo>
                    <a:pt x="469899" y="558800"/>
                  </a:lnTo>
                  <a:lnTo>
                    <a:pt x="474662" y="558800"/>
                  </a:lnTo>
                  <a:lnTo>
                    <a:pt x="474662" y="554037"/>
                  </a:lnTo>
                  <a:lnTo>
                    <a:pt x="474662" y="549275"/>
                  </a:lnTo>
                  <a:lnTo>
                    <a:pt x="474662" y="554037"/>
                  </a:lnTo>
                  <a:lnTo>
                    <a:pt x="469899" y="554037"/>
                  </a:lnTo>
                  <a:lnTo>
                    <a:pt x="469899" y="549275"/>
                  </a:lnTo>
                  <a:lnTo>
                    <a:pt x="469899" y="554037"/>
                  </a:lnTo>
                  <a:lnTo>
                    <a:pt x="469899" y="549275"/>
                  </a:lnTo>
                  <a:lnTo>
                    <a:pt x="469899" y="544512"/>
                  </a:lnTo>
                  <a:lnTo>
                    <a:pt x="466724" y="544512"/>
                  </a:lnTo>
                  <a:lnTo>
                    <a:pt x="466724" y="539750"/>
                  </a:lnTo>
                  <a:lnTo>
                    <a:pt x="461962" y="539750"/>
                  </a:lnTo>
                  <a:lnTo>
                    <a:pt x="461962" y="544512"/>
                  </a:lnTo>
                  <a:lnTo>
                    <a:pt x="461962" y="539750"/>
                  </a:lnTo>
                  <a:lnTo>
                    <a:pt x="457199" y="539750"/>
                  </a:lnTo>
                  <a:lnTo>
                    <a:pt x="457199" y="534987"/>
                  </a:lnTo>
                  <a:lnTo>
                    <a:pt x="457199" y="531812"/>
                  </a:lnTo>
                  <a:lnTo>
                    <a:pt x="452437" y="531812"/>
                  </a:lnTo>
                  <a:lnTo>
                    <a:pt x="452437" y="534987"/>
                  </a:lnTo>
                  <a:lnTo>
                    <a:pt x="452437" y="531812"/>
                  </a:lnTo>
                  <a:lnTo>
                    <a:pt x="447674" y="531812"/>
                  </a:lnTo>
                  <a:lnTo>
                    <a:pt x="447674" y="527050"/>
                  </a:lnTo>
                  <a:lnTo>
                    <a:pt x="442912" y="527050"/>
                  </a:lnTo>
                  <a:lnTo>
                    <a:pt x="442912" y="522287"/>
                  </a:lnTo>
                  <a:lnTo>
                    <a:pt x="438149" y="522287"/>
                  </a:lnTo>
                  <a:lnTo>
                    <a:pt x="438149" y="517525"/>
                  </a:lnTo>
                  <a:lnTo>
                    <a:pt x="438149" y="512762"/>
                  </a:lnTo>
                  <a:lnTo>
                    <a:pt x="433387" y="512762"/>
                  </a:lnTo>
                  <a:lnTo>
                    <a:pt x="433387" y="508000"/>
                  </a:lnTo>
                  <a:lnTo>
                    <a:pt x="433387" y="503237"/>
                  </a:lnTo>
                  <a:lnTo>
                    <a:pt x="430212" y="503237"/>
                  </a:lnTo>
                  <a:lnTo>
                    <a:pt x="430212" y="498475"/>
                  </a:lnTo>
                  <a:lnTo>
                    <a:pt x="430212" y="503237"/>
                  </a:lnTo>
                  <a:lnTo>
                    <a:pt x="430212" y="498475"/>
                  </a:lnTo>
                  <a:lnTo>
                    <a:pt x="425449" y="498475"/>
                  </a:lnTo>
                  <a:lnTo>
                    <a:pt x="425449" y="503237"/>
                  </a:lnTo>
                  <a:lnTo>
                    <a:pt x="420687" y="503237"/>
                  </a:lnTo>
                  <a:lnTo>
                    <a:pt x="420687" y="498475"/>
                  </a:lnTo>
                  <a:lnTo>
                    <a:pt x="420687" y="495300"/>
                  </a:lnTo>
                  <a:lnTo>
                    <a:pt x="415924" y="495300"/>
                  </a:lnTo>
                  <a:lnTo>
                    <a:pt x="415924" y="490537"/>
                  </a:lnTo>
                  <a:lnTo>
                    <a:pt x="411162" y="490537"/>
                  </a:lnTo>
                  <a:lnTo>
                    <a:pt x="411162" y="485775"/>
                  </a:lnTo>
                  <a:lnTo>
                    <a:pt x="411162" y="481012"/>
                  </a:lnTo>
                  <a:lnTo>
                    <a:pt x="411162" y="476250"/>
                  </a:lnTo>
                  <a:lnTo>
                    <a:pt x="415924" y="476250"/>
                  </a:lnTo>
                  <a:lnTo>
                    <a:pt x="415924" y="471487"/>
                  </a:lnTo>
                  <a:lnTo>
                    <a:pt x="411162" y="471487"/>
                  </a:lnTo>
                  <a:lnTo>
                    <a:pt x="406399" y="471487"/>
                  </a:lnTo>
                  <a:lnTo>
                    <a:pt x="411162" y="471487"/>
                  </a:lnTo>
                  <a:lnTo>
                    <a:pt x="411162" y="466725"/>
                  </a:lnTo>
                  <a:lnTo>
                    <a:pt x="415924" y="466725"/>
                  </a:lnTo>
                  <a:lnTo>
                    <a:pt x="415924" y="461962"/>
                  </a:lnTo>
                  <a:lnTo>
                    <a:pt x="411162" y="461962"/>
                  </a:lnTo>
                  <a:lnTo>
                    <a:pt x="415924" y="461962"/>
                  </a:lnTo>
                  <a:lnTo>
                    <a:pt x="415924" y="457200"/>
                  </a:lnTo>
                  <a:lnTo>
                    <a:pt x="415924" y="454025"/>
                  </a:lnTo>
                  <a:lnTo>
                    <a:pt x="420687" y="454025"/>
                  </a:lnTo>
                  <a:lnTo>
                    <a:pt x="415924" y="454025"/>
                  </a:lnTo>
                  <a:lnTo>
                    <a:pt x="420687" y="454025"/>
                  </a:lnTo>
                  <a:lnTo>
                    <a:pt x="420687" y="449262"/>
                  </a:lnTo>
                  <a:lnTo>
                    <a:pt x="415924" y="449262"/>
                  </a:lnTo>
                  <a:lnTo>
                    <a:pt x="420687" y="449262"/>
                  </a:lnTo>
                  <a:lnTo>
                    <a:pt x="420687" y="444500"/>
                  </a:lnTo>
                  <a:lnTo>
                    <a:pt x="415924" y="444500"/>
                  </a:lnTo>
                  <a:lnTo>
                    <a:pt x="415924" y="449262"/>
                  </a:lnTo>
                  <a:lnTo>
                    <a:pt x="411162" y="449262"/>
                  </a:lnTo>
                  <a:lnTo>
                    <a:pt x="411162" y="444500"/>
                  </a:lnTo>
                  <a:lnTo>
                    <a:pt x="406399" y="444500"/>
                  </a:lnTo>
                  <a:lnTo>
                    <a:pt x="406399" y="449262"/>
                  </a:lnTo>
                  <a:lnTo>
                    <a:pt x="401637" y="449262"/>
                  </a:lnTo>
                  <a:lnTo>
                    <a:pt x="401637" y="444500"/>
                  </a:lnTo>
                  <a:lnTo>
                    <a:pt x="401637" y="449262"/>
                  </a:lnTo>
                  <a:lnTo>
                    <a:pt x="401637" y="444500"/>
                  </a:lnTo>
                  <a:lnTo>
                    <a:pt x="401637" y="439737"/>
                  </a:lnTo>
                  <a:lnTo>
                    <a:pt x="396874" y="439737"/>
                  </a:lnTo>
                  <a:lnTo>
                    <a:pt x="396874" y="434975"/>
                  </a:lnTo>
                  <a:lnTo>
                    <a:pt x="396874" y="430212"/>
                  </a:lnTo>
                  <a:lnTo>
                    <a:pt x="396874" y="434975"/>
                  </a:lnTo>
                  <a:lnTo>
                    <a:pt x="396874" y="430212"/>
                  </a:lnTo>
                  <a:lnTo>
                    <a:pt x="396874" y="434975"/>
                  </a:lnTo>
                  <a:lnTo>
                    <a:pt x="396874" y="430212"/>
                  </a:lnTo>
                  <a:lnTo>
                    <a:pt x="392112" y="430212"/>
                  </a:lnTo>
                  <a:lnTo>
                    <a:pt x="392112" y="434975"/>
                  </a:lnTo>
                  <a:lnTo>
                    <a:pt x="388937" y="434975"/>
                  </a:lnTo>
                  <a:lnTo>
                    <a:pt x="388937" y="430212"/>
                  </a:lnTo>
                  <a:lnTo>
                    <a:pt x="384174" y="430212"/>
                  </a:lnTo>
                  <a:lnTo>
                    <a:pt x="388937" y="430212"/>
                  </a:lnTo>
                  <a:lnTo>
                    <a:pt x="388937" y="425450"/>
                  </a:lnTo>
                  <a:lnTo>
                    <a:pt x="388937" y="420687"/>
                  </a:lnTo>
                  <a:lnTo>
                    <a:pt x="384174" y="420687"/>
                  </a:lnTo>
                  <a:lnTo>
                    <a:pt x="379412" y="420687"/>
                  </a:lnTo>
                  <a:lnTo>
                    <a:pt x="379412" y="417512"/>
                  </a:lnTo>
                  <a:lnTo>
                    <a:pt x="374649" y="417512"/>
                  </a:lnTo>
                  <a:lnTo>
                    <a:pt x="374649" y="412750"/>
                  </a:lnTo>
                  <a:lnTo>
                    <a:pt x="374649" y="417512"/>
                  </a:lnTo>
                  <a:lnTo>
                    <a:pt x="374649" y="412750"/>
                  </a:lnTo>
                  <a:lnTo>
                    <a:pt x="369887" y="412750"/>
                  </a:lnTo>
                  <a:lnTo>
                    <a:pt x="374649" y="412750"/>
                  </a:lnTo>
                  <a:lnTo>
                    <a:pt x="374649" y="407987"/>
                  </a:lnTo>
                  <a:lnTo>
                    <a:pt x="369887" y="407987"/>
                  </a:lnTo>
                  <a:lnTo>
                    <a:pt x="374649" y="407987"/>
                  </a:lnTo>
                  <a:lnTo>
                    <a:pt x="369887" y="407987"/>
                  </a:lnTo>
                  <a:lnTo>
                    <a:pt x="369887" y="403225"/>
                  </a:lnTo>
                  <a:lnTo>
                    <a:pt x="369887" y="398462"/>
                  </a:lnTo>
                  <a:lnTo>
                    <a:pt x="369887" y="403225"/>
                  </a:lnTo>
                  <a:lnTo>
                    <a:pt x="369887" y="398462"/>
                  </a:lnTo>
                  <a:lnTo>
                    <a:pt x="369887" y="403225"/>
                  </a:lnTo>
                  <a:lnTo>
                    <a:pt x="365124" y="403225"/>
                  </a:lnTo>
                  <a:lnTo>
                    <a:pt x="365124" y="398462"/>
                  </a:lnTo>
                  <a:lnTo>
                    <a:pt x="360362" y="398462"/>
                  </a:lnTo>
                  <a:lnTo>
                    <a:pt x="360362" y="393700"/>
                  </a:lnTo>
                  <a:lnTo>
                    <a:pt x="360362" y="398462"/>
                  </a:lnTo>
                  <a:lnTo>
                    <a:pt x="360362" y="393700"/>
                  </a:lnTo>
                  <a:lnTo>
                    <a:pt x="355599" y="393700"/>
                  </a:lnTo>
                  <a:lnTo>
                    <a:pt x="360362" y="393700"/>
                  </a:lnTo>
                  <a:lnTo>
                    <a:pt x="355599" y="393700"/>
                  </a:lnTo>
                  <a:lnTo>
                    <a:pt x="355599" y="388937"/>
                  </a:lnTo>
                  <a:lnTo>
                    <a:pt x="360362" y="388937"/>
                  </a:lnTo>
                  <a:lnTo>
                    <a:pt x="355599" y="388937"/>
                  </a:lnTo>
                  <a:lnTo>
                    <a:pt x="355599" y="384175"/>
                  </a:lnTo>
                  <a:lnTo>
                    <a:pt x="355599" y="381000"/>
                  </a:lnTo>
                  <a:lnTo>
                    <a:pt x="352424" y="381000"/>
                  </a:lnTo>
                  <a:lnTo>
                    <a:pt x="352424" y="384175"/>
                  </a:lnTo>
                  <a:lnTo>
                    <a:pt x="347662" y="384175"/>
                  </a:lnTo>
                  <a:lnTo>
                    <a:pt x="347662" y="381000"/>
                  </a:lnTo>
                  <a:lnTo>
                    <a:pt x="342899" y="381000"/>
                  </a:lnTo>
                  <a:lnTo>
                    <a:pt x="342899" y="376237"/>
                  </a:lnTo>
                  <a:lnTo>
                    <a:pt x="342899" y="371475"/>
                  </a:lnTo>
                  <a:lnTo>
                    <a:pt x="342899" y="366712"/>
                  </a:lnTo>
                  <a:lnTo>
                    <a:pt x="342899" y="361950"/>
                  </a:lnTo>
                  <a:lnTo>
                    <a:pt x="338137" y="361950"/>
                  </a:lnTo>
                  <a:lnTo>
                    <a:pt x="342899" y="361950"/>
                  </a:lnTo>
                  <a:lnTo>
                    <a:pt x="338137" y="361950"/>
                  </a:lnTo>
                  <a:lnTo>
                    <a:pt x="338137" y="357187"/>
                  </a:lnTo>
                  <a:lnTo>
                    <a:pt x="338137" y="352425"/>
                  </a:lnTo>
                  <a:lnTo>
                    <a:pt x="342899" y="352425"/>
                  </a:lnTo>
                  <a:lnTo>
                    <a:pt x="338137" y="352425"/>
                  </a:lnTo>
                  <a:lnTo>
                    <a:pt x="338137" y="347662"/>
                  </a:lnTo>
                  <a:lnTo>
                    <a:pt x="338137" y="342900"/>
                  </a:lnTo>
                  <a:lnTo>
                    <a:pt x="338137" y="347662"/>
                  </a:lnTo>
                  <a:lnTo>
                    <a:pt x="333374" y="347662"/>
                  </a:lnTo>
                  <a:lnTo>
                    <a:pt x="328612" y="347662"/>
                  </a:lnTo>
                  <a:lnTo>
                    <a:pt x="328612" y="352425"/>
                  </a:lnTo>
                  <a:lnTo>
                    <a:pt x="328612" y="357187"/>
                  </a:lnTo>
                  <a:lnTo>
                    <a:pt x="323849" y="357187"/>
                  </a:lnTo>
                  <a:lnTo>
                    <a:pt x="323849" y="361950"/>
                  </a:lnTo>
                  <a:lnTo>
                    <a:pt x="323849" y="366712"/>
                  </a:lnTo>
                  <a:lnTo>
                    <a:pt x="323849" y="371475"/>
                  </a:lnTo>
                  <a:lnTo>
                    <a:pt x="319087" y="371475"/>
                  </a:lnTo>
                  <a:lnTo>
                    <a:pt x="323849" y="371475"/>
                  </a:lnTo>
                  <a:lnTo>
                    <a:pt x="319087" y="371475"/>
                  </a:lnTo>
                  <a:lnTo>
                    <a:pt x="323849" y="371475"/>
                  </a:lnTo>
                  <a:lnTo>
                    <a:pt x="319087" y="371475"/>
                  </a:lnTo>
                  <a:lnTo>
                    <a:pt x="319087" y="376237"/>
                  </a:lnTo>
                  <a:lnTo>
                    <a:pt x="319087" y="381000"/>
                  </a:lnTo>
                  <a:lnTo>
                    <a:pt x="315912" y="381000"/>
                  </a:lnTo>
                  <a:lnTo>
                    <a:pt x="315912" y="384175"/>
                  </a:lnTo>
                  <a:lnTo>
                    <a:pt x="311149" y="384175"/>
                  </a:lnTo>
                  <a:lnTo>
                    <a:pt x="311149" y="388937"/>
                  </a:lnTo>
                  <a:lnTo>
                    <a:pt x="311149" y="384175"/>
                  </a:lnTo>
                  <a:lnTo>
                    <a:pt x="306387" y="384175"/>
                  </a:lnTo>
                  <a:lnTo>
                    <a:pt x="311149" y="384175"/>
                  </a:lnTo>
                  <a:lnTo>
                    <a:pt x="306387" y="384175"/>
                  </a:lnTo>
                  <a:lnTo>
                    <a:pt x="301624" y="384175"/>
                  </a:lnTo>
                  <a:lnTo>
                    <a:pt x="301624" y="381000"/>
                  </a:lnTo>
                  <a:lnTo>
                    <a:pt x="306387" y="381000"/>
                  </a:lnTo>
                  <a:lnTo>
                    <a:pt x="306387" y="376237"/>
                  </a:lnTo>
                  <a:lnTo>
                    <a:pt x="301624" y="376237"/>
                  </a:lnTo>
                  <a:lnTo>
                    <a:pt x="296862" y="376237"/>
                  </a:lnTo>
                  <a:lnTo>
                    <a:pt x="296862" y="371475"/>
                  </a:lnTo>
                  <a:lnTo>
                    <a:pt x="296862" y="366712"/>
                  </a:lnTo>
                  <a:lnTo>
                    <a:pt x="301624" y="366712"/>
                  </a:lnTo>
                  <a:lnTo>
                    <a:pt x="301624" y="361950"/>
                  </a:lnTo>
                  <a:lnTo>
                    <a:pt x="296862" y="361950"/>
                  </a:lnTo>
                  <a:lnTo>
                    <a:pt x="296862" y="357187"/>
                  </a:lnTo>
                  <a:lnTo>
                    <a:pt x="292099" y="357187"/>
                  </a:lnTo>
                  <a:lnTo>
                    <a:pt x="287337" y="357187"/>
                  </a:lnTo>
                  <a:lnTo>
                    <a:pt x="287337" y="352425"/>
                  </a:lnTo>
                  <a:lnTo>
                    <a:pt x="282574" y="352425"/>
                  </a:lnTo>
                  <a:lnTo>
                    <a:pt x="287337" y="352425"/>
                  </a:lnTo>
                  <a:lnTo>
                    <a:pt x="282574" y="352425"/>
                  </a:lnTo>
                  <a:lnTo>
                    <a:pt x="282574" y="347662"/>
                  </a:lnTo>
                  <a:lnTo>
                    <a:pt x="287337" y="347662"/>
                  </a:lnTo>
                  <a:lnTo>
                    <a:pt x="282574" y="347662"/>
                  </a:lnTo>
                  <a:lnTo>
                    <a:pt x="277812" y="347662"/>
                  </a:lnTo>
                  <a:lnTo>
                    <a:pt x="274637" y="347662"/>
                  </a:lnTo>
                  <a:lnTo>
                    <a:pt x="269874" y="347662"/>
                  </a:lnTo>
                  <a:lnTo>
                    <a:pt x="269874" y="342900"/>
                  </a:lnTo>
                  <a:lnTo>
                    <a:pt x="265112" y="342900"/>
                  </a:lnTo>
                  <a:lnTo>
                    <a:pt x="265112" y="347662"/>
                  </a:lnTo>
                  <a:lnTo>
                    <a:pt x="260349" y="347662"/>
                  </a:lnTo>
                  <a:lnTo>
                    <a:pt x="260349" y="342900"/>
                  </a:lnTo>
                  <a:lnTo>
                    <a:pt x="255587" y="342900"/>
                  </a:lnTo>
                  <a:lnTo>
                    <a:pt x="255587" y="339725"/>
                  </a:lnTo>
                  <a:lnTo>
                    <a:pt x="250824" y="339725"/>
                  </a:lnTo>
                  <a:lnTo>
                    <a:pt x="246062" y="339725"/>
                  </a:lnTo>
                  <a:lnTo>
                    <a:pt x="246062" y="334962"/>
                  </a:lnTo>
                  <a:lnTo>
                    <a:pt x="241299" y="334962"/>
                  </a:lnTo>
                  <a:lnTo>
                    <a:pt x="241299" y="330200"/>
                  </a:lnTo>
                  <a:close/>
                </a:path>
                <a:path w="868679" h="590550">
                  <a:moveTo>
                    <a:pt x="552449" y="454025"/>
                  </a:moveTo>
                  <a:lnTo>
                    <a:pt x="552449" y="449262"/>
                  </a:lnTo>
                  <a:lnTo>
                    <a:pt x="552449" y="454025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0522" y="1739070"/>
              <a:ext cx="1174750" cy="105092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0585" y="4325109"/>
              <a:ext cx="123825" cy="14605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4235" y="4318759"/>
              <a:ext cx="136525" cy="15875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0360" y="3978080"/>
              <a:ext cx="631825" cy="49784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4700360" y="3977445"/>
              <a:ext cx="631825" cy="498475"/>
            </a:xfrm>
            <a:custGeom>
              <a:avLst/>
              <a:gdLst/>
              <a:ahLst/>
              <a:cxnLst/>
              <a:rect l="l" t="t" r="r" b="b"/>
              <a:pathLst>
                <a:path w="631825" h="498475">
                  <a:moveTo>
                    <a:pt x="284162" y="415925"/>
                  </a:moveTo>
                  <a:lnTo>
                    <a:pt x="279400" y="415925"/>
                  </a:lnTo>
                  <a:lnTo>
                    <a:pt x="279400" y="420687"/>
                  </a:lnTo>
                  <a:lnTo>
                    <a:pt x="279400" y="415925"/>
                  </a:lnTo>
                  <a:lnTo>
                    <a:pt x="279400" y="420687"/>
                  </a:lnTo>
                  <a:lnTo>
                    <a:pt x="274637" y="420687"/>
                  </a:lnTo>
                  <a:lnTo>
                    <a:pt x="274637" y="415925"/>
                  </a:lnTo>
                  <a:lnTo>
                    <a:pt x="269875" y="415925"/>
                  </a:lnTo>
                  <a:lnTo>
                    <a:pt x="269875" y="411162"/>
                  </a:lnTo>
                  <a:lnTo>
                    <a:pt x="269875" y="406400"/>
                  </a:lnTo>
                  <a:lnTo>
                    <a:pt x="265112" y="406400"/>
                  </a:lnTo>
                  <a:lnTo>
                    <a:pt x="265112" y="403225"/>
                  </a:lnTo>
                  <a:lnTo>
                    <a:pt x="260350" y="403225"/>
                  </a:lnTo>
                  <a:lnTo>
                    <a:pt x="255587" y="403225"/>
                  </a:lnTo>
                  <a:lnTo>
                    <a:pt x="255587" y="398462"/>
                  </a:lnTo>
                  <a:lnTo>
                    <a:pt x="252412" y="398462"/>
                  </a:lnTo>
                  <a:lnTo>
                    <a:pt x="255587" y="393700"/>
                  </a:lnTo>
                  <a:lnTo>
                    <a:pt x="252412" y="393700"/>
                  </a:lnTo>
                  <a:lnTo>
                    <a:pt x="255587" y="393700"/>
                  </a:lnTo>
                  <a:lnTo>
                    <a:pt x="255587" y="388937"/>
                  </a:lnTo>
                  <a:lnTo>
                    <a:pt x="252412" y="388937"/>
                  </a:lnTo>
                  <a:lnTo>
                    <a:pt x="252412" y="384175"/>
                  </a:lnTo>
                  <a:lnTo>
                    <a:pt x="255587" y="384175"/>
                  </a:lnTo>
                  <a:lnTo>
                    <a:pt x="252412" y="384175"/>
                  </a:lnTo>
                  <a:lnTo>
                    <a:pt x="255587" y="384175"/>
                  </a:lnTo>
                  <a:lnTo>
                    <a:pt x="252412" y="384175"/>
                  </a:lnTo>
                  <a:lnTo>
                    <a:pt x="252412" y="379412"/>
                  </a:lnTo>
                  <a:lnTo>
                    <a:pt x="255587" y="379412"/>
                  </a:lnTo>
                  <a:lnTo>
                    <a:pt x="260350" y="379412"/>
                  </a:lnTo>
                  <a:lnTo>
                    <a:pt x="260350" y="374650"/>
                  </a:lnTo>
                  <a:lnTo>
                    <a:pt x="265112" y="374650"/>
                  </a:lnTo>
                  <a:lnTo>
                    <a:pt x="260350" y="374650"/>
                  </a:lnTo>
                  <a:lnTo>
                    <a:pt x="265112" y="374650"/>
                  </a:lnTo>
                  <a:lnTo>
                    <a:pt x="265112" y="369887"/>
                  </a:lnTo>
                  <a:lnTo>
                    <a:pt x="260350" y="369887"/>
                  </a:lnTo>
                  <a:lnTo>
                    <a:pt x="265112" y="369887"/>
                  </a:lnTo>
                  <a:lnTo>
                    <a:pt x="260350" y="369887"/>
                  </a:lnTo>
                  <a:lnTo>
                    <a:pt x="260350" y="365125"/>
                  </a:lnTo>
                  <a:lnTo>
                    <a:pt x="265112" y="365125"/>
                  </a:lnTo>
                  <a:lnTo>
                    <a:pt x="260350" y="365125"/>
                  </a:lnTo>
                  <a:lnTo>
                    <a:pt x="265112" y="365125"/>
                  </a:lnTo>
                  <a:lnTo>
                    <a:pt x="269875" y="365125"/>
                  </a:lnTo>
                  <a:lnTo>
                    <a:pt x="269875" y="361950"/>
                  </a:lnTo>
                  <a:lnTo>
                    <a:pt x="269875" y="365125"/>
                  </a:lnTo>
                  <a:lnTo>
                    <a:pt x="269875" y="361950"/>
                  </a:lnTo>
                  <a:lnTo>
                    <a:pt x="269875" y="365125"/>
                  </a:lnTo>
                  <a:lnTo>
                    <a:pt x="269875" y="361950"/>
                  </a:lnTo>
                  <a:lnTo>
                    <a:pt x="274637" y="361950"/>
                  </a:lnTo>
                  <a:lnTo>
                    <a:pt x="279400" y="361950"/>
                  </a:lnTo>
                  <a:lnTo>
                    <a:pt x="279400" y="357187"/>
                  </a:lnTo>
                  <a:lnTo>
                    <a:pt x="279400" y="352425"/>
                  </a:lnTo>
                  <a:lnTo>
                    <a:pt x="274637" y="352425"/>
                  </a:lnTo>
                  <a:lnTo>
                    <a:pt x="274637" y="347662"/>
                  </a:lnTo>
                  <a:lnTo>
                    <a:pt x="279400" y="347662"/>
                  </a:lnTo>
                  <a:lnTo>
                    <a:pt x="279400" y="342900"/>
                  </a:lnTo>
                  <a:lnTo>
                    <a:pt x="279400" y="338137"/>
                  </a:lnTo>
                  <a:lnTo>
                    <a:pt x="274637" y="338137"/>
                  </a:lnTo>
                  <a:lnTo>
                    <a:pt x="274637" y="333375"/>
                  </a:lnTo>
                  <a:lnTo>
                    <a:pt x="274637" y="328612"/>
                  </a:lnTo>
                  <a:lnTo>
                    <a:pt x="269875" y="328612"/>
                  </a:lnTo>
                  <a:lnTo>
                    <a:pt x="265112" y="328612"/>
                  </a:lnTo>
                  <a:lnTo>
                    <a:pt x="265112" y="325437"/>
                  </a:lnTo>
                  <a:lnTo>
                    <a:pt x="265112" y="320675"/>
                  </a:lnTo>
                  <a:lnTo>
                    <a:pt x="260350" y="320675"/>
                  </a:lnTo>
                  <a:lnTo>
                    <a:pt x="260350" y="315912"/>
                  </a:lnTo>
                  <a:lnTo>
                    <a:pt x="265112" y="315912"/>
                  </a:lnTo>
                  <a:lnTo>
                    <a:pt x="269875" y="315912"/>
                  </a:lnTo>
                  <a:lnTo>
                    <a:pt x="274637" y="315912"/>
                  </a:lnTo>
                  <a:lnTo>
                    <a:pt x="274637" y="311150"/>
                  </a:lnTo>
                  <a:lnTo>
                    <a:pt x="274637" y="315912"/>
                  </a:lnTo>
                  <a:lnTo>
                    <a:pt x="274637" y="311150"/>
                  </a:lnTo>
                  <a:lnTo>
                    <a:pt x="279400" y="311150"/>
                  </a:lnTo>
                  <a:lnTo>
                    <a:pt x="279400" y="315912"/>
                  </a:lnTo>
                  <a:lnTo>
                    <a:pt x="279400" y="311150"/>
                  </a:lnTo>
                  <a:lnTo>
                    <a:pt x="284162" y="311150"/>
                  </a:lnTo>
                  <a:lnTo>
                    <a:pt x="284162" y="315912"/>
                  </a:lnTo>
                  <a:lnTo>
                    <a:pt x="284162" y="311150"/>
                  </a:lnTo>
                  <a:lnTo>
                    <a:pt x="288925" y="311150"/>
                  </a:lnTo>
                  <a:lnTo>
                    <a:pt x="288925" y="315912"/>
                  </a:lnTo>
                  <a:lnTo>
                    <a:pt x="292100" y="315912"/>
                  </a:lnTo>
                  <a:lnTo>
                    <a:pt x="292100" y="311150"/>
                  </a:lnTo>
                  <a:lnTo>
                    <a:pt x="296862" y="311150"/>
                  </a:lnTo>
                  <a:lnTo>
                    <a:pt x="292100" y="311150"/>
                  </a:lnTo>
                  <a:lnTo>
                    <a:pt x="292100" y="315912"/>
                  </a:lnTo>
                  <a:lnTo>
                    <a:pt x="296862" y="315912"/>
                  </a:lnTo>
                  <a:lnTo>
                    <a:pt x="301625" y="315912"/>
                  </a:lnTo>
                  <a:lnTo>
                    <a:pt x="301625" y="320675"/>
                  </a:lnTo>
                  <a:lnTo>
                    <a:pt x="306387" y="320675"/>
                  </a:lnTo>
                  <a:lnTo>
                    <a:pt x="306387" y="315912"/>
                  </a:lnTo>
                  <a:lnTo>
                    <a:pt x="311150" y="315912"/>
                  </a:lnTo>
                  <a:lnTo>
                    <a:pt x="311150" y="320675"/>
                  </a:lnTo>
                  <a:lnTo>
                    <a:pt x="315912" y="320675"/>
                  </a:lnTo>
                  <a:lnTo>
                    <a:pt x="315912" y="325437"/>
                  </a:lnTo>
                  <a:lnTo>
                    <a:pt x="315912" y="320675"/>
                  </a:lnTo>
                  <a:lnTo>
                    <a:pt x="320675" y="320675"/>
                  </a:lnTo>
                  <a:lnTo>
                    <a:pt x="320675" y="315912"/>
                  </a:lnTo>
                  <a:lnTo>
                    <a:pt x="320675" y="311150"/>
                  </a:lnTo>
                  <a:lnTo>
                    <a:pt x="325437" y="311150"/>
                  </a:lnTo>
                  <a:lnTo>
                    <a:pt x="320675" y="311150"/>
                  </a:lnTo>
                  <a:lnTo>
                    <a:pt x="325437" y="306387"/>
                  </a:lnTo>
                  <a:lnTo>
                    <a:pt x="328612" y="306387"/>
                  </a:lnTo>
                  <a:lnTo>
                    <a:pt x="325437" y="306387"/>
                  </a:lnTo>
                  <a:lnTo>
                    <a:pt x="325437" y="301625"/>
                  </a:lnTo>
                  <a:lnTo>
                    <a:pt x="328612" y="301625"/>
                  </a:lnTo>
                  <a:lnTo>
                    <a:pt x="325437" y="301625"/>
                  </a:lnTo>
                  <a:lnTo>
                    <a:pt x="325437" y="296862"/>
                  </a:lnTo>
                  <a:lnTo>
                    <a:pt x="325437" y="292100"/>
                  </a:lnTo>
                  <a:lnTo>
                    <a:pt x="325437" y="287337"/>
                  </a:lnTo>
                  <a:lnTo>
                    <a:pt x="320675" y="287337"/>
                  </a:lnTo>
                  <a:lnTo>
                    <a:pt x="320675" y="284162"/>
                  </a:lnTo>
                  <a:lnTo>
                    <a:pt x="320675" y="279400"/>
                  </a:lnTo>
                  <a:lnTo>
                    <a:pt x="315912" y="279400"/>
                  </a:lnTo>
                  <a:lnTo>
                    <a:pt x="311150" y="279400"/>
                  </a:lnTo>
                  <a:lnTo>
                    <a:pt x="306387" y="279400"/>
                  </a:lnTo>
                  <a:lnTo>
                    <a:pt x="306387" y="274637"/>
                  </a:lnTo>
                  <a:lnTo>
                    <a:pt x="301625" y="274637"/>
                  </a:lnTo>
                  <a:lnTo>
                    <a:pt x="301625" y="269875"/>
                  </a:lnTo>
                  <a:lnTo>
                    <a:pt x="296862" y="269875"/>
                  </a:lnTo>
                  <a:lnTo>
                    <a:pt x="301625" y="269875"/>
                  </a:lnTo>
                  <a:lnTo>
                    <a:pt x="301625" y="265112"/>
                  </a:lnTo>
                  <a:lnTo>
                    <a:pt x="296862" y="265112"/>
                  </a:lnTo>
                  <a:lnTo>
                    <a:pt x="301625" y="265112"/>
                  </a:lnTo>
                  <a:lnTo>
                    <a:pt x="296862" y="265112"/>
                  </a:lnTo>
                  <a:lnTo>
                    <a:pt x="292100" y="265112"/>
                  </a:lnTo>
                  <a:lnTo>
                    <a:pt x="292100" y="269875"/>
                  </a:lnTo>
                  <a:lnTo>
                    <a:pt x="288925" y="269875"/>
                  </a:lnTo>
                  <a:lnTo>
                    <a:pt x="284162" y="269875"/>
                  </a:lnTo>
                  <a:lnTo>
                    <a:pt x="284162" y="265112"/>
                  </a:lnTo>
                  <a:lnTo>
                    <a:pt x="288925" y="265112"/>
                  </a:lnTo>
                  <a:lnTo>
                    <a:pt x="284162" y="265112"/>
                  </a:lnTo>
                  <a:lnTo>
                    <a:pt x="284162" y="269875"/>
                  </a:lnTo>
                  <a:lnTo>
                    <a:pt x="279400" y="269875"/>
                  </a:lnTo>
                  <a:lnTo>
                    <a:pt x="284162" y="269875"/>
                  </a:lnTo>
                  <a:lnTo>
                    <a:pt x="279400" y="269875"/>
                  </a:lnTo>
                  <a:lnTo>
                    <a:pt x="279400" y="274637"/>
                  </a:lnTo>
                  <a:lnTo>
                    <a:pt x="279400" y="279400"/>
                  </a:lnTo>
                  <a:lnTo>
                    <a:pt x="279400" y="284162"/>
                  </a:lnTo>
                  <a:lnTo>
                    <a:pt x="274637" y="284162"/>
                  </a:lnTo>
                  <a:lnTo>
                    <a:pt x="274637" y="279400"/>
                  </a:lnTo>
                  <a:lnTo>
                    <a:pt x="274637" y="284162"/>
                  </a:lnTo>
                  <a:lnTo>
                    <a:pt x="274637" y="279400"/>
                  </a:lnTo>
                  <a:lnTo>
                    <a:pt x="274637" y="284162"/>
                  </a:lnTo>
                  <a:lnTo>
                    <a:pt x="274637" y="279400"/>
                  </a:lnTo>
                  <a:lnTo>
                    <a:pt x="274637" y="284162"/>
                  </a:lnTo>
                  <a:lnTo>
                    <a:pt x="274637" y="287337"/>
                  </a:lnTo>
                  <a:lnTo>
                    <a:pt x="274637" y="292100"/>
                  </a:lnTo>
                  <a:lnTo>
                    <a:pt x="274637" y="296862"/>
                  </a:lnTo>
                  <a:lnTo>
                    <a:pt x="269875" y="296862"/>
                  </a:lnTo>
                  <a:lnTo>
                    <a:pt x="265112" y="296862"/>
                  </a:lnTo>
                  <a:lnTo>
                    <a:pt x="260350" y="296862"/>
                  </a:lnTo>
                  <a:lnTo>
                    <a:pt x="260350" y="301625"/>
                  </a:lnTo>
                  <a:lnTo>
                    <a:pt x="255587" y="301625"/>
                  </a:lnTo>
                  <a:lnTo>
                    <a:pt x="252412" y="301625"/>
                  </a:lnTo>
                  <a:lnTo>
                    <a:pt x="247650" y="301625"/>
                  </a:lnTo>
                  <a:lnTo>
                    <a:pt x="242887" y="301625"/>
                  </a:lnTo>
                  <a:lnTo>
                    <a:pt x="242887" y="306387"/>
                  </a:lnTo>
                  <a:lnTo>
                    <a:pt x="242887" y="301625"/>
                  </a:lnTo>
                  <a:lnTo>
                    <a:pt x="238125" y="301625"/>
                  </a:lnTo>
                  <a:lnTo>
                    <a:pt x="238125" y="306387"/>
                  </a:lnTo>
                  <a:lnTo>
                    <a:pt x="238125" y="301625"/>
                  </a:lnTo>
                  <a:lnTo>
                    <a:pt x="238125" y="296862"/>
                  </a:lnTo>
                  <a:lnTo>
                    <a:pt x="233362" y="296862"/>
                  </a:lnTo>
                  <a:lnTo>
                    <a:pt x="233362" y="301625"/>
                  </a:lnTo>
                  <a:lnTo>
                    <a:pt x="233362" y="296862"/>
                  </a:lnTo>
                  <a:lnTo>
                    <a:pt x="228600" y="296862"/>
                  </a:lnTo>
                  <a:lnTo>
                    <a:pt x="228600" y="292100"/>
                  </a:lnTo>
                  <a:lnTo>
                    <a:pt x="228600" y="287337"/>
                  </a:lnTo>
                  <a:lnTo>
                    <a:pt x="223837" y="287337"/>
                  </a:lnTo>
                  <a:lnTo>
                    <a:pt x="223837" y="292100"/>
                  </a:lnTo>
                  <a:lnTo>
                    <a:pt x="223837" y="287337"/>
                  </a:lnTo>
                  <a:lnTo>
                    <a:pt x="219075" y="287337"/>
                  </a:lnTo>
                  <a:lnTo>
                    <a:pt x="219075" y="284162"/>
                  </a:lnTo>
                  <a:lnTo>
                    <a:pt x="219075" y="279400"/>
                  </a:lnTo>
                  <a:lnTo>
                    <a:pt x="223837" y="279400"/>
                  </a:lnTo>
                  <a:lnTo>
                    <a:pt x="228600" y="279400"/>
                  </a:lnTo>
                  <a:lnTo>
                    <a:pt x="228600" y="274637"/>
                  </a:lnTo>
                  <a:lnTo>
                    <a:pt x="223837" y="274637"/>
                  </a:lnTo>
                  <a:lnTo>
                    <a:pt x="219075" y="274637"/>
                  </a:lnTo>
                  <a:lnTo>
                    <a:pt x="219075" y="269875"/>
                  </a:lnTo>
                  <a:lnTo>
                    <a:pt x="219075" y="265112"/>
                  </a:lnTo>
                  <a:lnTo>
                    <a:pt x="214312" y="265112"/>
                  </a:lnTo>
                  <a:lnTo>
                    <a:pt x="214312" y="260350"/>
                  </a:lnTo>
                  <a:lnTo>
                    <a:pt x="214312" y="255587"/>
                  </a:lnTo>
                  <a:lnTo>
                    <a:pt x="214312" y="250825"/>
                  </a:lnTo>
                  <a:lnTo>
                    <a:pt x="211137" y="250825"/>
                  </a:lnTo>
                  <a:lnTo>
                    <a:pt x="211137" y="247650"/>
                  </a:lnTo>
                  <a:lnTo>
                    <a:pt x="206375" y="247650"/>
                  </a:lnTo>
                  <a:lnTo>
                    <a:pt x="206375" y="250825"/>
                  </a:lnTo>
                  <a:lnTo>
                    <a:pt x="206375" y="255587"/>
                  </a:lnTo>
                  <a:lnTo>
                    <a:pt x="201612" y="255587"/>
                  </a:lnTo>
                  <a:lnTo>
                    <a:pt x="201612" y="260350"/>
                  </a:lnTo>
                  <a:lnTo>
                    <a:pt x="196850" y="260350"/>
                  </a:lnTo>
                  <a:lnTo>
                    <a:pt x="196850" y="255587"/>
                  </a:lnTo>
                  <a:lnTo>
                    <a:pt x="192087" y="255587"/>
                  </a:lnTo>
                  <a:lnTo>
                    <a:pt x="187325" y="255587"/>
                  </a:lnTo>
                  <a:lnTo>
                    <a:pt x="187325" y="250825"/>
                  </a:lnTo>
                  <a:lnTo>
                    <a:pt x="182562" y="250825"/>
                  </a:lnTo>
                  <a:lnTo>
                    <a:pt x="182562" y="247650"/>
                  </a:lnTo>
                  <a:lnTo>
                    <a:pt x="187325" y="247650"/>
                  </a:lnTo>
                  <a:lnTo>
                    <a:pt x="187325" y="242887"/>
                  </a:lnTo>
                  <a:lnTo>
                    <a:pt x="187325" y="238125"/>
                  </a:lnTo>
                  <a:lnTo>
                    <a:pt x="182562" y="238125"/>
                  </a:lnTo>
                  <a:lnTo>
                    <a:pt x="187325" y="238125"/>
                  </a:lnTo>
                  <a:lnTo>
                    <a:pt x="187325" y="233362"/>
                  </a:lnTo>
                  <a:lnTo>
                    <a:pt x="192087" y="233362"/>
                  </a:lnTo>
                  <a:lnTo>
                    <a:pt x="187325" y="233362"/>
                  </a:lnTo>
                  <a:lnTo>
                    <a:pt x="187325" y="228600"/>
                  </a:lnTo>
                  <a:lnTo>
                    <a:pt x="187325" y="223837"/>
                  </a:lnTo>
                  <a:lnTo>
                    <a:pt x="187325" y="219075"/>
                  </a:lnTo>
                  <a:lnTo>
                    <a:pt x="187325" y="214312"/>
                  </a:lnTo>
                  <a:lnTo>
                    <a:pt x="192087" y="214312"/>
                  </a:lnTo>
                  <a:lnTo>
                    <a:pt x="192087" y="219075"/>
                  </a:lnTo>
                  <a:lnTo>
                    <a:pt x="196850" y="219075"/>
                  </a:lnTo>
                  <a:lnTo>
                    <a:pt x="196850" y="214312"/>
                  </a:lnTo>
                  <a:lnTo>
                    <a:pt x="192087" y="214312"/>
                  </a:lnTo>
                  <a:lnTo>
                    <a:pt x="192087" y="211137"/>
                  </a:lnTo>
                  <a:lnTo>
                    <a:pt x="196850" y="211137"/>
                  </a:lnTo>
                  <a:lnTo>
                    <a:pt x="196850" y="206375"/>
                  </a:lnTo>
                  <a:lnTo>
                    <a:pt x="192087" y="206375"/>
                  </a:lnTo>
                  <a:lnTo>
                    <a:pt x="192087" y="201612"/>
                  </a:lnTo>
                  <a:lnTo>
                    <a:pt x="196850" y="201612"/>
                  </a:lnTo>
                  <a:lnTo>
                    <a:pt x="196850" y="196850"/>
                  </a:lnTo>
                  <a:lnTo>
                    <a:pt x="196850" y="192087"/>
                  </a:lnTo>
                  <a:lnTo>
                    <a:pt x="196850" y="187325"/>
                  </a:lnTo>
                  <a:lnTo>
                    <a:pt x="196850" y="182562"/>
                  </a:lnTo>
                  <a:lnTo>
                    <a:pt x="192087" y="182562"/>
                  </a:lnTo>
                  <a:lnTo>
                    <a:pt x="187325" y="182562"/>
                  </a:lnTo>
                  <a:lnTo>
                    <a:pt x="182562" y="187325"/>
                  </a:lnTo>
                  <a:lnTo>
                    <a:pt x="177800" y="187325"/>
                  </a:lnTo>
                  <a:lnTo>
                    <a:pt x="174625" y="187325"/>
                  </a:lnTo>
                  <a:lnTo>
                    <a:pt x="174625" y="192087"/>
                  </a:lnTo>
                  <a:lnTo>
                    <a:pt x="169862" y="192087"/>
                  </a:lnTo>
                  <a:lnTo>
                    <a:pt x="165100" y="192087"/>
                  </a:lnTo>
                  <a:lnTo>
                    <a:pt x="160337" y="192087"/>
                  </a:lnTo>
                  <a:lnTo>
                    <a:pt x="155575" y="192087"/>
                  </a:lnTo>
                  <a:lnTo>
                    <a:pt x="155575" y="196850"/>
                  </a:lnTo>
                  <a:lnTo>
                    <a:pt x="150812" y="196850"/>
                  </a:lnTo>
                  <a:lnTo>
                    <a:pt x="155575" y="192087"/>
                  </a:lnTo>
                  <a:lnTo>
                    <a:pt x="150812" y="192087"/>
                  </a:lnTo>
                  <a:lnTo>
                    <a:pt x="155575" y="192087"/>
                  </a:lnTo>
                  <a:lnTo>
                    <a:pt x="155575" y="187325"/>
                  </a:lnTo>
                  <a:lnTo>
                    <a:pt x="150812" y="187325"/>
                  </a:lnTo>
                  <a:lnTo>
                    <a:pt x="155575" y="187325"/>
                  </a:lnTo>
                  <a:lnTo>
                    <a:pt x="150812" y="187325"/>
                  </a:lnTo>
                  <a:lnTo>
                    <a:pt x="155575" y="187325"/>
                  </a:lnTo>
                  <a:lnTo>
                    <a:pt x="155575" y="182562"/>
                  </a:lnTo>
                  <a:lnTo>
                    <a:pt x="150812" y="182562"/>
                  </a:lnTo>
                  <a:lnTo>
                    <a:pt x="150812" y="177800"/>
                  </a:lnTo>
                  <a:lnTo>
                    <a:pt x="150812" y="173037"/>
                  </a:lnTo>
                  <a:lnTo>
                    <a:pt x="150812" y="177800"/>
                  </a:lnTo>
                  <a:lnTo>
                    <a:pt x="146050" y="177800"/>
                  </a:lnTo>
                  <a:lnTo>
                    <a:pt x="146050" y="173037"/>
                  </a:lnTo>
                  <a:lnTo>
                    <a:pt x="141287" y="169862"/>
                  </a:lnTo>
                  <a:lnTo>
                    <a:pt x="141287" y="165100"/>
                  </a:lnTo>
                  <a:lnTo>
                    <a:pt x="141287" y="160337"/>
                  </a:lnTo>
                  <a:lnTo>
                    <a:pt x="136525" y="160337"/>
                  </a:lnTo>
                  <a:lnTo>
                    <a:pt x="133350" y="160337"/>
                  </a:lnTo>
                  <a:lnTo>
                    <a:pt x="136525" y="160337"/>
                  </a:lnTo>
                  <a:lnTo>
                    <a:pt x="136525" y="165100"/>
                  </a:lnTo>
                  <a:lnTo>
                    <a:pt x="133350" y="165100"/>
                  </a:lnTo>
                  <a:lnTo>
                    <a:pt x="128587" y="165100"/>
                  </a:lnTo>
                  <a:lnTo>
                    <a:pt x="128587" y="160337"/>
                  </a:lnTo>
                  <a:lnTo>
                    <a:pt x="123825" y="160337"/>
                  </a:lnTo>
                  <a:lnTo>
                    <a:pt x="123825" y="155575"/>
                  </a:lnTo>
                  <a:lnTo>
                    <a:pt x="123825" y="160337"/>
                  </a:lnTo>
                  <a:lnTo>
                    <a:pt x="119062" y="160337"/>
                  </a:lnTo>
                  <a:lnTo>
                    <a:pt x="119062" y="165100"/>
                  </a:lnTo>
                  <a:lnTo>
                    <a:pt x="114300" y="165100"/>
                  </a:lnTo>
                  <a:lnTo>
                    <a:pt x="114300" y="160337"/>
                  </a:lnTo>
                  <a:lnTo>
                    <a:pt x="109537" y="160337"/>
                  </a:lnTo>
                  <a:lnTo>
                    <a:pt x="109537" y="155575"/>
                  </a:lnTo>
                  <a:lnTo>
                    <a:pt x="104775" y="155575"/>
                  </a:lnTo>
                  <a:lnTo>
                    <a:pt x="104775" y="160337"/>
                  </a:lnTo>
                  <a:lnTo>
                    <a:pt x="100012" y="160337"/>
                  </a:lnTo>
                  <a:lnTo>
                    <a:pt x="96837" y="160337"/>
                  </a:lnTo>
                  <a:lnTo>
                    <a:pt x="92075" y="160337"/>
                  </a:lnTo>
                  <a:lnTo>
                    <a:pt x="87312" y="160337"/>
                  </a:lnTo>
                  <a:lnTo>
                    <a:pt x="87312" y="155575"/>
                  </a:lnTo>
                  <a:lnTo>
                    <a:pt x="82550" y="155575"/>
                  </a:lnTo>
                  <a:lnTo>
                    <a:pt x="77787" y="155575"/>
                  </a:lnTo>
                  <a:lnTo>
                    <a:pt x="77787" y="150812"/>
                  </a:lnTo>
                  <a:lnTo>
                    <a:pt x="73025" y="150812"/>
                  </a:lnTo>
                  <a:lnTo>
                    <a:pt x="73025" y="146050"/>
                  </a:lnTo>
                  <a:lnTo>
                    <a:pt x="73025" y="141287"/>
                  </a:lnTo>
                  <a:lnTo>
                    <a:pt x="68262" y="141287"/>
                  </a:lnTo>
                  <a:lnTo>
                    <a:pt x="63500" y="141287"/>
                  </a:lnTo>
                  <a:lnTo>
                    <a:pt x="63500" y="136525"/>
                  </a:lnTo>
                  <a:lnTo>
                    <a:pt x="68262" y="136525"/>
                  </a:lnTo>
                  <a:lnTo>
                    <a:pt x="63500" y="136525"/>
                  </a:lnTo>
                  <a:lnTo>
                    <a:pt x="63500" y="133350"/>
                  </a:lnTo>
                  <a:lnTo>
                    <a:pt x="68262" y="133350"/>
                  </a:lnTo>
                  <a:lnTo>
                    <a:pt x="63500" y="133350"/>
                  </a:lnTo>
                  <a:lnTo>
                    <a:pt x="63500" y="128587"/>
                  </a:lnTo>
                  <a:lnTo>
                    <a:pt x="60325" y="128587"/>
                  </a:lnTo>
                  <a:lnTo>
                    <a:pt x="60325" y="123825"/>
                  </a:lnTo>
                  <a:lnTo>
                    <a:pt x="55562" y="123825"/>
                  </a:lnTo>
                  <a:lnTo>
                    <a:pt x="55562" y="128587"/>
                  </a:lnTo>
                  <a:lnTo>
                    <a:pt x="50800" y="128587"/>
                  </a:lnTo>
                  <a:lnTo>
                    <a:pt x="46037" y="128587"/>
                  </a:lnTo>
                  <a:lnTo>
                    <a:pt x="46037" y="123825"/>
                  </a:lnTo>
                  <a:lnTo>
                    <a:pt x="41275" y="123825"/>
                  </a:lnTo>
                  <a:lnTo>
                    <a:pt x="41275" y="119062"/>
                  </a:lnTo>
                  <a:lnTo>
                    <a:pt x="36512" y="119062"/>
                  </a:lnTo>
                  <a:lnTo>
                    <a:pt x="31750" y="123825"/>
                  </a:lnTo>
                  <a:lnTo>
                    <a:pt x="31750" y="119062"/>
                  </a:lnTo>
                  <a:lnTo>
                    <a:pt x="26987" y="119062"/>
                  </a:lnTo>
                  <a:lnTo>
                    <a:pt x="22225" y="119062"/>
                  </a:lnTo>
                  <a:lnTo>
                    <a:pt x="26987" y="119062"/>
                  </a:lnTo>
                  <a:lnTo>
                    <a:pt x="22225" y="119062"/>
                  </a:lnTo>
                  <a:lnTo>
                    <a:pt x="22225" y="114300"/>
                  </a:lnTo>
                  <a:lnTo>
                    <a:pt x="19050" y="114300"/>
                  </a:lnTo>
                  <a:lnTo>
                    <a:pt x="14287" y="114300"/>
                  </a:lnTo>
                  <a:lnTo>
                    <a:pt x="14287" y="109537"/>
                  </a:lnTo>
                  <a:lnTo>
                    <a:pt x="9525" y="109537"/>
                  </a:lnTo>
                  <a:lnTo>
                    <a:pt x="9525" y="104775"/>
                  </a:lnTo>
                  <a:lnTo>
                    <a:pt x="4762" y="104775"/>
                  </a:lnTo>
                  <a:lnTo>
                    <a:pt x="0" y="104775"/>
                  </a:lnTo>
                  <a:lnTo>
                    <a:pt x="0" y="100012"/>
                  </a:lnTo>
                  <a:lnTo>
                    <a:pt x="0" y="96837"/>
                  </a:lnTo>
                  <a:lnTo>
                    <a:pt x="0" y="92075"/>
                  </a:lnTo>
                  <a:lnTo>
                    <a:pt x="0" y="87312"/>
                  </a:lnTo>
                  <a:lnTo>
                    <a:pt x="0" y="82550"/>
                  </a:lnTo>
                  <a:lnTo>
                    <a:pt x="0" y="77787"/>
                  </a:lnTo>
                  <a:lnTo>
                    <a:pt x="4762" y="77787"/>
                  </a:lnTo>
                  <a:lnTo>
                    <a:pt x="4762" y="73025"/>
                  </a:lnTo>
                  <a:lnTo>
                    <a:pt x="9525" y="73025"/>
                  </a:lnTo>
                  <a:lnTo>
                    <a:pt x="14287" y="73025"/>
                  </a:lnTo>
                  <a:lnTo>
                    <a:pt x="14287" y="68262"/>
                  </a:lnTo>
                  <a:lnTo>
                    <a:pt x="19050" y="68262"/>
                  </a:lnTo>
                  <a:lnTo>
                    <a:pt x="19050" y="63500"/>
                  </a:lnTo>
                  <a:lnTo>
                    <a:pt x="22225" y="63500"/>
                  </a:lnTo>
                  <a:lnTo>
                    <a:pt x="22225" y="68262"/>
                  </a:lnTo>
                  <a:lnTo>
                    <a:pt x="22225" y="63500"/>
                  </a:lnTo>
                  <a:lnTo>
                    <a:pt x="22225" y="68262"/>
                  </a:lnTo>
                  <a:lnTo>
                    <a:pt x="22225" y="63500"/>
                  </a:lnTo>
                  <a:lnTo>
                    <a:pt x="26987" y="63500"/>
                  </a:lnTo>
                  <a:lnTo>
                    <a:pt x="31750" y="63500"/>
                  </a:lnTo>
                  <a:lnTo>
                    <a:pt x="31750" y="68262"/>
                  </a:lnTo>
                  <a:lnTo>
                    <a:pt x="36512" y="68262"/>
                  </a:lnTo>
                  <a:lnTo>
                    <a:pt x="36512" y="63500"/>
                  </a:lnTo>
                  <a:lnTo>
                    <a:pt x="36512" y="58737"/>
                  </a:lnTo>
                  <a:lnTo>
                    <a:pt x="36512" y="63500"/>
                  </a:lnTo>
                  <a:lnTo>
                    <a:pt x="36512" y="58737"/>
                  </a:lnTo>
                  <a:lnTo>
                    <a:pt x="41275" y="63500"/>
                  </a:lnTo>
                  <a:lnTo>
                    <a:pt x="46037" y="63500"/>
                  </a:lnTo>
                  <a:lnTo>
                    <a:pt x="50800" y="68262"/>
                  </a:lnTo>
                  <a:lnTo>
                    <a:pt x="55562" y="68262"/>
                  </a:lnTo>
                  <a:lnTo>
                    <a:pt x="55562" y="73025"/>
                  </a:lnTo>
                  <a:lnTo>
                    <a:pt x="60325" y="73025"/>
                  </a:lnTo>
                  <a:lnTo>
                    <a:pt x="60325" y="77787"/>
                  </a:lnTo>
                  <a:lnTo>
                    <a:pt x="63500" y="77787"/>
                  </a:lnTo>
                  <a:lnTo>
                    <a:pt x="63500" y="82550"/>
                  </a:lnTo>
                  <a:lnTo>
                    <a:pt x="68262" y="82550"/>
                  </a:lnTo>
                  <a:lnTo>
                    <a:pt x="68262" y="87312"/>
                  </a:lnTo>
                  <a:lnTo>
                    <a:pt x="68262" y="92075"/>
                  </a:lnTo>
                  <a:lnTo>
                    <a:pt x="68262" y="96837"/>
                  </a:lnTo>
                  <a:lnTo>
                    <a:pt x="73025" y="96837"/>
                  </a:lnTo>
                  <a:lnTo>
                    <a:pt x="73025" y="92075"/>
                  </a:lnTo>
                  <a:lnTo>
                    <a:pt x="73025" y="96837"/>
                  </a:lnTo>
                  <a:lnTo>
                    <a:pt x="73025" y="92075"/>
                  </a:lnTo>
                  <a:lnTo>
                    <a:pt x="77787" y="96837"/>
                  </a:lnTo>
                  <a:lnTo>
                    <a:pt x="77787" y="100012"/>
                  </a:lnTo>
                  <a:lnTo>
                    <a:pt x="77787" y="104775"/>
                  </a:lnTo>
                  <a:lnTo>
                    <a:pt x="82550" y="104775"/>
                  </a:lnTo>
                  <a:lnTo>
                    <a:pt x="77787" y="104775"/>
                  </a:lnTo>
                  <a:lnTo>
                    <a:pt x="77787" y="109537"/>
                  </a:lnTo>
                  <a:lnTo>
                    <a:pt x="82550" y="109537"/>
                  </a:lnTo>
                  <a:lnTo>
                    <a:pt x="82550" y="114300"/>
                  </a:lnTo>
                  <a:lnTo>
                    <a:pt x="87312" y="114300"/>
                  </a:lnTo>
                  <a:lnTo>
                    <a:pt x="82550" y="114300"/>
                  </a:lnTo>
                  <a:lnTo>
                    <a:pt x="87312" y="114300"/>
                  </a:lnTo>
                  <a:lnTo>
                    <a:pt x="87312" y="119062"/>
                  </a:lnTo>
                  <a:lnTo>
                    <a:pt x="87312" y="114300"/>
                  </a:lnTo>
                  <a:lnTo>
                    <a:pt x="92075" y="114300"/>
                  </a:lnTo>
                  <a:lnTo>
                    <a:pt x="92075" y="109537"/>
                  </a:lnTo>
                  <a:lnTo>
                    <a:pt x="92075" y="104775"/>
                  </a:lnTo>
                  <a:lnTo>
                    <a:pt x="96837" y="104775"/>
                  </a:lnTo>
                  <a:lnTo>
                    <a:pt x="96837" y="100012"/>
                  </a:lnTo>
                  <a:lnTo>
                    <a:pt x="92075" y="100012"/>
                  </a:lnTo>
                  <a:lnTo>
                    <a:pt x="96837" y="100012"/>
                  </a:lnTo>
                  <a:lnTo>
                    <a:pt x="96837" y="96837"/>
                  </a:lnTo>
                  <a:lnTo>
                    <a:pt x="100012" y="96837"/>
                  </a:lnTo>
                  <a:lnTo>
                    <a:pt x="104775" y="100012"/>
                  </a:lnTo>
                  <a:lnTo>
                    <a:pt x="104775" y="104775"/>
                  </a:lnTo>
                  <a:lnTo>
                    <a:pt x="109537" y="104775"/>
                  </a:lnTo>
                  <a:lnTo>
                    <a:pt x="109537" y="109537"/>
                  </a:lnTo>
                  <a:lnTo>
                    <a:pt x="114300" y="109537"/>
                  </a:lnTo>
                  <a:lnTo>
                    <a:pt x="114300" y="104775"/>
                  </a:lnTo>
                  <a:lnTo>
                    <a:pt x="114300" y="109537"/>
                  </a:lnTo>
                  <a:lnTo>
                    <a:pt x="119062" y="109537"/>
                  </a:lnTo>
                  <a:lnTo>
                    <a:pt x="123825" y="109537"/>
                  </a:lnTo>
                  <a:lnTo>
                    <a:pt x="123825" y="104775"/>
                  </a:lnTo>
                  <a:lnTo>
                    <a:pt x="128587" y="104775"/>
                  </a:lnTo>
                  <a:lnTo>
                    <a:pt x="133350" y="100012"/>
                  </a:lnTo>
                  <a:lnTo>
                    <a:pt x="133350" y="96837"/>
                  </a:lnTo>
                  <a:lnTo>
                    <a:pt x="136525" y="96837"/>
                  </a:lnTo>
                  <a:lnTo>
                    <a:pt x="141287" y="96837"/>
                  </a:lnTo>
                  <a:lnTo>
                    <a:pt x="141287" y="100012"/>
                  </a:lnTo>
                  <a:lnTo>
                    <a:pt x="141287" y="96837"/>
                  </a:lnTo>
                  <a:lnTo>
                    <a:pt x="146050" y="96837"/>
                  </a:lnTo>
                  <a:lnTo>
                    <a:pt x="141287" y="96837"/>
                  </a:lnTo>
                  <a:lnTo>
                    <a:pt x="141287" y="92075"/>
                  </a:lnTo>
                  <a:lnTo>
                    <a:pt x="141287" y="87312"/>
                  </a:lnTo>
                  <a:lnTo>
                    <a:pt x="141287" y="82550"/>
                  </a:lnTo>
                  <a:lnTo>
                    <a:pt x="146050" y="82550"/>
                  </a:lnTo>
                  <a:lnTo>
                    <a:pt x="150812" y="82550"/>
                  </a:lnTo>
                  <a:lnTo>
                    <a:pt x="150812" y="77787"/>
                  </a:lnTo>
                  <a:lnTo>
                    <a:pt x="155575" y="77787"/>
                  </a:lnTo>
                  <a:lnTo>
                    <a:pt x="160337" y="77787"/>
                  </a:lnTo>
                  <a:lnTo>
                    <a:pt x="165100" y="77787"/>
                  </a:lnTo>
                  <a:lnTo>
                    <a:pt x="169862" y="77787"/>
                  </a:lnTo>
                  <a:lnTo>
                    <a:pt x="174625" y="77787"/>
                  </a:lnTo>
                  <a:lnTo>
                    <a:pt x="169862" y="77787"/>
                  </a:lnTo>
                  <a:lnTo>
                    <a:pt x="174625" y="77787"/>
                  </a:lnTo>
                  <a:lnTo>
                    <a:pt x="174625" y="82550"/>
                  </a:lnTo>
                  <a:lnTo>
                    <a:pt x="174625" y="87312"/>
                  </a:lnTo>
                  <a:lnTo>
                    <a:pt x="169862" y="87312"/>
                  </a:lnTo>
                  <a:lnTo>
                    <a:pt x="174625" y="87312"/>
                  </a:lnTo>
                  <a:lnTo>
                    <a:pt x="177800" y="87312"/>
                  </a:lnTo>
                  <a:lnTo>
                    <a:pt x="182562" y="87312"/>
                  </a:lnTo>
                  <a:lnTo>
                    <a:pt x="182562" y="92075"/>
                  </a:lnTo>
                  <a:lnTo>
                    <a:pt x="177800" y="92075"/>
                  </a:lnTo>
                  <a:lnTo>
                    <a:pt x="182562" y="92075"/>
                  </a:lnTo>
                  <a:lnTo>
                    <a:pt x="177800" y="96837"/>
                  </a:lnTo>
                  <a:lnTo>
                    <a:pt x="177800" y="100012"/>
                  </a:lnTo>
                  <a:lnTo>
                    <a:pt x="182562" y="100012"/>
                  </a:lnTo>
                  <a:lnTo>
                    <a:pt x="182562" y="104775"/>
                  </a:lnTo>
                  <a:lnTo>
                    <a:pt x="182562" y="109537"/>
                  </a:lnTo>
                  <a:lnTo>
                    <a:pt x="182562" y="104775"/>
                  </a:lnTo>
                  <a:lnTo>
                    <a:pt x="187325" y="109537"/>
                  </a:lnTo>
                  <a:lnTo>
                    <a:pt x="187325" y="104775"/>
                  </a:lnTo>
                  <a:lnTo>
                    <a:pt x="192087" y="104775"/>
                  </a:lnTo>
                  <a:lnTo>
                    <a:pt x="196850" y="104775"/>
                  </a:lnTo>
                  <a:lnTo>
                    <a:pt x="196850" y="100012"/>
                  </a:lnTo>
                  <a:lnTo>
                    <a:pt x="201612" y="100012"/>
                  </a:lnTo>
                  <a:lnTo>
                    <a:pt x="206375" y="100012"/>
                  </a:lnTo>
                  <a:lnTo>
                    <a:pt x="206375" y="73025"/>
                  </a:lnTo>
                  <a:lnTo>
                    <a:pt x="206375" y="77787"/>
                  </a:lnTo>
                  <a:lnTo>
                    <a:pt x="206375" y="73025"/>
                  </a:lnTo>
                  <a:lnTo>
                    <a:pt x="211137" y="73025"/>
                  </a:lnTo>
                  <a:lnTo>
                    <a:pt x="206375" y="73025"/>
                  </a:lnTo>
                  <a:lnTo>
                    <a:pt x="206375" y="68262"/>
                  </a:lnTo>
                  <a:lnTo>
                    <a:pt x="211137" y="68262"/>
                  </a:lnTo>
                  <a:lnTo>
                    <a:pt x="211137" y="63500"/>
                  </a:lnTo>
                  <a:lnTo>
                    <a:pt x="214312" y="63500"/>
                  </a:lnTo>
                  <a:lnTo>
                    <a:pt x="219075" y="63500"/>
                  </a:lnTo>
                  <a:lnTo>
                    <a:pt x="219075" y="58737"/>
                  </a:lnTo>
                  <a:lnTo>
                    <a:pt x="219075" y="63500"/>
                  </a:lnTo>
                  <a:lnTo>
                    <a:pt x="223837" y="63500"/>
                  </a:lnTo>
                  <a:lnTo>
                    <a:pt x="228600" y="63500"/>
                  </a:lnTo>
                  <a:lnTo>
                    <a:pt x="233362" y="63500"/>
                  </a:lnTo>
                  <a:lnTo>
                    <a:pt x="233362" y="58737"/>
                  </a:lnTo>
                  <a:lnTo>
                    <a:pt x="238125" y="58737"/>
                  </a:lnTo>
                  <a:lnTo>
                    <a:pt x="238125" y="55562"/>
                  </a:lnTo>
                  <a:lnTo>
                    <a:pt x="233362" y="55562"/>
                  </a:lnTo>
                  <a:lnTo>
                    <a:pt x="228600" y="55562"/>
                  </a:lnTo>
                  <a:lnTo>
                    <a:pt x="233362" y="55562"/>
                  </a:lnTo>
                  <a:lnTo>
                    <a:pt x="233362" y="50800"/>
                  </a:lnTo>
                  <a:lnTo>
                    <a:pt x="228600" y="50800"/>
                  </a:lnTo>
                  <a:lnTo>
                    <a:pt x="233362" y="50800"/>
                  </a:lnTo>
                  <a:lnTo>
                    <a:pt x="233362" y="46037"/>
                  </a:lnTo>
                  <a:lnTo>
                    <a:pt x="233362" y="41275"/>
                  </a:lnTo>
                  <a:lnTo>
                    <a:pt x="238125" y="41275"/>
                  </a:lnTo>
                  <a:lnTo>
                    <a:pt x="238125" y="36512"/>
                  </a:lnTo>
                  <a:lnTo>
                    <a:pt x="238125" y="31750"/>
                  </a:lnTo>
                  <a:lnTo>
                    <a:pt x="242887" y="26987"/>
                  </a:lnTo>
                  <a:lnTo>
                    <a:pt x="238125" y="26987"/>
                  </a:lnTo>
                  <a:lnTo>
                    <a:pt x="238125" y="22225"/>
                  </a:lnTo>
                  <a:lnTo>
                    <a:pt x="238125" y="19050"/>
                  </a:lnTo>
                  <a:lnTo>
                    <a:pt x="242887" y="19050"/>
                  </a:lnTo>
                  <a:lnTo>
                    <a:pt x="242887" y="14287"/>
                  </a:lnTo>
                  <a:lnTo>
                    <a:pt x="247650" y="14287"/>
                  </a:lnTo>
                  <a:lnTo>
                    <a:pt x="247650" y="19050"/>
                  </a:lnTo>
                  <a:lnTo>
                    <a:pt x="247650" y="14287"/>
                  </a:lnTo>
                  <a:lnTo>
                    <a:pt x="252412" y="14287"/>
                  </a:lnTo>
                  <a:lnTo>
                    <a:pt x="255587" y="14287"/>
                  </a:lnTo>
                  <a:lnTo>
                    <a:pt x="260350" y="14287"/>
                  </a:lnTo>
                  <a:lnTo>
                    <a:pt x="265112" y="14287"/>
                  </a:lnTo>
                  <a:lnTo>
                    <a:pt x="265112" y="9525"/>
                  </a:lnTo>
                  <a:lnTo>
                    <a:pt x="260350" y="9525"/>
                  </a:lnTo>
                  <a:lnTo>
                    <a:pt x="265112" y="9525"/>
                  </a:lnTo>
                  <a:lnTo>
                    <a:pt x="265112" y="4762"/>
                  </a:lnTo>
                  <a:lnTo>
                    <a:pt x="269875" y="4762"/>
                  </a:lnTo>
                  <a:lnTo>
                    <a:pt x="274637" y="4762"/>
                  </a:lnTo>
                  <a:lnTo>
                    <a:pt x="274637" y="0"/>
                  </a:lnTo>
                  <a:lnTo>
                    <a:pt x="279400" y="0"/>
                  </a:lnTo>
                  <a:lnTo>
                    <a:pt x="279400" y="4762"/>
                  </a:lnTo>
                  <a:lnTo>
                    <a:pt x="279400" y="9525"/>
                  </a:lnTo>
                  <a:lnTo>
                    <a:pt x="274637" y="9525"/>
                  </a:lnTo>
                  <a:lnTo>
                    <a:pt x="274637" y="14287"/>
                  </a:lnTo>
                  <a:lnTo>
                    <a:pt x="274637" y="19050"/>
                  </a:lnTo>
                  <a:lnTo>
                    <a:pt x="274637" y="22225"/>
                  </a:lnTo>
                  <a:lnTo>
                    <a:pt x="274637" y="26987"/>
                  </a:lnTo>
                  <a:lnTo>
                    <a:pt x="274637" y="31750"/>
                  </a:lnTo>
                  <a:lnTo>
                    <a:pt x="274637" y="36512"/>
                  </a:lnTo>
                  <a:lnTo>
                    <a:pt x="279400" y="36512"/>
                  </a:lnTo>
                  <a:lnTo>
                    <a:pt x="279400" y="41275"/>
                  </a:lnTo>
                  <a:lnTo>
                    <a:pt x="284162" y="41275"/>
                  </a:lnTo>
                  <a:lnTo>
                    <a:pt x="288925" y="41275"/>
                  </a:lnTo>
                  <a:lnTo>
                    <a:pt x="292100" y="41275"/>
                  </a:lnTo>
                  <a:lnTo>
                    <a:pt x="296862" y="41275"/>
                  </a:lnTo>
                  <a:lnTo>
                    <a:pt x="301625" y="41275"/>
                  </a:lnTo>
                  <a:lnTo>
                    <a:pt x="301625" y="36512"/>
                  </a:lnTo>
                  <a:lnTo>
                    <a:pt x="301625" y="41275"/>
                  </a:lnTo>
                  <a:lnTo>
                    <a:pt x="306387" y="41275"/>
                  </a:lnTo>
                  <a:lnTo>
                    <a:pt x="301625" y="41275"/>
                  </a:lnTo>
                  <a:lnTo>
                    <a:pt x="296862" y="41275"/>
                  </a:lnTo>
                  <a:lnTo>
                    <a:pt x="292100" y="41275"/>
                  </a:lnTo>
                  <a:lnTo>
                    <a:pt x="296862" y="41275"/>
                  </a:lnTo>
                  <a:lnTo>
                    <a:pt x="301625" y="41275"/>
                  </a:lnTo>
                  <a:lnTo>
                    <a:pt x="306387" y="41275"/>
                  </a:lnTo>
                  <a:lnTo>
                    <a:pt x="306387" y="46037"/>
                  </a:lnTo>
                  <a:lnTo>
                    <a:pt x="311150" y="41275"/>
                  </a:lnTo>
                  <a:lnTo>
                    <a:pt x="311150" y="46037"/>
                  </a:lnTo>
                  <a:lnTo>
                    <a:pt x="306387" y="46037"/>
                  </a:lnTo>
                  <a:lnTo>
                    <a:pt x="306387" y="50800"/>
                  </a:lnTo>
                  <a:lnTo>
                    <a:pt x="306387" y="46037"/>
                  </a:lnTo>
                  <a:lnTo>
                    <a:pt x="306387" y="50800"/>
                  </a:lnTo>
                  <a:lnTo>
                    <a:pt x="311150" y="50800"/>
                  </a:lnTo>
                  <a:lnTo>
                    <a:pt x="311150" y="55562"/>
                  </a:lnTo>
                  <a:lnTo>
                    <a:pt x="315912" y="55562"/>
                  </a:lnTo>
                  <a:lnTo>
                    <a:pt x="320675" y="58737"/>
                  </a:lnTo>
                  <a:lnTo>
                    <a:pt x="325437" y="58737"/>
                  </a:lnTo>
                  <a:lnTo>
                    <a:pt x="328612" y="58737"/>
                  </a:lnTo>
                  <a:lnTo>
                    <a:pt x="328612" y="63500"/>
                  </a:lnTo>
                  <a:lnTo>
                    <a:pt x="333375" y="63500"/>
                  </a:lnTo>
                  <a:lnTo>
                    <a:pt x="338137" y="63500"/>
                  </a:lnTo>
                  <a:lnTo>
                    <a:pt x="342900" y="68262"/>
                  </a:lnTo>
                  <a:lnTo>
                    <a:pt x="366712" y="68262"/>
                  </a:lnTo>
                  <a:lnTo>
                    <a:pt x="374650" y="73025"/>
                  </a:lnTo>
                  <a:lnTo>
                    <a:pt x="388937" y="77787"/>
                  </a:lnTo>
                  <a:lnTo>
                    <a:pt x="393700" y="77787"/>
                  </a:lnTo>
                  <a:lnTo>
                    <a:pt x="398462" y="77787"/>
                  </a:lnTo>
                  <a:lnTo>
                    <a:pt x="398462" y="82550"/>
                  </a:lnTo>
                  <a:lnTo>
                    <a:pt x="398462" y="87312"/>
                  </a:lnTo>
                  <a:lnTo>
                    <a:pt x="403225" y="92075"/>
                  </a:lnTo>
                  <a:lnTo>
                    <a:pt x="406400" y="96837"/>
                  </a:lnTo>
                  <a:lnTo>
                    <a:pt x="406400" y="100012"/>
                  </a:lnTo>
                  <a:lnTo>
                    <a:pt x="406400" y="104775"/>
                  </a:lnTo>
                  <a:lnTo>
                    <a:pt x="415925" y="114300"/>
                  </a:lnTo>
                  <a:lnTo>
                    <a:pt x="425450" y="128587"/>
                  </a:lnTo>
                  <a:lnTo>
                    <a:pt x="425450" y="133350"/>
                  </a:lnTo>
                  <a:lnTo>
                    <a:pt x="430212" y="133350"/>
                  </a:lnTo>
                  <a:lnTo>
                    <a:pt x="430212" y="136525"/>
                  </a:lnTo>
                  <a:lnTo>
                    <a:pt x="434975" y="141287"/>
                  </a:lnTo>
                  <a:lnTo>
                    <a:pt x="439737" y="146050"/>
                  </a:lnTo>
                  <a:lnTo>
                    <a:pt x="439737" y="150812"/>
                  </a:lnTo>
                  <a:lnTo>
                    <a:pt x="439737" y="155575"/>
                  </a:lnTo>
                  <a:lnTo>
                    <a:pt x="444500" y="155575"/>
                  </a:lnTo>
                  <a:lnTo>
                    <a:pt x="444500" y="160337"/>
                  </a:lnTo>
                  <a:lnTo>
                    <a:pt x="447675" y="165100"/>
                  </a:lnTo>
                  <a:lnTo>
                    <a:pt x="452437" y="169862"/>
                  </a:lnTo>
                  <a:lnTo>
                    <a:pt x="457200" y="173037"/>
                  </a:lnTo>
                  <a:lnTo>
                    <a:pt x="457200" y="177800"/>
                  </a:lnTo>
                  <a:lnTo>
                    <a:pt x="461962" y="177800"/>
                  </a:lnTo>
                  <a:lnTo>
                    <a:pt x="461962" y="182562"/>
                  </a:lnTo>
                  <a:lnTo>
                    <a:pt x="461962" y="187325"/>
                  </a:lnTo>
                  <a:lnTo>
                    <a:pt x="466725" y="187325"/>
                  </a:lnTo>
                  <a:lnTo>
                    <a:pt x="471487" y="187325"/>
                  </a:lnTo>
                  <a:lnTo>
                    <a:pt x="476250" y="192087"/>
                  </a:lnTo>
                  <a:lnTo>
                    <a:pt x="471487" y="192087"/>
                  </a:lnTo>
                  <a:lnTo>
                    <a:pt x="476250" y="196850"/>
                  </a:lnTo>
                  <a:lnTo>
                    <a:pt x="476250" y="201612"/>
                  </a:lnTo>
                  <a:lnTo>
                    <a:pt x="476250" y="206375"/>
                  </a:lnTo>
                  <a:lnTo>
                    <a:pt x="481012" y="211137"/>
                  </a:lnTo>
                  <a:lnTo>
                    <a:pt x="481012" y="214312"/>
                  </a:lnTo>
                  <a:lnTo>
                    <a:pt x="484187" y="219075"/>
                  </a:lnTo>
                  <a:lnTo>
                    <a:pt x="488950" y="219075"/>
                  </a:lnTo>
                  <a:lnTo>
                    <a:pt x="488950" y="228600"/>
                  </a:lnTo>
                  <a:lnTo>
                    <a:pt x="488950" y="233362"/>
                  </a:lnTo>
                  <a:lnTo>
                    <a:pt x="493712" y="233362"/>
                  </a:lnTo>
                  <a:lnTo>
                    <a:pt x="493712" y="238125"/>
                  </a:lnTo>
                  <a:lnTo>
                    <a:pt x="498475" y="242887"/>
                  </a:lnTo>
                  <a:lnTo>
                    <a:pt x="498475" y="247650"/>
                  </a:lnTo>
                  <a:lnTo>
                    <a:pt x="498475" y="250825"/>
                  </a:lnTo>
                  <a:lnTo>
                    <a:pt x="493712" y="250825"/>
                  </a:lnTo>
                  <a:lnTo>
                    <a:pt x="493712" y="255587"/>
                  </a:lnTo>
                  <a:lnTo>
                    <a:pt x="498475" y="260350"/>
                  </a:lnTo>
                  <a:lnTo>
                    <a:pt x="498475" y="265112"/>
                  </a:lnTo>
                  <a:lnTo>
                    <a:pt x="503237" y="265112"/>
                  </a:lnTo>
                  <a:lnTo>
                    <a:pt x="498475" y="265112"/>
                  </a:lnTo>
                  <a:lnTo>
                    <a:pt x="498475" y="269875"/>
                  </a:lnTo>
                  <a:lnTo>
                    <a:pt x="503237" y="269875"/>
                  </a:lnTo>
                  <a:lnTo>
                    <a:pt x="508000" y="269875"/>
                  </a:lnTo>
                  <a:lnTo>
                    <a:pt x="508000" y="265112"/>
                  </a:lnTo>
                  <a:lnTo>
                    <a:pt x="512762" y="269875"/>
                  </a:lnTo>
                  <a:lnTo>
                    <a:pt x="517525" y="269875"/>
                  </a:lnTo>
                  <a:lnTo>
                    <a:pt x="525462" y="274637"/>
                  </a:lnTo>
                  <a:lnTo>
                    <a:pt x="530225" y="274637"/>
                  </a:lnTo>
                  <a:lnTo>
                    <a:pt x="539750" y="279400"/>
                  </a:lnTo>
                  <a:lnTo>
                    <a:pt x="544512" y="274637"/>
                  </a:lnTo>
                  <a:lnTo>
                    <a:pt x="549275" y="274637"/>
                  </a:lnTo>
                  <a:lnTo>
                    <a:pt x="549275" y="279400"/>
                  </a:lnTo>
                  <a:lnTo>
                    <a:pt x="554037" y="279400"/>
                  </a:lnTo>
                  <a:lnTo>
                    <a:pt x="558800" y="287337"/>
                  </a:lnTo>
                  <a:lnTo>
                    <a:pt x="561975" y="292100"/>
                  </a:lnTo>
                  <a:lnTo>
                    <a:pt x="561975" y="296862"/>
                  </a:lnTo>
                  <a:lnTo>
                    <a:pt x="561975" y="301625"/>
                  </a:lnTo>
                  <a:lnTo>
                    <a:pt x="566737" y="306387"/>
                  </a:lnTo>
                  <a:lnTo>
                    <a:pt x="561975" y="306387"/>
                  </a:lnTo>
                  <a:lnTo>
                    <a:pt x="561975" y="311150"/>
                  </a:lnTo>
                  <a:lnTo>
                    <a:pt x="566737" y="311150"/>
                  </a:lnTo>
                  <a:lnTo>
                    <a:pt x="566737" y="315912"/>
                  </a:lnTo>
                  <a:lnTo>
                    <a:pt x="571500" y="311150"/>
                  </a:lnTo>
                  <a:lnTo>
                    <a:pt x="576262" y="315912"/>
                  </a:lnTo>
                  <a:lnTo>
                    <a:pt x="581025" y="315912"/>
                  </a:lnTo>
                  <a:lnTo>
                    <a:pt x="595312" y="315912"/>
                  </a:lnTo>
                  <a:lnTo>
                    <a:pt x="598487" y="315912"/>
                  </a:lnTo>
                  <a:lnTo>
                    <a:pt x="598487" y="320675"/>
                  </a:lnTo>
                  <a:lnTo>
                    <a:pt x="612775" y="328612"/>
                  </a:lnTo>
                  <a:lnTo>
                    <a:pt x="612775" y="333375"/>
                  </a:lnTo>
                  <a:lnTo>
                    <a:pt x="617537" y="338137"/>
                  </a:lnTo>
                  <a:lnTo>
                    <a:pt x="622300" y="347662"/>
                  </a:lnTo>
                  <a:lnTo>
                    <a:pt x="627062" y="352425"/>
                  </a:lnTo>
                  <a:lnTo>
                    <a:pt x="627062" y="357187"/>
                  </a:lnTo>
                  <a:lnTo>
                    <a:pt x="631825" y="357187"/>
                  </a:lnTo>
                  <a:lnTo>
                    <a:pt x="631825" y="365125"/>
                  </a:lnTo>
                  <a:lnTo>
                    <a:pt x="622300" y="365125"/>
                  </a:lnTo>
                  <a:lnTo>
                    <a:pt x="612775" y="365125"/>
                  </a:lnTo>
                  <a:lnTo>
                    <a:pt x="603250" y="365125"/>
                  </a:lnTo>
                  <a:lnTo>
                    <a:pt x="595312" y="361950"/>
                  </a:lnTo>
                  <a:lnTo>
                    <a:pt x="590550" y="361950"/>
                  </a:lnTo>
                  <a:lnTo>
                    <a:pt x="585787" y="361950"/>
                  </a:lnTo>
                  <a:lnTo>
                    <a:pt x="581025" y="361950"/>
                  </a:lnTo>
                  <a:lnTo>
                    <a:pt x="576262" y="361950"/>
                  </a:lnTo>
                  <a:lnTo>
                    <a:pt x="571500" y="361950"/>
                  </a:lnTo>
                  <a:lnTo>
                    <a:pt x="571500" y="357187"/>
                  </a:lnTo>
                  <a:lnTo>
                    <a:pt x="566737" y="357187"/>
                  </a:lnTo>
                  <a:lnTo>
                    <a:pt x="571500" y="357187"/>
                  </a:lnTo>
                  <a:lnTo>
                    <a:pt x="566737" y="357187"/>
                  </a:lnTo>
                  <a:lnTo>
                    <a:pt x="566737" y="352425"/>
                  </a:lnTo>
                  <a:lnTo>
                    <a:pt x="561975" y="352425"/>
                  </a:lnTo>
                  <a:lnTo>
                    <a:pt x="558800" y="347662"/>
                  </a:lnTo>
                  <a:lnTo>
                    <a:pt x="554037" y="347662"/>
                  </a:lnTo>
                  <a:lnTo>
                    <a:pt x="554037" y="352425"/>
                  </a:lnTo>
                  <a:lnTo>
                    <a:pt x="549275" y="352425"/>
                  </a:lnTo>
                  <a:lnTo>
                    <a:pt x="549275" y="357187"/>
                  </a:lnTo>
                  <a:lnTo>
                    <a:pt x="544512" y="357187"/>
                  </a:lnTo>
                  <a:lnTo>
                    <a:pt x="544512" y="361950"/>
                  </a:lnTo>
                  <a:lnTo>
                    <a:pt x="539750" y="365125"/>
                  </a:lnTo>
                  <a:lnTo>
                    <a:pt x="544512" y="365125"/>
                  </a:lnTo>
                  <a:lnTo>
                    <a:pt x="549275" y="369887"/>
                  </a:lnTo>
                  <a:lnTo>
                    <a:pt x="561975" y="379412"/>
                  </a:lnTo>
                  <a:lnTo>
                    <a:pt x="566737" y="384175"/>
                  </a:lnTo>
                  <a:lnTo>
                    <a:pt x="571500" y="384175"/>
                  </a:lnTo>
                  <a:lnTo>
                    <a:pt x="571500" y="393700"/>
                  </a:lnTo>
                  <a:lnTo>
                    <a:pt x="566737" y="393700"/>
                  </a:lnTo>
                  <a:lnTo>
                    <a:pt x="561975" y="393700"/>
                  </a:lnTo>
                  <a:lnTo>
                    <a:pt x="561975" y="398462"/>
                  </a:lnTo>
                  <a:lnTo>
                    <a:pt x="558800" y="398462"/>
                  </a:lnTo>
                  <a:lnTo>
                    <a:pt x="554037" y="398462"/>
                  </a:lnTo>
                  <a:lnTo>
                    <a:pt x="554037" y="403225"/>
                  </a:lnTo>
                  <a:lnTo>
                    <a:pt x="554037" y="406400"/>
                  </a:lnTo>
                  <a:lnTo>
                    <a:pt x="554037" y="411162"/>
                  </a:lnTo>
                  <a:lnTo>
                    <a:pt x="549275" y="411162"/>
                  </a:lnTo>
                  <a:lnTo>
                    <a:pt x="549275" y="415925"/>
                  </a:lnTo>
                  <a:lnTo>
                    <a:pt x="554037" y="415925"/>
                  </a:lnTo>
                  <a:lnTo>
                    <a:pt x="554037" y="420687"/>
                  </a:lnTo>
                  <a:lnTo>
                    <a:pt x="558800" y="420687"/>
                  </a:lnTo>
                  <a:lnTo>
                    <a:pt x="558800" y="425450"/>
                  </a:lnTo>
                  <a:lnTo>
                    <a:pt x="554037" y="425450"/>
                  </a:lnTo>
                  <a:lnTo>
                    <a:pt x="549275" y="425450"/>
                  </a:lnTo>
                  <a:lnTo>
                    <a:pt x="554037" y="425450"/>
                  </a:lnTo>
                  <a:lnTo>
                    <a:pt x="549275" y="425450"/>
                  </a:lnTo>
                  <a:lnTo>
                    <a:pt x="549275" y="430212"/>
                  </a:lnTo>
                  <a:lnTo>
                    <a:pt x="549275" y="439737"/>
                  </a:lnTo>
                  <a:lnTo>
                    <a:pt x="549275" y="434975"/>
                  </a:lnTo>
                  <a:lnTo>
                    <a:pt x="549275" y="442912"/>
                  </a:lnTo>
                  <a:lnTo>
                    <a:pt x="544512" y="442912"/>
                  </a:lnTo>
                  <a:lnTo>
                    <a:pt x="539750" y="442912"/>
                  </a:lnTo>
                  <a:lnTo>
                    <a:pt x="534987" y="442912"/>
                  </a:lnTo>
                  <a:lnTo>
                    <a:pt x="534987" y="447675"/>
                  </a:lnTo>
                  <a:lnTo>
                    <a:pt x="530225" y="447675"/>
                  </a:lnTo>
                  <a:lnTo>
                    <a:pt x="530225" y="452437"/>
                  </a:lnTo>
                  <a:lnTo>
                    <a:pt x="534987" y="452437"/>
                  </a:lnTo>
                  <a:lnTo>
                    <a:pt x="534987" y="457200"/>
                  </a:lnTo>
                  <a:lnTo>
                    <a:pt x="534987" y="461962"/>
                  </a:lnTo>
                  <a:lnTo>
                    <a:pt x="534987" y="466725"/>
                  </a:lnTo>
                  <a:lnTo>
                    <a:pt x="530225" y="466725"/>
                  </a:lnTo>
                  <a:lnTo>
                    <a:pt x="530225" y="461962"/>
                  </a:lnTo>
                  <a:lnTo>
                    <a:pt x="525462" y="461962"/>
                  </a:lnTo>
                  <a:lnTo>
                    <a:pt x="525462" y="466725"/>
                  </a:lnTo>
                  <a:lnTo>
                    <a:pt x="520700" y="466725"/>
                  </a:lnTo>
                  <a:lnTo>
                    <a:pt x="525462" y="466725"/>
                  </a:lnTo>
                  <a:lnTo>
                    <a:pt x="520700" y="466725"/>
                  </a:lnTo>
                  <a:lnTo>
                    <a:pt x="520700" y="471487"/>
                  </a:lnTo>
                  <a:lnTo>
                    <a:pt x="517525" y="471487"/>
                  </a:lnTo>
                  <a:lnTo>
                    <a:pt x="517525" y="476250"/>
                  </a:lnTo>
                  <a:lnTo>
                    <a:pt x="520700" y="476250"/>
                  </a:lnTo>
                  <a:lnTo>
                    <a:pt x="520700" y="479425"/>
                  </a:lnTo>
                  <a:lnTo>
                    <a:pt x="517525" y="479425"/>
                  </a:lnTo>
                  <a:lnTo>
                    <a:pt x="520700" y="479425"/>
                  </a:lnTo>
                  <a:lnTo>
                    <a:pt x="520700" y="484187"/>
                  </a:lnTo>
                  <a:lnTo>
                    <a:pt x="517525" y="484187"/>
                  </a:lnTo>
                  <a:lnTo>
                    <a:pt x="517525" y="479425"/>
                  </a:lnTo>
                  <a:lnTo>
                    <a:pt x="517525" y="484187"/>
                  </a:lnTo>
                  <a:lnTo>
                    <a:pt x="512762" y="484187"/>
                  </a:lnTo>
                  <a:lnTo>
                    <a:pt x="508000" y="484187"/>
                  </a:lnTo>
                  <a:lnTo>
                    <a:pt x="508000" y="488950"/>
                  </a:lnTo>
                  <a:lnTo>
                    <a:pt x="508000" y="484187"/>
                  </a:lnTo>
                  <a:lnTo>
                    <a:pt x="508000" y="488950"/>
                  </a:lnTo>
                  <a:lnTo>
                    <a:pt x="503237" y="488950"/>
                  </a:lnTo>
                  <a:lnTo>
                    <a:pt x="503237" y="493712"/>
                  </a:lnTo>
                  <a:lnTo>
                    <a:pt x="503237" y="498475"/>
                  </a:lnTo>
                  <a:lnTo>
                    <a:pt x="498475" y="498475"/>
                  </a:lnTo>
                  <a:lnTo>
                    <a:pt x="498475" y="493712"/>
                  </a:lnTo>
                  <a:lnTo>
                    <a:pt x="493712" y="493712"/>
                  </a:lnTo>
                  <a:lnTo>
                    <a:pt x="493712" y="488950"/>
                  </a:lnTo>
                  <a:lnTo>
                    <a:pt x="493712" y="484187"/>
                  </a:lnTo>
                  <a:lnTo>
                    <a:pt x="488950" y="484187"/>
                  </a:lnTo>
                  <a:lnTo>
                    <a:pt x="488950" y="479425"/>
                  </a:lnTo>
                  <a:lnTo>
                    <a:pt x="488950" y="484187"/>
                  </a:lnTo>
                  <a:lnTo>
                    <a:pt x="484187" y="484187"/>
                  </a:lnTo>
                  <a:lnTo>
                    <a:pt x="484187" y="488950"/>
                  </a:lnTo>
                  <a:lnTo>
                    <a:pt x="484187" y="484187"/>
                  </a:lnTo>
                  <a:lnTo>
                    <a:pt x="481012" y="484187"/>
                  </a:lnTo>
                  <a:lnTo>
                    <a:pt x="484187" y="484187"/>
                  </a:lnTo>
                  <a:lnTo>
                    <a:pt x="481012" y="484187"/>
                  </a:lnTo>
                  <a:lnTo>
                    <a:pt x="481012" y="479425"/>
                  </a:lnTo>
                  <a:lnTo>
                    <a:pt x="484187" y="479425"/>
                  </a:lnTo>
                  <a:lnTo>
                    <a:pt x="481012" y="479425"/>
                  </a:lnTo>
                  <a:lnTo>
                    <a:pt x="481012" y="484187"/>
                  </a:lnTo>
                  <a:lnTo>
                    <a:pt x="476250" y="484187"/>
                  </a:lnTo>
                  <a:lnTo>
                    <a:pt x="471487" y="484187"/>
                  </a:lnTo>
                  <a:lnTo>
                    <a:pt x="466725" y="484187"/>
                  </a:lnTo>
                  <a:lnTo>
                    <a:pt x="461962" y="484187"/>
                  </a:lnTo>
                  <a:lnTo>
                    <a:pt x="457200" y="484187"/>
                  </a:lnTo>
                  <a:lnTo>
                    <a:pt x="452437" y="484187"/>
                  </a:lnTo>
                  <a:lnTo>
                    <a:pt x="452437" y="479425"/>
                  </a:lnTo>
                  <a:lnTo>
                    <a:pt x="447675" y="479425"/>
                  </a:lnTo>
                  <a:lnTo>
                    <a:pt x="444500" y="479425"/>
                  </a:lnTo>
                  <a:lnTo>
                    <a:pt x="444500" y="476250"/>
                  </a:lnTo>
                  <a:lnTo>
                    <a:pt x="439737" y="476250"/>
                  </a:lnTo>
                  <a:lnTo>
                    <a:pt x="439737" y="471487"/>
                  </a:lnTo>
                  <a:lnTo>
                    <a:pt x="434975" y="471487"/>
                  </a:lnTo>
                  <a:lnTo>
                    <a:pt x="434975" y="466725"/>
                  </a:lnTo>
                  <a:lnTo>
                    <a:pt x="430212" y="466725"/>
                  </a:lnTo>
                  <a:lnTo>
                    <a:pt x="430212" y="461962"/>
                  </a:lnTo>
                  <a:lnTo>
                    <a:pt x="425450" y="461962"/>
                  </a:lnTo>
                  <a:lnTo>
                    <a:pt x="425450" y="466725"/>
                  </a:lnTo>
                  <a:lnTo>
                    <a:pt x="425450" y="461962"/>
                  </a:lnTo>
                  <a:lnTo>
                    <a:pt x="420687" y="461962"/>
                  </a:lnTo>
                  <a:lnTo>
                    <a:pt x="420687" y="466725"/>
                  </a:lnTo>
                  <a:lnTo>
                    <a:pt x="415925" y="466725"/>
                  </a:lnTo>
                  <a:lnTo>
                    <a:pt x="415925" y="461962"/>
                  </a:lnTo>
                  <a:lnTo>
                    <a:pt x="415925" y="466725"/>
                  </a:lnTo>
                  <a:lnTo>
                    <a:pt x="411162" y="466725"/>
                  </a:lnTo>
                  <a:lnTo>
                    <a:pt x="406400" y="466725"/>
                  </a:lnTo>
                  <a:lnTo>
                    <a:pt x="406400" y="471487"/>
                  </a:lnTo>
                  <a:lnTo>
                    <a:pt x="406400" y="466725"/>
                  </a:lnTo>
                  <a:lnTo>
                    <a:pt x="403225" y="466725"/>
                  </a:lnTo>
                  <a:lnTo>
                    <a:pt x="403225" y="471487"/>
                  </a:lnTo>
                  <a:lnTo>
                    <a:pt x="398462" y="471487"/>
                  </a:lnTo>
                  <a:lnTo>
                    <a:pt x="398462" y="476250"/>
                  </a:lnTo>
                  <a:lnTo>
                    <a:pt x="393700" y="476250"/>
                  </a:lnTo>
                  <a:lnTo>
                    <a:pt x="393700" y="471487"/>
                  </a:lnTo>
                  <a:lnTo>
                    <a:pt x="388937" y="471487"/>
                  </a:lnTo>
                  <a:lnTo>
                    <a:pt x="384175" y="471487"/>
                  </a:lnTo>
                  <a:lnTo>
                    <a:pt x="379412" y="471487"/>
                  </a:lnTo>
                  <a:lnTo>
                    <a:pt x="374650" y="471487"/>
                  </a:lnTo>
                  <a:lnTo>
                    <a:pt x="369887" y="471487"/>
                  </a:lnTo>
                  <a:lnTo>
                    <a:pt x="369887" y="466725"/>
                  </a:lnTo>
                  <a:lnTo>
                    <a:pt x="369887" y="461962"/>
                  </a:lnTo>
                  <a:lnTo>
                    <a:pt x="374650" y="461962"/>
                  </a:lnTo>
                  <a:lnTo>
                    <a:pt x="369887" y="461962"/>
                  </a:lnTo>
                  <a:lnTo>
                    <a:pt x="369887" y="457200"/>
                  </a:lnTo>
                  <a:lnTo>
                    <a:pt x="369887" y="461962"/>
                  </a:lnTo>
                  <a:lnTo>
                    <a:pt x="366712" y="461962"/>
                  </a:lnTo>
                  <a:lnTo>
                    <a:pt x="361950" y="461962"/>
                  </a:lnTo>
                  <a:lnTo>
                    <a:pt x="361950" y="466725"/>
                  </a:lnTo>
                  <a:lnTo>
                    <a:pt x="361950" y="461962"/>
                  </a:lnTo>
                  <a:lnTo>
                    <a:pt x="361950" y="466725"/>
                  </a:lnTo>
                  <a:lnTo>
                    <a:pt x="357187" y="466725"/>
                  </a:lnTo>
                  <a:lnTo>
                    <a:pt x="357187" y="461962"/>
                  </a:lnTo>
                  <a:lnTo>
                    <a:pt x="357187" y="466725"/>
                  </a:lnTo>
                  <a:lnTo>
                    <a:pt x="352425" y="466725"/>
                  </a:lnTo>
                  <a:lnTo>
                    <a:pt x="352425" y="461962"/>
                  </a:lnTo>
                  <a:lnTo>
                    <a:pt x="347662" y="461962"/>
                  </a:lnTo>
                  <a:lnTo>
                    <a:pt x="347662" y="466725"/>
                  </a:lnTo>
                  <a:lnTo>
                    <a:pt x="342900" y="466725"/>
                  </a:lnTo>
                  <a:lnTo>
                    <a:pt x="342900" y="471487"/>
                  </a:lnTo>
                  <a:lnTo>
                    <a:pt x="338137" y="471487"/>
                  </a:lnTo>
                  <a:lnTo>
                    <a:pt x="333375" y="471487"/>
                  </a:lnTo>
                  <a:lnTo>
                    <a:pt x="328612" y="471487"/>
                  </a:lnTo>
                  <a:lnTo>
                    <a:pt x="325437" y="471487"/>
                  </a:lnTo>
                  <a:lnTo>
                    <a:pt x="325437" y="476250"/>
                  </a:lnTo>
                  <a:lnTo>
                    <a:pt x="320675" y="476250"/>
                  </a:lnTo>
                  <a:lnTo>
                    <a:pt x="315912" y="476250"/>
                  </a:lnTo>
                  <a:lnTo>
                    <a:pt x="311150" y="476250"/>
                  </a:lnTo>
                  <a:lnTo>
                    <a:pt x="311150" y="471487"/>
                  </a:lnTo>
                  <a:lnTo>
                    <a:pt x="306387" y="471487"/>
                  </a:lnTo>
                  <a:lnTo>
                    <a:pt x="301625" y="471487"/>
                  </a:lnTo>
                  <a:lnTo>
                    <a:pt x="301625" y="466725"/>
                  </a:lnTo>
                  <a:lnTo>
                    <a:pt x="301625" y="461962"/>
                  </a:lnTo>
                  <a:lnTo>
                    <a:pt x="306387" y="461962"/>
                  </a:lnTo>
                  <a:lnTo>
                    <a:pt x="306387" y="457200"/>
                  </a:lnTo>
                  <a:lnTo>
                    <a:pt x="306387" y="461962"/>
                  </a:lnTo>
                  <a:lnTo>
                    <a:pt x="311150" y="461962"/>
                  </a:lnTo>
                  <a:lnTo>
                    <a:pt x="311150" y="457200"/>
                  </a:lnTo>
                  <a:lnTo>
                    <a:pt x="315912" y="457200"/>
                  </a:lnTo>
                  <a:lnTo>
                    <a:pt x="315912" y="430212"/>
                  </a:lnTo>
                  <a:lnTo>
                    <a:pt x="311150" y="430212"/>
                  </a:lnTo>
                  <a:lnTo>
                    <a:pt x="306387" y="425450"/>
                  </a:lnTo>
                  <a:lnTo>
                    <a:pt x="306387" y="430212"/>
                  </a:lnTo>
                  <a:lnTo>
                    <a:pt x="301625" y="430212"/>
                  </a:lnTo>
                  <a:lnTo>
                    <a:pt x="301625" y="425450"/>
                  </a:lnTo>
                  <a:lnTo>
                    <a:pt x="301625" y="420687"/>
                  </a:lnTo>
                  <a:lnTo>
                    <a:pt x="301625" y="425450"/>
                  </a:lnTo>
                  <a:lnTo>
                    <a:pt x="301625" y="420687"/>
                  </a:lnTo>
                  <a:lnTo>
                    <a:pt x="296862" y="420687"/>
                  </a:lnTo>
                  <a:lnTo>
                    <a:pt x="296862" y="425450"/>
                  </a:lnTo>
                  <a:lnTo>
                    <a:pt x="296862" y="430212"/>
                  </a:lnTo>
                  <a:lnTo>
                    <a:pt x="292100" y="430212"/>
                  </a:lnTo>
                  <a:lnTo>
                    <a:pt x="288925" y="430212"/>
                  </a:lnTo>
                  <a:lnTo>
                    <a:pt x="288925" y="425450"/>
                  </a:lnTo>
                  <a:lnTo>
                    <a:pt x="288925" y="420687"/>
                  </a:lnTo>
                  <a:lnTo>
                    <a:pt x="292100" y="420687"/>
                  </a:lnTo>
                  <a:lnTo>
                    <a:pt x="288925" y="420687"/>
                  </a:lnTo>
                  <a:lnTo>
                    <a:pt x="288925" y="415925"/>
                  </a:lnTo>
                  <a:lnTo>
                    <a:pt x="284162" y="415925"/>
                  </a:lnTo>
                  <a:close/>
                </a:path>
                <a:path w="631825" h="498475">
                  <a:moveTo>
                    <a:pt x="315912" y="439737"/>
                  </a:moveTo>
                  <a:lnTo>
                    <a:pt x="315912" y="442912"/>
                  </a:lnTo>
                  <a:lnTo>
                    <a:pt x="311150" y="442912"/>
                  </a:lnTo>
                  <a:lnTo>
                    <a:pt x="311150" y="439737"/>
                  </a:lnTo>
                  <a:lnTo>
                    <a:pt x="315912" y="439737"/>
                  </a:lnTo>
                  <a:close/>
                </a:path>
                <a:path w="631825" h="498475">
                  <a:moveTo>
                    <a:pt x="306387" y="50800"/>
                  </a:moveTo>
                  <a:lnTo>
                    <a:pt x="306387" y="46037"/>
                  </a:lnTo>
                  <a:lnTo>
                    <a:pt x="306387" y="50800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4997" y="4417184"/>
              <a:ext cx="471487" cy="50165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74997" y="4417184"/>
              <a:ext cx="479425" cy="501650"/>
            </a:xfrm>
            <a:custGeom>
              <a:avLst/>
              <a:gdLst/>
              <a:ahLst/>
              <a:cxnLst/>
              <a:rect l="l" t="t" r="r" b="b"/>
              <a:pathLst>
                <a:path w="479425" h="501650">
                  <a:moveTo>
                    <a:pt x="411162" y="195262"/>
                  </a:moveTo>
                  <a:lnTo>
                    <a:pt x="411162" y="200025"/>
                  </a:lnTo>
                  <a:lnTo>
                    <a:pt x="415925" y="200025"/>
                  </a:lnTo>
                  <a:lnTo>
                    <a:pt x="415925" y="204787"/>
                  </a:lnTo>
                  <a:lnTo>
                    <a:pt x="420687" y="204787"/>
                  </a:lnTo>
                  <a:lnTo>
                    <a:pt x="420687" y="209550"/>
                  </a:lnTo>
                  <a:lnTo>
                    <a:pt x="420687" y="214312"/>
                  </a:lnTo>
                  <a:lnTo>
                    <a:pt x="420687" y="219075"/>
                  </a:lnTo>
                  <a:lnTo>
                    <a:pt x="415925" y="219075"/>
                  </a:lnTo>
                  <a:lnTo>
                    <a:pt x="420687" y="219075"/>
                  </a:lnTo>
                  <a:lnTo>
                    <a:pt x="425450" y="223837"/>
                  </a:lnTo>
                  <a:lnTo>
                    <a:pt x="425450" y="228600"/>
                  </a:lnTo>
                  <a:lnTo>
                    <a:pt x="425450" y="231775"/>
                  </a:lnTo>
                  <a:lnTo>
                    <a:pt x="420687" y="236537"/>
                  </a:lnTo>
                  <a:lnTo>
                    <a:pt x="420687" y="231775"/>
                  </a:lnTo>
                  <a:lnTo>
                    <a:pt x="415925" y="231775"/>
                  </a:lnTo>
                  <a:lnTo>
                    <a:pt x="415925" y="228600"/>
                  </a:lnTo>
                  <a:lnTo>
                    <a:pt x="411162" y="231775"/>
                  </a:lnTo>
                  <a:lnTo>
                    <a:pt x="406400" y="231775"/>
                  </a:lnTo>
                  <a:lnTo>
                    <a:pt x="401637" y="231775"/>
                  </a:lnTo>
                  <a:lnTo>
                    <a:pt x="401637" y="228600"/>
                  </a:lnTo>
                  <a:lnTo>
                    <a:pt x="398462" y="223837"/>
                  </a:lnTo>
                  <a:lnTo>
                    <a:pt x="398462" y="228600"/>
                  </a:lnTo>
                  <a:lnTo>
                    <a:pt x="398462" y="231775"/>
                  </a:lnTo>
                  <a:lnTo>
                    <a:pt x="393700" y="231775"/>
                  </a:lnTo>
                  <a:lnTo>
                    <a:pt x="388937" y="228600"/>
                  </a:lnTo>
                  <a:lnTo>
                    <a:pt x="384175" y="228600"/>
                  </a:lnTo>
                  <a:lnTo>
                    <a:pt x="384175" y="231775"/>
                  </a:lnTo>
                  <a:lnTo>
                    <a:pt x="388937" y="231775"/>
                  </a:lnTo>
                  <a:lnTo>
                    <a:pt x="388937" y="236537"/>
                  </a:lnTo>
                  <a:lnTo>
                    <a:pt x="388937" y="241300"/>
                  </a:lnTo>
                  <a:lnTo>
                    <a:pt x="393700" y="241300"/>
                  </a:lnTo>
                  <a:lnTo>
                    <a:pt x="398462" y="241300"/>
                  </a:lnTo>
                  <a:lnTo>
                    <a:pt x="398462" y="246062"/>
                  </a:lnTo>
                  <a:lnTo>
                    <a:pt x="398462" y="250825"/>
                  </a:lnTo>
                  <a:lnTo>
                    <a:pt x="401637" y="250825"/>
                  </a:lnTo>
                  <a:lnTo>
                    <a:pt x="406400" y="255587"/>
                  </a:lnTo>
                  <a:lnTo>
                    <a:pt x="406400" y="260350"/>
                  </a:lnTo>
                  <a:lnTo>
                    <a:pt x="406400" y="265112"/>
                  </a:lnTo>
                  <a:lnTo>
                    <a:pt x="401637" y="265112"/>
                  </a:lnTo>
                  <a:lnTo>
                    <a:pt x="398462" y="265112"/>
                  </a:lnTo>
                  <a:lnTo>
                    <a:pt x="401637" y="265112"/>
                  </a:lnTo>
                  <a:lnTo>
                    <a:pt x="401637" y="269875"/>
                  </a:lnTo>
                  <a:lnTo>
                    <a:pt x="401637" y="273050"/>
                  </a:lnTo>
                  <a:lnTo>
                    <a:pt x="401637" y="277812"/>
                  </a:lnTo>
                  <a:lnTo>
                    <a:pt x="401637" y="282575"/>
                  </a:lnTo>
                  <a:lnTo>
                    <a:pt x="398462" y="287337"/>
                  </a:lnTo>
                  <a:lnTo>
                    <a:pt x="393700" y="287337"/>
                  </a:lnTo>
                  <a:lnTo>
                    <a:pt x="388937" y="292100"/>
                  </a:lnTo>
                  <a:lnTo>
                    <a:pt x="393700" y="292100"/>
                  </a:lnTo>
                  <a:lnTo>
                    <a:pt x="393700" y="296862"/>
                  </a:lnTo>
                  <a:lnTo>
                    <a:pt x="398462" y="301625"/>
                  </a:lnTo>
                  <a:lnTo>
                    <a:pt x="401637" y="301625"/>
                  </a:lnTo>
                  <a:lnTo>
                    <a:pt x="401637" y="306387"/>
                  </a:lnTo>
                  <a:lnTo>
                    <a:pt x="406400" y="309562"/>
                  </a:lnTo>
                  <a:lnTo>
                    <a:pt x="406400" y="314325"/>
                  </a:lnTo>
                  <a:lnTo>
                    <a:pt x="411162" y="314325"/>
                  </a:lnTo>
                  <a:lnTo>
                    <a:pt x="411162" y="319087"/>
                  </a:lnTo>
                  <a:lnTo>
                    <a:pt x="406400" y="319087"/>
                  </a:lnTo>
                  <a:lnTo>
                    <a:pt x="406400" y="323850"/>
                  </a:lnTo>
                  <a:lnTo>
                    <a:pt x="406400" y="328612"/>
                  </a:lnTo>
                  <a:lnTo>
                    <a:pt x="411162" y="323850"/>
                  </a:lnTo>
                  <a:lnTo>
                    <a:pt x="411162" y="328612"/>
                  </a:lnTo>
                  <a:lnTo>
                    <a:pt x="411162" y="333375"/>
                  </a:lnTo>
                  <a:lnTo>
                    <a:pt x="411162" y="338137"/>
                  </a:lnTo>
                  <a:lnTo>
                    <a:pt x="406400" y="338137"/>
                  </a:lnTo>
                  <a:lnTo>
                    <a:pt x="406400" y="342900"/>
                  </a:lnTo>
                  <a:lnTo>
                    <a:pt x="401637" y="342900"/>
                  </a:lnTo>
                  <a:lnTo>
                    <a:pt x="401637" y="338137"/>
                  </a:lnTo>
                  <a:lnTo>
                    <a:pt x="398462" y="338137"/>
                  </a:lnTo>
                  <a:lnTo>
                    <a:pt x="398462" y="333375"/>
                  </a:lnTo>
                  <a:lnTo>
                    <a:pt x="393700" y="333375"/>
                  </a:lnTo>
                  <a:lnTo>
                    <a:pt x="393700" y="338137"/>
                  </a:lnTo>
                  <a:lnTo>
                    <a:pt x="388937" y="342900"/>
                  </a:lnTo>
                  <a:lnTo>
                    <a:pt x="388937" y="346075"/>
                  </a:lnTo>
                  <a:lnTo>
                    <a:pt x="384175" y="350837"/>
                  </a:lnTo>
                  <a:lnTo>
                    <a:pt x="384175" y="355600"/>
                  </a:lnTo>
                  <a:lnTo>
                    <a:pt x="384175" y="360362"/>
                  </a:lnTo>
                  <a:lnTo>
                    <a:pt x="379412" y="360362"/>
                  </a:lnTo>
                  <a:lnTo>
                    <a:pt x="374650" y="360362"/>
                  </a:lnTo>
                  <a:lnTo>
                    <a:pt x="379412" y="365125"/>
                  </a:lnTo>
                  <a:lnTo>
                    <a:pt x="379412" y="369887"/>
                  </a:lnTo>
                  <a:lnTo>
                    <a:pt x="374650" y="369887"/>
                  </a:lnTo>
                  <a:lnTo>
                    <a:pt x="374650" y="374650"/>
                  </a:lnTo>
                  <a:lnTo>
                    <a:pt x="365125" y="379412"/>
                  </a:lnTo>
                  <a:lnTo>
                    <a:pt x="360362" y="379412"/>
                  </a:lnTo>
                  <a:lnTo>
                    <a:pt x="360362" y="374650"/>
                  </a:lnTo>
                  <a:lnTo>
                    <a:pt x="357187" y="369887"/>
                  </a:lnTo>
                  <a:lnTo>
                    <a:pt x="357187" y="365125"/>
                  </a:lnTo>
                  <a:lnTo>
                    <a:pt x="352425" y="365125"/>
                  </a:lnTo>
                  <a:lnTo>
                    <a:pt x="352425" y="369887"/>
                  </a:lnTo>
                  <a:lnTo>
                    <a:pt x="352425" y="379412"/>
                  </a:lnTo>
                  <a:lnTo>
                    <a:pt x="352425" y="384175"/>
                  </a:lnTo>
                  <a:lnTo>
                    <a:pt x="347662" y="387350"/>
                  </a:lnTo>
                  <a:lnTo>
                    <a:pt x="347662" y="392112"/>
                  </a:lnTo>
                  <a:lnTo>
                    <a:pt x="357187" y="396875"/>
                  </a:lnTo>
                  <a:lnTo>
                    <a:pt x="360362" y="396875"/>
                  </a:lnTo>
                  <a:lnTo>
                    <a:pt x="360362" y="392112"/>
                  </a:lnTo>
                  <a:lnTo>
                    <a:pt x="365125" y="392112"/>
                  </a:lnTo>
                  <a:lnTo>
                    <a:pt x="369887" y="396875"/>
                  </a:lnTo>
                  <a:lnTo>
                    <a:pt x="374650" y="396875"/>
                  </a:lnTo>
                  <a:lnTo>
                    <a:pt x="374650" y="401637"/>
                  </a:lnTo>
                  <a:lnTo>
                    <a:pt x="369887" y="401637"/>
                  </a:lnTo>
                  <a:lnTo>
                    <a:pt x="369887" y="406400"/>
                  </a:lnTo>
                  <a:lnTo>
                    <a:pt x="365125" y="406400"/>
                  </a:lnTo>
                  <a:lnTo>
                    <a:pt x="369887" y="406400"/>
                  </a:lnTo>
                  <a:lnTo>
                    <a:pt x="369887" y="401637"/>
                  </a:lnTo>
                  <a:lnTo>
                    <a:pt x="365125" y="401637"/>
                  </a:lnTo>
                  <a:lnTo>
                    <a:pt x="365125" y="406400"/>
                  </a:lnTo>
                  <a:lnTo>
                    <a:pt x="360362" y="406400"/>
                  </a:lnTo>
                  <a:lnTo>
                    <a:pt x="360362" y="401637"/>
                  </a:lnTo>
                  <a:lnTo>
                    <a:pt x="357187" y="401637"/>
                  </a:lnTo>
                  <a:lnTo>
                    <a:pt x="357187" y="406400"/>
                  </a:lnTo>
                  <a:lnTo>
                    <a:pt x="352425" y="406400"/>
                  </a:lnTo>
                  <a:lnTo>
                    <a:pt x="352425" y="401637"/>
                  </a:lnTo>
                  <a:lnTo>
                    <a:pt x="347662" y="396875"/>
                  </a:lnTo>
                  <a:lnTo>
                    <a:pt x="342900" y="396875"/>
                  </a:lnTo>
                  <a:lnTo>
                    <a:pt x="342900" y="401637"/>
                  </a:lnTo>
                  <a:lnTo>
                    <a:pt x="328612" y="415925"/>
                  </a:lnTo>
                  <a:lnTo>
                    <a:pt x="328612" y="420687"/>
                  </a:lnTo>
                  <a:lnTo>
                    <a:pt x="328612" y="423862"/>
                  </a:lnTo>
                  <a:lnTo>
                    <a:pt x="323850" y="423862"/>
                  </a:lnTo>
                  <a:lnTo>
                    <a:pt x="323850" y="428625"/>
                  </a:lnTo>
                  <a:lnTo>
                    <a:pt x="323850" y="433387"/>
                  </a:lnTo>
                  <a:lnTo>
                    <a:pt x="323850" y="438150"/>
                  </a:lnTo>
                  <a:lnTo>
                    <a:pt x="320675" y="438150"/>
                  </a:lnTo>
                  <a:lnTo>
                    <a:pt x="320675" y="442912"/>
                  </a:lnTo>
                  <a:lnTo>
                    <a:pt x="320675" y="447675"/>
                  </a:lnTo>
                  <a:lnTo>
                    <a:pt x="323850" y="452437"/>
                  </a:lnTo>
                  <a:lnTo>
                    <a:pt x="328612" y="452437"/>
                  </a:lnTo>
                  <a:lnTo>
                    <a:pt x="328612" y="457200"/>
                  </a:lnTo>
                  <a:lnTo>
                    <a:pt x="328612" y="461962"/>
                  </a:lnTo>
                  <a:lnTo>
                    <a:pt x="323850" y="461962"/>
                  </a:lnTo>
                  <a:lnTo>
                    <a:pt x="328612" y="465137"/>
                  </a:lnTo>
                  <a:lnTo>
                    <a:pt x="328612" y="469900"/>
                  </a:lnTo>
                  <a:lnTo>
                    <a:pt x="323850" y="469900"/>
                  </a:lnTo>
                  <a:lnTo>
                    <a:pt x="320675" y="474662"/>
                  </a:lnTo>
                  <a:lnTo>
                    <a:pt x="320675" y="479425"/>
                  </a:lnTo>
                  <a:lnTo>
                    <a:pt x="320675" y="484187"/>
                  </a:lnTo>
                  <a:lnTo>
                    <a:pt x="315912" y="484187"/>
                  </a:lnTo>
                  <a:lnTo>
                    <a:pt x="320675" y="484187"/>
                  </a:lnTo>
                  <a:lnTo>
                    <a:pt x="320675" y="488950"/>
                  </a:lnTo>
                  <a:lnTo>
                    <a:pt x="320675" y="493712"/>
                  </a:lnTo>
                  <a:lnTo>
                    <a:pt x="320675" y="498475"/>
                  </a:lnTo>
                  <a:lnTo>
                    <a:pt x="315912" y="498475"/>
                  </a:lnTo>
                  <a:lnTo>
                    <a:pt x="315912" y="501650"/>
                  </a:lnTo>
                  <a:lnTo>
                    <a:pt x="311150" y="501650"/>
                  </a:lnTo>
                  <a:lnTo>
                    <a:pt x="306387" y="498475"/>
                  </a:lnTo>
                  <a:lnTo>
                    <a:pt x="301625" y="498475"/>
                  </a:lnTo>
                  <a:lnTo>
                    <a:pt x="301625" y="493712"/>
                  </a:lnTo>
                  <a:lnTo>
                    <a:pt x="301625" y="488950"/>
                  </a:lnTo>
                  <a:lnTo>
                    <a:pt x="301625" y="484187"/>
                  </a:lnTo>
                  <a:lnTo>
                    <a:pt x="296862" y="484187"/>
                  </a:lnTo>
                  <a:lnTo>
                    <a:pt x="296862" y="479425"/>
                  </a:lnTo>
                  <a:lnTo>
                    <a:pt x="292100" y="479425"/>
                  </a:lnTo>
                  <a:lnTo>
                    <a:pt x="292100" y="474662"/>
                  </a:lnTo>
                  <a:lnTo>
                    <a:pt x="292100" y="469900"/>
                  </a:lnTo>
                  <a:lnTo>
                    <a:pt x="287337" y="474662"/>
                  </a:lnTo>
                  <a:lnTo>
                    <a:pt x="287337" y="469900"/>
                  </a:lnTo>
                  <a:lnTo>
                    <a:pt x="287337" y="474662"/>
                  </a:lnTo>
                  <a:lnTo>
                    <a:pt x="284162" y="474662"/>
                  </a:lnTo>
                  <a:lnTo>
                    <a:pt x="284162" y="469900"/>
                  </a:lnTo>
                  <a:lnTo>
                    <a:pt x="279400" y="469900"/>
                  </a:lnTo>
                  <a:lnTo>
                    <a:pt x="274637" y="469900"/>
                  </a:lnTo>
                  <a:lnTo>
                    <a:pt x="274637" y="474662"/>
                  </a:lnTo>
                  <a:lnTo>
                    <a:pt x="269875" y="474662"/>
                  </a:lnTo>
                  <a:lnTo>
                    <a:pt x="265112" y="474662"/>
                  </a:lnTo>
                  <a:lnTo>
                    <a:pt x="269875" y="474662"/>
                  </a:lnTo>
                  <a:lnTo>
                    <a:pt x="269875" y="479425"/>
                  </a:lnTo>
                  <a:lnTo>
                    <a:pt x="265112" y="479425"/>
                  </a:lnTo>
                  <a:lnTo>
                    <a:pt x="260350" y="479425"/>
                  </a:lnTo>
                  <a:lnTo>
                    <a:pt x="260350" y="484187"/>
                  </a:lnTo>
                  <a:lnTo>
                    <a:pt x="255587" y="484187"/>
                  </a:lnTo>
                  <a:lnTo>
                    <a:pt x="250825" y="484187"/>
                  </a:lnTo>
                  <a:lnTo>
                    <a:pt x="250825" y="488950"/>
                  </a:lnTo>
                  <a:lnTo>
                    <a:pt x="246062" y="488950"/>
                  </a:lnTo>
                  <a:lnTo>
                    <a:pt x="250825" y="488950"/>
                  </a:lnTo>
                  <a:lnTo>
                    <a:pt x="246062" y="488950"/>
                  </a:lnTo>
                  <a:lnTo>
                    <a:pt x="250825" y="488950"/>
                  </a:lnTo>
                  <a:lnTo>
                    <a:pt x="250825" y="493712"/>
                  </a:lnTo>
                  <a:lnTo>
                    <a:pt x="246062" y="493712"/>
                  </a:lnTo>
                  <a:lnTo>
                    <a:pt x="242887" y="493712"/>
                  </a:lnTo>
                  <a:lnTo>
                    <a:pt x="238125" y="493712"/>
                  </a:lnTo>
                  <a:lnTo>
                    <a:pt x="238125" y="498475"/>
                  </a:lnTo>
                  <a:lnTo>
                    <a:pt x="233362" y="498475"/>
                  </a:lnTo>
                  <a:lnTo>
                    <a:pt x="233362" y="493712"/>
                  </a:lnTo>
                  <a:lnTo>
                    <a:pt x="233362" y="498475"/>
                  </a:lnTo>
                  <a:lnTo>
                    <a:pt x="228600" y="498475"/>
                  </a:lnTo>
                  <a:lnTo>
                    <a:pt x="228600" y="493712"/>
                  </a:lnTo>
                  <a:lnTo>
                    <a:pt x="233362" y="493712"/>
                  </a:lnTo>
                  <a:lnTo>
                    <a:pt x="228600" y="493712"/>
                  </a:lnTo>
                  <a:lnTo>
                    <a:pt x="228600" y="488950"/>
                  </a:lnTo>
                  <a:lnTo>
                    <a:pt x="228600" y="493712"/>
                  </a:lnTo>
                  <a:lnTo>
                    <a:pt x="228600" y="488950"/>
                  </a:lnTo>
                  <a:lnTo>
                    <a:pt x="223837" y="488950"/>
                  </a:lnTo>
                  <a:lnTo>
                    <a:pt x="228600" y="488950"/>
                  </a:lnTo>
                  <a:lnTo>
                    <a:pt x="223837" y="488950"/>
                  </a:lnTo>
                  <a:lnTo>
                    <a:pt x="223837" y="484187"/>
                  </a:lnTo>
                  <a:lnTo>
                    <a:pt x="219075" y="484187"/>
                  </a:lnTo>
                  <a:lnTo>
                    <a:pt x="219075" y="479425"/>
                  </a:lnTo>
                  <a:lnTo>
                    <a:pt x="219075" y="474662"/>
                  </a:lnTo>
                  <a:lnTo>
                    <a:pt x="219075" y="469900"/>
                  </a:lnTo>
                  <a:lnTo>
                    <a:pt x="214312" y="469900"/>
                  </a:lnTo>
                  <a:lnTo>
                    <a:pt x="214312" y="465137"/>
                  </a:lnTo>
                  <a:lnTo>
                    <a:pt x="209550" y="465137"/>
                  </a:lnTo>
                  <a:lnTo>
                    <a:pt x="209550" y="461962"/>
                  </a:lnTo>
                  <a:lnTo>
                    <a:pt x="206375" y="461962"/>
                  </a:lnTo>
                  <a:lnTo>
                    <a:pt x="209550" y="461962"/>
                  </a:lnTo>
                  <a:lnTo>
                    <a:pt x="206375" y="461962"/>
                  </a:lnTo>
                  <a:lnTo>
                    <a:pt x="209550" y="461962"/>
                  </a:lnTo>
                  <a:lnTo>
                    <a:pt x="209550" y="457200"/>
                  </a:lnTo>
                  <a:lnTo>
                    <a:pt x="206375" y="457200"/>
                  </a:lnTo>
                  <a:lnTo>
                    <a:pt x="206375" y="452437"/>
                  </a:lnTo>
                  <a:lnTo>
                    <a:pt x="201612" y="457200"/>
                  </a:lnTo>
                  <a:lnTo>
                    <a:pt x="196850" y="457200"/>
                  </a:lnTo>
                  <a:lnTo>
                    <a:pt x="192087" y="457200"/>
                  </a:lnTo>
                  <a:lnTo>
                    <a:pt x="192087" y="461962"/>
                  </a:lnTo>
                  <a:lnTo>
                    <a:pt x="192087" y="465137"/>
                  </a:lnTo>
                  <a:lnTo>
                    <a:pt x="192087" y="469900"/>
                  </a:lnTo>
                  <a:lnTo>
                    <a:pt x="192087" y="474662"/>
                  </a:lnTo>
                  <a:lnTo>
                    <a:pt x="192087" y="479425"/>
                  </a:lnTo>
                  <a:lnTo>
                    <a:pt x="187325" y="479425"/>
                  </a:lnTo>
                  <a:lnTo>
                    <a:pt x="187325" y="474662"/>
                  </a:lnTo>
                  <a:lnTo>
                    <a:pt x="182562" y="474662"/>
                  </a:lnTo>
                  <a:lnTo>
                    <a:pt x="177800" y="479425"/>
                  </a:lnTo>
                  <a:lnTo>
                    <a:pt x="177800" y="484187"/>
                  </a:lnTo>
                  <a:lnTo>
                    <a:pt x="173037" y="484187"/>
                  </a:lnTo>
                  <a:lnTo>
                    <a:pt x="173037" y="488950"/>
                  </a:lnTo>
                  <a:lnTo>
                    <a:pt x="173037" y="493712"/>
                  </a:lnTo>
                  <a:lnTo>
                    <a:pt x="169862" y="493712"/>
                  </a:lnTo>
                  <a:lnTo>
                    <a:pt x="165100" y="493712"/>
                  </a:lnTo>
                  <a:lnTo>
                    <a:pt x="160337" y="493712"/>
                  </a:lnTo>
                  <a:lnTo>
                    <a:pt x="155575" y="493712"/>
                  </a:lnTo>
                  <a:lnTo>
                    <a:pt x="155575" y="488950"/>
                  </a:lnTo>
                  <a:lnTo>
                    <a:pt x="150812" y="488950"/>
                  </a:lnTo>
                  <a:lnTo>
                    <a:pt x="146050" y="488950"/>
                  </a:lnTo>
                  <a:lnTo>
                    <a:pt x="141287" y="488950"/>
                  </a:lnTo>
                  <a:lnTo>
                    <a:pt x="141287" y="493712"/>
                  </a:lnTo>
                  <a:lnTo>
                    <a:pt x="136525" y="493712"/>
                  </a:lnTo>
                  <a:lnTo>
                    <a:pt x="131762" y="493712"/>
                  </a:lnTo>
                  <a:lnTo>
                    <a:pt x="128587" y="493712"/>
                  </a:lnTo>
                  <a:lnTo>
                    <a:pt x="128587" y="488950"/>
                  </a:lnTo>
                  <a:lnTo>
                    <a:pt x="123825" y="488950"/>
                  </a:lnTo>
                  <a:lnTo>
                    <a:pt x="128587" y="488950"/>
                  </a:lnTo>
                  <a:lnTo>
                    <a:pt x="128587" y="484187"/>
                  </a:lnTo>
                  <a:lnTo>
                    <a:pt x="128587" y="479425"/>
                  </a:lnTo>
                  <a:lnTo>
                    <a:pt x="128587" y="474662"/>
                  </a:lnTo>
                  <a:lnTo>
                    <a:pt x="128587" y="469900"/>
                  </a:lnTo>
                  <a:lnTo>
                    <a:pt x="123825" y="469900"/>
                  </a:lnTo>
                  <a:lnTo>
                    <a:pt x="123825" y="465137"/>
                  </a:lnTo>
                  <a:lnTo>
                    <a:pt x="128587" y="465137"/>
                  </a:lnTo>
                  <a:lnTo>
                    <a:pt x="123825" y="461962"/>
                  </a:lnTo>
                  <a:lnTo>
                    <a:pt x="119062" y="461962"/>
                  </a:lnTo>
                  <a:lnTo>
                    <a:pt x="119062" y="457200"/>
                  </a:lnTo>
                  <a:lnTo>
                    <a:pt x="119062" y="452437"/>
                  </a:lnTo>
                  <a:lnTo>
                    <a:pt x="114300" y="452437"/>
                  </a:lnTo>
                  <a:lnTo>
                    <a:pt x="114300" y="447675"/>
                  </a:lnTo>
                  <a:lnTo>
                    <a:pt x="114300" y="442912"/>
                  </a:lnTo>
                  <a:lnTo>
                    <a:pt x="114300" y="438150"/>
                  </a:lnTo>
                  <a:lnTo>
                    <a:pt x="109537" y="438150"/>
                  </a:lnTo>
                  <a:lnTo>
                    <a:pt x="104775" y="438150"/>
                  </a:lnTo>
                  <a:lnTo>
                    <a:pt x="104775" y="433387"/>
                  </a:lnTo>
                  <a:lnTo>
                    <a:pt x="100012" y="433387"/>
                  </a:lnTo>
                  <a:lnTo>
                    <a:pt x="100012" y="428625"/>
                  </a:lnTo>
                  <a:lnTo>
                    <a:pt x="100012" y="423862"/>
                  </a:lnTo>
                  <a:lnTo>
                    <a:pt x="100012" y="420687"/>
                  </a:lnTo>
                  <a:lnTo>
                    <a:pt x="104775" y="420687"/>
                  </a:lnTo>
                  <a:lnTo>
                    <a:pt x="104775" y="415925"/>
                  </a:lnTo>
                  <a:lnTo>
                    <a:pt x="104775" y="411162"/>
                  </a:lnTo>
                  <a:lnTo>
                    <a:pt x="100012" y="411162"/>
                  </a:lnTo>
                  <a:lnTo>
                    <a:pt x="100012" y="406400"/>
                  </a:lnTo>
                  <a:lnTo>
                    <a:pt x="104775" y="406400"/>
                  </a:lnTo>
                  <a:lnTo>
                    <a:pt x="104775" y="401637"/>
                  </a:lnTo>
                  <a:lnTo>
                    <a:pt x="100012" y="401637"/>
                  </a:lnTo>
                  <a:lnTo>
                    <a:pt x="95250" y="401637"/>
                  </a:lnTo>
                  <a:lnTo>
                    <a:pt x="95250" y="396875"/>
                  </a:lnTo>
                  <a:lnTo>
                    <a:pt x="95250" y="392112"/>
                  </a:lnTo>
                  <a:lnTo>
                    <a:pt x="92075" y="392112"/>
                  </a:lnTo>
                  <a:lnTo>
                    <a:pt x="92075" y="396875"/>
                  </a:lnTo>
                  <a:lnTo>
                    <a:pt x="87312" y="401637"/>
                  </a:lnTo>
                  <a:lnTo>
                    <a:pt x="87312" y="396875"/>
                  </a:lnTo>
                  <a:lnTo>
                    <a:pt x="87312" y="401637"/>
                  </a:lnTo>
                  <a:lnTo>
                    <a:pt x="82550" y="401637"/>
                  </a:lnTo>
                  <a:lnTo>
                    <a:pt x="77787" y="401637"/>
                  </a:lnTo>
                  <a:lnTo>
                    <a:pt x="77787" y="396875"/>
                  </a:lnTo>
                  <a:lnTo>
                    <a:pt x="77787" y="401637"/>
                  </a:lnTo>
                  <a:lnTo>
                    <a:pt x="73025" y="401637"/>
                  </a:lnTo>
                  <a:lnTo>
                    <a:pt x="68262" y="401637"/>
                  </a:lnTo>
                  <a:lnTo>
                    <a:pt x="68262" y="406400"/>
                  </a:lnTo>
                  <a:lnTo>
                    <a:pt x="73025" y="406400"/>
                  </a:lnTo>
                  <a:lnTo>
                    <a:pt x="68262" y="406400"/>
                  </a:lnTo>
                  <a:lnTo>
                    <a:pt x="63500" y="406400"/>
                  </a:lnTo>
                  <a:lnTo>
                    <a:pt x="63500" y="401637"/>
                  </a:lnTo>
                  <a:lnTo>
                    <a:pt x="63500" y="396875"/>
                  </a:lnTo>
                  <a:lnTo>
                    <a:pt x="68262" y="396875"/>
                  </a:lnTo>
                  <a:lnTo>
                    <a:pt x="63500" y="396875"/>
                  </a:lnTo>
                  <a:lnTo>
                    <a:pt x="68262" y="396875"/>
                  </a:lnTo>
                  <a:lnTo>
                    <a:pt x="63500" y="396875"/>
                  </a:lnTo>
                  <a:lnTo>
                    <a:pt x="63500" y="392112"/>
                  </a:lnTo>
                  <a:lnTo>
                    <a:pt x="63500" y="387350"/>
                  </a:lnTo>
                  <a:lnTo>
                    <a:pt x="58737" y="387350"/>
                  </a:lnTo>
                  <a:lnTo>
                    <a:pt x="63500" y="387350"/>
                  </a:lnTo>
                  <a:lnTo>
                    <a:pt x="63500" y="384175"/>
                  </a:lnTo>
                  <a:lnTo>
                    <a:pt x="58737" y="384175"/>
                  </a:lnTo>
                  <a:lnTo>
                    <a:pt x="63500" y="384175"/>
                  </a:lnTo>
                  <a:lnTo>
                    <a:pt x="63500" y="379412"/>
                  </a:lnTo>
                  <a:lnTo>
                    <a:pt x="58737" y="379412"/>
                  </a:lnTo>
                  <a:lnTo>
                    <a:pt x="58737" y="374650"/>
                  </a:lnTo>
                  <a:lnTo>
                    <a:pt x="58737" y="379412"/>
                  </a:lnTo>
                  <a:lnTo>
                    <a:pt x="53975" y="379412"/>
                  </a:lnTo>
                  <a:lnTo>
                    <a:pt x="53975" y="374650"/>
                  </a:lnTo>
                  <a:lnTo>
                    <a:pt x="58737" y="374650"/>
                  </a:lnTo>
                  <a:lnTo>
                    <a:pt x="53975" y="374650"/>
                  </a:lnTo>
                  <a:lnTo>
                    <a:pt x="53975" y="369887"/>
                  </a:lnTo>
                  <a:lnTo>
                    <a:pt x="53975" y="374650"/>
                  </a:lnTo>
                  <a:lnTo>
                    <a:pt x="53975" y="369887"/>
                  </a:lnTo>
                  <a:lnTo>
                    <a:pt x="53975" y="360362"/>
                  </a:lnTo>
                  <a:lnTo>
                    <a:pt x="53975" y="365125"/>
                  </a:lnTo>
                  <a:lnTo>
                    <a:pt x="53975" y="355600"/>
                  </a:lnTo>
                  <a:lnTo>
                    <a:pt x="50800" y="355600"/>
                  </a:lnTo>
                  <a:lnTo>
                    <a:pt x="53975" y="350837"/>
                  </a:lnTo>
                  <a:lnTo>
                    <a:pt x="50800" y="350837"/>
                  </a:lnTo>
                  <a:lnTo>
                    <a:pt x="53975" y="350837"/>
                  </a:lnTo>
                  <a:lnTo>
                    <a:pt x="50800" y="350837"/>
                  </a:lnTo>
                  <a:lnTo>
                    <a:pt x="50800" y="346075"/>
                  </a:lnTo>
                  <a:lnTo>
                    <a:pt x="50800" y="350837"/>
                  </a:lnTo>
                  <a:lnTo>
                    <a:pt x="50800" y="346075"/>
                  </a:lnTo>
                  <a:lnTo>
                    <a:pt x="46037" y="346075"/>
                  </a:lnTo>
                  <a:lnTo>
                    <a:pt x="50800" y="346075"/>
                  </a:lnTo>
                  <a:lnTo>
                    <a:pt x="46037" y="346075"/>
                  </a:lnTo>
                  <a:lnTo>
                    <a:pt x="46037" y="342900"/>
                  </a:lnTo>
                  <a:lnTo>
                    <a:pt x="46037" y="338137"/>
                  </a:lnTo>
                  <a:lnTo>
                    <a:pt x="41275" y="338137"/>
                  </a:lnTo>
                  <a:lnTo>
                    <a:pt x="36512" y="338137"/>
                  </a:lnTo>
                  <a:lnTo>
                    <a:pt x="36512" y="333375"/>
                  </a:lnTo>
                  <a:lnTo>
                    <a:pt x="31750" y="333375"/>
                  </a:lnTo>
                  <a:lnTo>
                    <a:pt x="31750" y="328612"/>
                  </a:lnTo>
                  <a:lnTo>
                    <a:pt x="26987" y="328612"/>
                  </a:lnTo>
                  <a:lnTo>
                    <a:pt x="22225" y="328612"/>
                  </a:lnTo>
                  <a:lnTo>
                    <a:pt x="26987" y="328612"/>
                  </a:lnTo>
                  <a:lnTo>
                    <a:pt x="26987" y="323850"/>
                  </a:lnTo>
                  <a:lnTo>
                    <a:pt x="22225" y="323850"/>
                  </a:lnTo>
                  <a:lnTo>
                    <a:pt x="22225" y="319087"/>
                  </a:lnTo>
                  <a:lnTo>
                    <a:pt x="17462" y="323850"/>
                  </a:lnTo>
                  <a:lnTo>
                    <a:pt x="17462" y="319087"/>
                  </a:lnTo>
                  <a:lnTo>
                    <a:pt x="17462" y="323850"/>
                  </a:lnTo>
                  <a:lnTo>
                    <a:pt x="14287" y="323850"/>
                  </a:lnTo>
                  <a:lnTo>
                    <a:pt x="14287" y="319087"/>
                  </a:lnTo>
                  <a:lnTo>
                    <a:pt x="14287" y="323850"/>
                  </a:lnTo>
                  <a:lnTo>
                    <a:pt x="14287" y="319087"/>
                  </a:lnTo>
                  <a:lnTo>
                    <a:pt x="9525" y="319087"/>
                  </a:lnTo>
                  <a:lnTo>
                    <a:pt x="9525" y="314325"/>
                  </a:lnTo>
                  <a:lnTo>
                    <a:pt x="9525" y="309562"/>
                  </a:lnTo>
                  <a:lnTo>
                    <a:pt x="4762" y="309562"/>
                  </a:lnTo>
                  <a:lnTo>
                    <a:pt x="4762" y="306387"/>
                  </a:lnTo>
                  <a:lnTo>
                    <a:pt x="4762" y="301625"/>
                  </a:lnTo>
                  <a:lnTo>
                    <a:pt x="0" y="301625"/>
                  </a:lnTo>
                  <a:lnTo>
                    <a:pt x="0" y="296862"/>
                  </a:lnTo>
                  <a:lnTo>
                    <a:pt x="4762" y="296862"/>
                  </a:lnTo>
                  <a:lnTo>
                    <a:pt x="4762" y="292100"/>
                  </a:lnTo>
                  <a:lnTo>
                    <a:pt x="4762" y="287337"/>
                  </a:lnTo>
                  <a:lnTo>
                    <a:pt x="9525" y="282575"/>
                  </a:lnTo>
                  <a:lnTo>
                    <a:pt x="9525" y="287337"/>
                  </a:lnTo>
                  <a:lnTo>
                    <a:pt x="9525" y="282575"/>
                  </a:lnTo>
                  <a:lnTo>
                    <a:pt x="14287" y="282575"/>
                  </a:lnTo>
                  <a:lnTo>
                    <a:pt x="14287" y="277812"/>
                  </a:lnTo>
                  <a:lnTo>
                    <a:pt x="17462" y="277812"/>
                  </a:lnTo>
                  <a:lnTo>
                    <a:pt x="17462" y="273050"/>
                  </a:lnTo>
                  <a:lnTo>
                    <a:pt x="14287" y="273050"/>
                  </a:lnTo>
                  <a:lnTo>
                    <a:pt x="14287" y="269875"/>
                  </a:lnTo>
                  <a:lnTo>
                    <a:pt x="17462" y="269875"/>
                  </a:lnTo>
                  <a:lnTo>
                    <a:pt x="17462" y="265112"/>
                  </a:lnTo>
                  <a:lnTo>
                    <a:pt x="22225" y="265112"/>
                  </a:lnTo>
                  <a:lnTo>
                    <a:pt x="26987" y="265112"/>
                  </a:lnTo>
                  <a:lnTo>
                    <a:pt x="26987" y="260350"/>
                  </a:lnTo>
                  <a:lnTo>
                    <a:pt x="22225" y="260350"/>
                  </a:lnTo>
                  <a:lnTo>
                    <a:pt x="22225" y="255587"/>
                  </a:lnTo>
                  <a:lnTo>
                    <a:pt x="26987" y="255587"/>
                  </a:lnTo>
                  <a:lnTo>
                    <a:pt x="26987" y="260350"/>
                  </a:lnTo>
                  <a:lnTo>
                    <a:pt x="26987" y="255587"/>
                  </a:lnTo>
                  <a:lnTo>
                    <a:pt x="31750" y="255587"/>
                  </a:lnTo>
                  <a:lnTo>
                    <a:pt x="36512" y="250825"/>
                  </a:lnTo>
                  <a:lnTo>
                    <a:pt x="36512" y="255587"/>
                  </a:lnTo>
                  <a:lnTo>
                    <a:pt x="36512" y="250825"/>
                  </a:lnTo>
                  <a:lnTo>
                    <a:pt x="41275" y="250825"/>
                  </a:lnTo>
                  <a:lnTo>
                    <a:pt x="41275" y="246062"/>
                  </a:lnTo>
                  <a:lnTo>
                    <a:pt x="41275" y="241300"/>
                  </a:lnTo>
                  <a:lnTo>
                    <a:pt x="46037" y="241300"/>
                  </a:lnTo>
                  <a:lnTo>
                    <a:pt x="46037" y="236537"/>
                  </a:lnTo>
                  <a:lnTo>
                    <a:pt x="50800" y="236537"/>
                  </a:lnTo>
                  <a:lnTo>
                    <a:pt x="50800" y="231775"/>
                  </a:lnTo>
                  <a:lnTo>
                    <a:pt x="53975" y="231775"/>
                  </a:lnTo>
                  <a:lnTo>
                    <a:pt x="58737" y="231775"/>
                  </a:lnTo>
                  <a:lnTo>
                    <a:pt x="58737" y="228600"/>
                  </a:lnTo>
                  <a:lnTo>
                    <a:pt x="58737" y="223837"/>
                  </a:lnTo>
                  <a:lnTo>
                    <a:pt x="63500" y="223837"/>
                  </a:lnTo>
                  <a:lnTo>
                    <a:pt x="63500" y="219075"/>
                  </a:lnTo>
                  <a:lnTo>
                    <a:pt x="63500" y="214312"/>
                  </a:lnTo>
                  <a:lnTo>
                    <a:pt x="63500" y="209550"/>
                  </a:lnTo>
                  <a:lnTo>
                    <a:pt x="63500" y="204787"/>
                  </a:lnTo>
                  <a:lnTo>
                    <a:pt x="68262" y="204787"/>
                  </a:lnTo>
                  <a:lnTo>
                    <a:pt x="68262" y="200025"/>
                  </a:lnTo>
                  <a:lnTo>
                    <a:pt x="73025" y="200025"/>
                  </a:lnTo>
                  <a:lnTo>
                    <a:pt x="73025" y="195262"/>
                  </a:lnTo>
                  <a:lnTo>
                    <a:pt x="73025" y="192087"/>
                  </a:lnTo>
                  <a:lnTo>
                    <a:pt x="68262" y="192087"/>
                  </a:lnTo>
                  <a:lnTo>
                    <a:pt x="73025" y="192087"/>
                  </a:lnTo>
                  <a:lnTo>
                    <a:pt x="77787" y="192087"/>
                  </a:lnTo>
                  <a:lnTo>
                    <a:pt x="77787" y="187325"/>
                  </a:lnTo>
                  <a:lnTo>
                    <a:pt x="73025" y="187325"/>
                  </a:lnTo>
                  <a:lnTo>
                    <a:pt x="73025" y="182562"/>
                  </a:lnTo>
                  <a:lnTo>
                    <a:pt x="77787" y="182562"/>
                  </a:lnTo>
                  <a:lnTo>
                    <a:pt x="73025" y="182562"/>
                  </a:lnTo>
                  <a:lnTo>
                    <a:pt x="73025" y="177800"/>
                  </a:lnTo>
                  <a:lnTo>
                    <a:pt x="73025" y="173037"/>
                  </a:lnTo>
                  <a:lnTo>
                    <a:pt x="68262" y="173037"/>
                  </a:lnTo>
                  <a:lnTo>
                    <a:pt x="68262" y="168275"/>
                  </a:lnTo>
                  <a:lnTo>
                    <a:pt x="73025" y="168275"/>
                  </a:lnTo>
                  <a:lnTo>
                    <a:pt x="73025" y="163512"/>
                  </a:lnTo>
                  <a:lnTo>
                    <a:pt x="73025" y="168275"/>
                  </a:lnTo>
                  <a:lnTo>
                    <a:pt x="68262" y="168275"/>
                  </a:lnTo>
                  <a:lnTo>
                    <a:pt x="68262" y="163512"/>
                  </a:lnTo>
                  <a:lnTo>
                    <a:pt x="73025" y="163512"/>
                  </a:lnTo>
                  <a:lnTo>
                    <a:pt x="73025" y="158750"/>
                  </a:lnTo>
                  <a:lnTo>
                    <a:pt x="73025" y="155575"/>
                  </a:lnTo>
                  <a:lnTo>
                    <a:pt x="68262" y="155575"/>
                  </a:lnTo>
                  <a:lnTo>
                    <a:pt x="68262" y="150812"/>
                  </a:lnTo>
                  <a:lnTo>
                    <a:pt x="68262" y="146050"/>
                  </a:lnTo>
                  <a:lnTo>
                    <a:pt x="68262" y="141287"/>
                  </a:lnTo>
                  <a:lnTo>
                    <a:pt x="73025" y="141287"/>
                  </a:lnTo>
                  <a:lnTo>
                    <a:pt x="77787" y="141287"/>
                  </a:lnTo>
                  <a:lnTo>
                    <a:pt x="82550" y="141287"/>
                  </a:lnTo>
                  <a:lnTo>
                    <a:pt x="82550" y="146050"/>
                  </a:lnTo>
                  <a:lnTo>
                    <a:pt x="82550" y="141287"/>
                  </a:lnTo>
                  <a:lnTo>
                    <a:pt x="87312" y="141287"/>
                  </a:lnTo>
                  <a:lnTo>
                    <a:pt x="87312" y="146050"/>
                  </a:lnTo>
                  <a:lnTo>
                    <a:pt x="87312" y="141287"/>
                  </a:lnTo>
                  <a:lnTo>
                    <a:pt x="92075" y="141287"/>
                  </a:lnTo>
                  <a:lnTo>
                    <a:pt x="95250" y="141287"/>
                  </a:lnTo>
                  <a:lnTo>
                    <a:pt x="100012" y="141287"/>
                  </a:lnTo>
                  <a:lnTo>
                    <a:pt x="104775" y="141287"/>
                  </a:lnTo>
                  <a:lnTo>
                    <a:pt x="104775" y="136525"/>
                  </a:lnTo>
                  <a:lnTo>
                    <a:pt x="109537" y="136525"/>
                  </a:lnTo>
                  <a:lnTo>
                    <a:pt x="109537" y="131762"/>
                  </a:lnTo>
                  <a:lnTo>
                    <a:pt x="114300" y="131762"/>
                  </a:lnTo>
                  <a:lnTo>
                    <a:pt x="119062" y="131762"/>
                  </a:lnTo>
                  <a:lnTo>
                    <a:pt x="119062" y="127000"/>
                  </a:lnTo>
                  <a:lnTo>
                    <a:pt x="114300" y="127000"/>
                  </a:lnTo>
                  <a:lnTo>
                    <a:pt x="114300" y="122237"/>
                  </a:lnTo>
                  <a:lnTo>
                    <a:pt x="109537" y="122237"/>
                  </a:lnTo>
                  <a:lnTo>
                    <a:pt x="109537" y="117475"/>
                  </a:lnTo>
                  <a:lnTo>
                    <a:pt x="109537" y="114300"/>
                  </a:lnTo>
                  <a:lnTo>
                    <a:pt x="109537" y="109537"/>
                  </a:lnTo>
                  <a:lnTo>
                    <a:pt x="109537" y="114300"/>
                  </a:lnTo>
                  <a:lnTo>
                    <a:pt x="104775" y="114300"/>
                  </a:lnTo>
                  <a:lnTo>
                    <a:pt x="100012" y="114300"/>
                  </a:lnTo>
                  <a:lnTo>
                    <a:pt x="100012" y="109537"/>
                  </a:lnTo>
                  <a:lnTo>
                    <a:pt x="100012" y="104775"/>
                  </a:lnTo>
                  <a:lnTo>
                    <a:pt x="95250" y="104775"/>
                  </a:lnTo>
                  <a:lnTo>
                    <a:pt x="100012" y="104775"/>
                  </a:lnTo>
                  <a:lnTo>
                    <a:pt x="100012" y="100012"/>
                  </a:lnTo>
                  <a:lnTo>
                    <a:pt x="100012" y="104775"/>
                  </a:lnTo>
                  <a:lnTo>
                    <a:pt x="100012" y="100012"/>
                  </a:lnTo>
                  <a:lnTo>
                    <a:pt x="104775" y="100012"/>
                  </a:lnTo>
                  <a:lnTo>
                    <a:pt x="104775" y="95250"/>
                  </a:lnTo>
                  <a:lnTo>
                    <a:pt x="109537" y="95250"/>
                  </a:lnTo>
                  <a:lnTo>
                    <a:pt x="109537" y="90487"/>
                  </a:lnTo>
                  <a:lnTo>
                    <a:pt x="114300" y="90487"/>
                  </a:lnTo>
                  <a:lnTo>
                    <a:pt x="114300" y="95250"/>
                  </a:lnTo>
                  <a:lnTo>
                    <a:pt x="119062" y="95250"/>
                  </a:lnTo>
                  <a:lnTo>
                    <a:pt x="119062" y="90487"/>
                  </a:lnTo>
                  <a:lnTo>
                    <a:pt x="123825" y="85725"/>
                  </a:lnTo>
                  <a:lnTo>
                    <a:pt x="119062" y="85725"/>
                  </a:lnTo>
                  <a:lnTo>
                    <a:pt x="119062" y="80962"/>
                  </a:lnTo>
                  <a:lnTo>
                    <a:pt x="119062" y="77787"/>
                  </a:lnTo>
                  <a:lnTo>
                    <a:pt x="123825" y="77787"/>
                  </a:lnTo>
                  <a:lnTo>
                    <a:pt x="123825" y="73025"/>
                  </a:lnTo>
                  <a:lnTo>
                    <a:pt x="128587" y="73025"/>
                  </a:lnTo>
                  <a:lnTo>
                    <a:pt x="128587" y="68262"/>
                  </a:lnTo>
                  <a:lnTo>
                    <a:pt x="123825" y="63500"/>
                  </a:lnTo>
                  <a:lnTo>
                    <a:pt x="123825" y="58737"/>
                  </a:lnTo>
                  <a:lnTo>
                    <a:pt x="128587" y="58737"/>
                  </a:lnTo>
                  <a:lnTo>
                    <a:pt x="128587" y="53975"/>
                  </a:lnTo>
                  <a:lnTo>
                    <a:pt x="128587" y="26987"/>
                  </a:lnTo>
                  <a:lnTo>
                    <a:pt x="131762" y="26987"/>
                  </a:lnTo>
                  <a:lnTo>
                    <a:pt x="131762" y="31750"/>
                  </a:lnTo>
                  <a:lnTo>
                    <a:pt x="131762" y="26987"/>
                  </a:lnTo>
                  <a:lnTo>
                    <a:pt x="136525" y="26987"/>
                  </a:lnTo>
                  <a:lnTo>
                    <a:pt x="141287" y="26987"/>
                  </a:lnTo>
                  <a:lnTo>
                    <a:pt x="141287" y="22225"/>
                  </a:lnTo>
                  <a:lnTo>
                    <a:pt x="141287" y="26987"/>
                  </a:lnTo>
                  <a:lnTo>
                    <a:pt x="146050" y="26987"/>
                  </a:lnTo>
                  <a:lnTo>
                    <a:pt x="146050" y="22225"/>
                  </a:lnTo>
                  <a:lnTo>
                    <a:pt x="150812" y="22225"/>
                  </a:lnTo>
                  <a:lnTo>
                    <a:pt x="150812" y="26987"/>
                  </a:lnTo>
                  <a:lnTo>
                    <a:pt x="150812" y="22225"/>
                  </a:lnTo>
                  <a:lnTo>
                    <a:pt x="155575" y="22225"/>
                  </a:lnTo>
                  <a:lnTo>
                    <a:pt x="155575" y="26987"/>
                  </a:lnTo>
                  <a:lnTo>
                    <a:pt x="160337" y="26987"/>
                  </a:lnTo>
                  <a:lnTo>
                    <a:pt x="160337" y="31750"/>
                  </a:lnTo>
                  <a:lnTo>
                    <a:pt x="165100" y="31750"/>
                  </a:lnTo>
                  <a:lnTo>
                    <a:pt x="165100" y="36512"/>
                  </a:lnTo>
                  <a:lnTo>
                    <a:pt x="169862" y="36512"/>
                  </a:lnTo>
                  <a:lnTo>
                    <a:pt x="169862" y="39687"/>
                  </a:lnTo>
                  <a:lnTo>
                    <a:pt x="173037" y="39687"/>
                  </a:lnTo>
                  <a:lnTo>
                    <a:pt x="177800" y="39687"/>
                  </a:lnTo>
                  <a:lnTo>
                    <a:pt x="177800" y="44450"/>
                  </a:lnTo>
                  <a:lnTo>
                    <a:pt x="182562" y="44450"/>
                  </a:lnTo>
                  <a:lnTo>
                    <a:pt x="187325" y="44450"/>
                  </a:lnTo>
                  <a:lnTo>
                    <a:pt x="192087" y="44450"/>
                  </a:lnTo>
                  <a:lnTo>
                    <a:pt x="196850" y="44450"/>
                  </a:lnTo>
                  <a:lnTo>
                    <a:pt x="201612" y="44450"/>
                  </a:lnTo>
                  <a:lnTo>
                    <a:pt x="206375" y="44450"/>
                  </a:lnTo>
                  <a:lnTo>
                    <a:pt x="206375" y="39687"/>
                  </a:lnTo>
                  <a:lnTo>
                    <a:pt x="209550" y="39687"/>
                  </a:lnTo>
                  <a:lnTo>
                    <a:pt x="206375" y="39687"/>
                  </a:lnTo>
                  <a:lnTo>
                    <a:pt x="206375" y="44450"/>
                  </a:lnTo>
                  <a:lnTo>
                    <a:pt x="209550" y="44450"/>
                  </a:lnTo>
                  <a:lnTo>
                    <a:pt x="206375" y="44450"/>
                  </a:lnTo>
                  <a:lnTo>
                    <a:pt x="209550" y="44450"/>
                  </a:lnTo>
                  <a:lnTo>
                    <a:pt x="209550" y="49212"/>
                  </a:lnTo>
                  <a:lnTo>
                    <a:pt x="209550" y="44450"/>
                  </a:lnTo>
                  <a:lnTo>
                    <a:pt x="214312" y="44450"/>
                  </a:lnTo>
                  <a:lnTo>
                    <a:pt x="214312" y="39687"/>
                  </a:lnTo>
                  <a:lnTo>
                    <a:pt x="214312" y="44450"/>
                  </a:lnTo>
                  <a:lnTo>
                    <a:pt x="219075" y="44450"/>
                  </a:lnTo>
                  <a:lnTo>
                    <a:pt x="219075" y="49212"/>
                  </a:lnTo>
                  <a:lnTo>
                    <a:pt x="219075" y="53975"/>
                  </a:lnTo>
                  <a:lnTo>
                    <a:pt x="223837" y="53975"/>
                  </a:lnTo>
                  <a:lnTo>
                    <a:pt x="223837" y="58737"/>
                  </a:lnTo>
                  <a:lnTo>
                    <a:pt x="228600" y="58737"/>
                  </a:lnTo>
                  <a:lnTo>
                    <a:pt x="228600" y="53975"/>
                  </a:lnTo>
                  <a:lnTo>
                    <a:pt x="228600" y="49212"/>
                  </a:lnTo>
                  <a:lnTo>
                    <a:pt x="233362" y="49212"/>
                  </a:lnTo>
                  <a:lnTo>
                    <a:pt x="233362" y="44450"/>
                  </a:lnTo>
                  <a:lnTo>
                    <a:pt x="233362" y="49212"/>
                  </a:lnTo>
                  <a:lnTo>
                    <a:pt x="233362" y="44450"/>
                  </a:lnTo>
                  <a:lnTo>
                    <a:pt x="238125" y="44450"/>
                  </a:lnTo>
                  <a:lnTo>
                    <a:pt x="242887" y="44450"/>
                  </a:lnTo>
                  <a:lnTo>
                    <a:pt x="242887" y="39687"/>
                  </a:lnTo>
                  <a:lnTo>
                    <a:pt x="242887" y="44450"/>
                  </a:lnTo>
                  <a:lnTo>
                    <a:pt x="246062" y="44450"/>
                  </a:lnTo>
                  <a:lnTo>
                    <a:pt x="246062" y="39687"/>
                  </a:lnTo>
                  <a:lnTo>
                    <a:pt x="242887" y="39687"/>
                  </a:lnTo>
                  <a:lnTo>
                    <a:pt x="246062" y="39687"/>
                  </a:lnTo>
                  <a:lnTo>
                    <a:pt x="246062" y="36512"/>
                  </a:lnTo>
                  <a:lnTo>
                    <a:pt x="242887" y="36512"/>
                  </a:lnTo>
                  <a:lnTo>
                    <a:pt x="242887" y="31750"/>
                  </a:lnTo>
                  <a:lnTo>
                    <a:pt x="246062" y="31750"/>
                  </a:lnTo>
                  <a:lnTo>
                    <a:pt x="246062" y="26987"/>
                  </a:lnTo>
                  <a:lnTo>
                    <a:pt x="250825" y="26987"/>
                  </a:lnTo>
                  <a:lnTo>
                    <a:pt x="246062" y="26987"/>
                  </a:lnTo>
                  <a:lnTo>
                    <a:pt x="250825" y="26987"/>
                  </a:lnTo>
                  <a:lnTo>
                    <a:pt x="250825" y="22225"/>
                  </a:lnTo>
                  <a:lnTo>
                    <a:pt x="255587" y="22225"/>
                  </a:lnTo>
                  <a:lnTo>
                    <a:pt x="255587" y="26987"/>
                  </a:lnTo>
                  <a:lnTo>
                    <a:pt x="260350" y="26987"/>
                  </a:lnTo>
                  <a:lnTo>
                    <a:pt x="260350" y="22225"/>
                  </a:lnTo>
                  <a:lnTo>
                    <a:pt x="265112" y="22225"/>
                  </a:lnTo>
                  <a:lnTo>
                    <a:pt x="265112" y="17462"/>
                  </a:lnTo>
                  <a:lnTo>
                    <a:pt x="269875" y="17462"/>
                  </a:lnTo>
                  <a:lnTo>
                    <a:pt x="269875" y="22225"/>
                  </a:lnTo>
                  <a:lnTo>
                    <a:pt x="274637" y="22225"/>
                  </a:lnTo>
                  <a:lnTo>
                    <a:pt x="274637" y="26987"/>
                  </a:lnTo>
                  <a:lnTo>
                    <a:pt x="274637" y="31750"/>
                  </a:lnTo>
                  <a:lnTo>
                    <a:pt x="274637" y="36512"/>
                  </a:lnTo>
                  <a:lnTo>
                    <a:pt x="279400" y="36512"/>
                  </a:lnTo>
                  <a:lnTo>
                    <a:pt x="279400" y="39687"/>
                  </a:lnTo>
                  <a:lnTo>
                    <a:pt x="274637" y="39687"/>
                  </a:lnTo>
                  <a:lnTo>
                    <a:pt x="279400" y="39687"/>
                  </a:lnTo>
                  <a:lnTo>
                    <a:pt x="284162" y="39687"/>
                  </a:lnTo>
                  <a:lnTo>
                    <a:pt x="279400" y="39687"/>
                  </a:lnTo>
                  <a:lnTo>
                    <a:pt x="284162" y="39687"/>
                  </a:lnTo>
                  <a:lnTo>
                    <a:pt x="279400" y="39687"/>
                  </a:lnTo>
                  <a:lnTo>
                    <a:pt x="284162" y="39687"/>
                  </a:lnTo>
                  <a:lnTo>
                    <a:pt x="284162" y="36512"/>
                  </a:lnTo>
                  <a:lnTo>
                    <a:pt x="287337" y="36512"/>
                  </a:lnTo>
                  <a:lnTo>
                    <a:pt x="292100" y="36512"/>
                  </a:lnTo>
                  <a:lnTo>
                    <a:pt x="292100" y="39687"/>
                  </a:lnTo>
                  <a:lnTo>
                    <a:pt x="292100" y="44450"/>
                  </a:lnTo>
                  <a:lnTo>
                    <a:pt x="287337" y="44450"/>
                  </a:lnTo>
                  <a:lnTo>
                    <a:pt x="292100" y="44450"/>
                  </a:lnTo>
                  <a:lnTo>
                    <a:pt x="296862" y="44450"/>
                  </a:lnTo>
                  <a:lnTo>
                    <a:pt x="296862" y="39687"/>
                  </a:lnTo>
                  <a:lnTo>
                    <a:pt x="301625" y="39687"/>
                  </a:lnTo>
                  <a:lnTo>
                    <a:pt x="301625" y="44450"/>
                  </a:lnTo>
                  <a:lnTo>
                    <a:pt x="301625" y="39687"/>
                  </a:lnTo>
                  <a:lnTo>
                    <a:pt x="301625" y="44450"/>
                  </a:lnTo>
                  <a:lnTo>
                    <a:pt x="306387" y="44450"/>
                  </a:lnTo>
                  <a:lnTo>
                    <a:pt x="306387" y="49212"/>
                  </a:lnTo>
                  <a:lnTo>
                    <a:pt x="311150" y="53975"/>
                  </a:lnTo>
                  <a:lnTo>
                    <a:pt x="306387" y="53975"/>
                  </a:lnTo>
                  <a:lnTo>
                    <a:pt x="306387" y="58737"/>
                  </a:lnTo>
                  <a:lnTo>
                    <a:pt x="301625" y="58737"/>
                  </a:lnTo>
                  <a:lnTo>
                    <a:pt x="301625" y="63500"/>
                  </a:lnTo>
                  <a:lnTo>
                    <a:pt x="296862" y="63500"/>
                  </a:lnTo>
                  <a:lnTo>
                    <a:pt x="296862" y="68262"/>
                  </a:lnTo>
                  <a:lnTo>
                    <a:pt x="292100" y="68262"/>
                  </a:lnTo>
                  <a:lnTo>
                    <a:pt x="287337" y="73025"/>
                  </a:lnTo>
                  <a:lnTo>
                    <a:pt x="292100" y="73025"/>
                  </a:lnTo>
                  <a:lnTo>
                    <a:pt x="292100" y="77787"/>
                  </a:lnTo>
                  <a:lnTo>
                    <a:pt x="296862" y="80962"/>
                  </a:lnTo>
                  <a:lnTo>
                    <a:pt x="301625" y="80962"/>
                  </a:lnTo>
                  <a:lnTo>
                    <a:pt x="306387" y="85725"/>
                  </a:lnTo>
                  <a:lnTo>
                    <a:pt x="315912" y="90487"/>
                  </a:lnTo>
                  <a:lnTo>
                    <a:pt x="320675" y="90487"/>
                  </a:lnTo>
                  <a:lnTo>
                    <a:pt x="323850" y="90487"/>
                  </a:lnTo>
                  <a:lnTo>
                    <a:pt x="328612" y="90487"/>
                  </a:lnTo>
                  <a:lnTo>
                    <a:pt x="338137" y="95250"/>
                  </a:lnTo>
                  <a:lnTo>
                    <a:pt x="342900" y="100012"/>
                  </a:lnTo>
                  <a:lnTo>
                    <a:pt x="347662" y="104775"/>
                  </a:lnTo>
                  <a:lnTo>
                    <a:pt x="352425" y="104775"/>
                  </a:lnTo>
                  <a:lnTo>
                    <a:pt x="357187" y="109537"/>
                  </a:lnTo>
                  <a:lnTo>
                    <a:pt x="357187" y="114300"/>
                  </a:lnTo>
                  <a:lnTo>
                    <a:pt x="360362" y="117475"/>
                  </a:lnTo>
                  <a:lnTo>
                    <a:pt x="365125" y="122237"/>
                  </a:lnTo>
                  <a:lnTo>
                    <a:pt x="369887" y="122237"/>
                  </a:lnTo>
                  <a:lnTo>
                    <a:pt x="374650" y="127000"/>
                  </a:lnTo>
                  <a:lnTo>
                    <a:pt x="379412" y="127000"/>
                  </a:lnTo>
                  <a:lnTo>
                    <a:pt x="379412" y="122237"/>
                  </a:lnTo>
                  <a:lnTo>
                    <a:pt x="384175" y="127000"/>
                  </a:lnTo>
                  <a:lnTo>
                    <a:pt x="388937" y="127000"/>
                  </a:lnTo>
                  <a:lnTo>
                    <a:pt x="393700" y="131762"/>
                  </a:lnTo>
                  <a:lnTo>
                    <a:pt x="398462" y="131762"/>
                  </a:lnTo>
                  <a:lnTo>
                    <a:pt x="398462" y="127000"/>
                  </a:lnTo>
                  <a:lnTo>
                    <a:pt x="401637" y="122237"/>
                  </a:lnTo>
                  <a:lnTo>
                    <a:pt x="401637" y="127000"/>
                  </a:lnTo>
                  <a:lnTo>
                    <a:pt x="406400" y="127000"/>
                  </a:lnTo>
                  <a:lnTo>
                    <a:pt x="406400" y="131762"/>
                  </a:lnTo>
                  <a:lnTo>
                    <a:pt x="411162" y="131762"/>
                  </a:lnTo>
                  <a:lnTo>
                    <a:pt x="415925" y="131762"/>
                  </a:lnTo>
                  <a:lnTo>
                    <a:pt x="415925" y="127000"/>
                  </a:lnTo>
                  <a:lnTo>
                    <a:pt x="420687" y="127000"/>
                  </a:lnTo>
                  <a:lnTo>
                    <a:pt x="420687" y="131762"/>
                  </a:lnTo>
                  <a:lnTo>
                    <a:pt x="415925" y="131762"/>
                  </a:lnTo>
                  <a:lnTo>
                    <a:pt x="415925" y="136525"/>
                  </a:lnTo>
                  <a:lnTo>
                    <a:pt x="411162" y="141287"/>
                  </a:lnTo>
                  <a:lnTo>
                    <a:pt x="411162" y="146050"/>
                  </a:lnTo>
                  <a:lnTo>
                    <a:pt x="406400" y="146050"/>
                  </a:lnTo>
                  <a:lnTo>
                    <a:pt x="406400" y="150812"/>
                  </a:lnTo>
                  <a:lnTo>
                    <a:pt x="401637" y="150812"/>
                  </a:lnTo>
                  <a:lnTo>
                    <a:pt x="401637" y="155575"/>
                  </a:lnTo>
                  <a:lnTo>
                    <a:pt x="398462" y="155575"/>
                  </a:lnTo>
                  <a:lnTo>
                    <a:pt x="398462" y="158750"/>
                  </a:lnTo>
                  <a:lnTo>
                    <a:pt x="393700" y="163512"/>
                  </a:lnTo>
                  <a:lnTo>
                    <a:pt x="398462" y="163512"/>
                  </a:lnTo>
                  <a:lnTo>
                    <a:pt x="398462" y="168275"/>
                  </a:lnTo>
                  <a:lnTo>
                    <a:pt x="401637" y="163512"/>
                  </a:lnTo>
                  <a:lnTo>
                    <a:pt x="406400" y="163512"/>
                  </a:lnTo>
                  <a:lnTo>
                    <a:pt x="411162" y="163512"/>
                  </a:lnTo>
                  <a:lnTo>
                    <a:pt x="411162" y="168275"/>
                  </a:lnTo>
                  <a:lnTo>
                    <a:pt x="411162" y="173037"/>
                  </a:lnTo>
                  <a:lnTo>
                    <a:pt x="415925" y="173037"/>
                  </a:lnTo>
                  <a:lnTo>
                    <a:pt x="411162" y="173037"/>
                  </a:lnTo>
                  <a:lnTo>
                    <a:pt x="411162" y="177800"/>
                  </a:lnTo>
                  <a:lnTo>
                    <a:pt x="411162" y="182562"/>
                  </a:lnTo>
                  <a:lnTo>
                    <a:pt x="415925" y="182562"/>
                  </a:lnTo>
                  <a:lnTo>
                    <a:pt x="415925" y="187325"/>
                  </a:lnTo>
                  <a:lnTo>
                    <a:pt x="415925" y="192087"/>
                  </a:lnTo>
                  <a:lnTo>
                    <a:pt x="411162" y="192087"/>
                  </a:lnTo>
                  <a:lnTo>
                    <a:pt x="411162" y="195262"/>
                  </a:lnTo>
                  <a:close/>
                </a:path>
                <a:path w="479425" h="501650">
                  <a:moveTo>
                    <a:pt x="430212" y="104775"/>
                  </a:moveTo>
                  <a:lnTo>
                    <a:pt x="434975" y="104775"/>
                  </a:lnTo>
                  <a:lnTo>
                    <a:pt x="434975" y="109537"/>
                  </a:lnTo>
                  <a:lnTo>
                    <a:pt x="438150" y="109537"/>
                  </a:lnTo>
                  <a:lnTo>
                    <a:pt x="438150" y="114300"/>
                  </a:lnTo>
                  <a:lnTo>
                    <a:pt x="438150" y="117475"/>
                  </a:lnTo>
                  <a:lnTo>
                    <a:pt x="434975" y="117475"/>
                  </a:lnTo>
                  <a:lnTo>
                    <a:pt x="430212" y="117475"/>
                  </a:lnTo>
                  <a:lnTo>
                    <a:pt x="425450" y="117475"/>
                  </a:lnTo>
                  <a:lnTo>
                    <a:pt x="420687" y="117475"/>
                  </a:lnTo>
                  <a:lnTo>
                    <a:pt x="415925" y="117475"/>
                  </a:lnTo>
                  <a:lnTo>
                    <a:pt x="415925" y="114300"/>
                  </a:lnTo>
                  <a:lnTo>
                    <a:pt x="411162" y="114300"/>
                  </a:lnTo>
                  <a:lnTo>
                    <a:pt x="411162" y="117475"/>
                  </a:lnTo>
                  <a:lnTo>
                    <a:pt x="406400" y="117475"/>
                  </a:lnTo>
                  <a:lnTo>
                    <a:pt x="401637" y="117475"/>
                  </a:lnTo>
                  <a:lnTo>
                    <a:pt x="401637" y="114300"/>
                  </a:lnTo>
                  <a:lnTo>
                    <a:pt x="398462" y="114300"/>
                  </a:lnTo>
                  <a:lnTo>
                    <a:pt x="398462" y="109537"/>
                  </a:lnTo>
                  <a:lnTo>
                    <a:pt x="398462" y="104775"/>
                  </a:lnTo>
                  <a:lnTo>
                    <a:pt x="393700" y="104775"/>
                  </a:lnTo>
                  <a:lnTo>
                    <a:pt x="393700" y="100012"/>
                  </a:lnTo>
                  <a:lnTo>
                    <a:pt x="398462" y="100012"/>
                  </a:lnTo>
                  <a:lnTo>
                    <a:pt x="401637" y="100012"/>
                  </a:lnTo>
                  <a:lnTo>
                    <a:pt x="425450" y="100012"/>
                  </a:lnTo>
                  <a:lnTo>
                    <a:pt x="425450" y="104775"/>
                  </a:lnTo>
                  <a:lnTo>
                    <a:pt x="430212" y="104775"/>
                  </a:lnTo>
                  <a:lnTo>
                    <a:pt x="425450" y="104775"/>
                  </a:lnTo>
                  <a:lnTo>
                    <a:pt x="430212" y="104775"/>
                  </a:lnTo>
                  <a:close/>
                </a:path>
                <a:path w="479425" h="501650">
                  <a:moveTo>
                    <a:pt x="430212" y="155575"/>
                  </a:moveTo>
                  <a:lnTo>
                    <a:pt x="425450" y="155575"/>
                  </a:lnTo>
                  <a:lnTo>
                    <a:pt x="420687" y="155575"/>
                  </a:lnTo>
                  <a:lnTo>
                    <a:pt x="420687" y="150812"/>
                  </a:lnTo>
                  <a:lnTo>
                    <a:pt x="420687" y="155575"/>
                  </a:lnTo>
                  <a:lnTo>
                    <a:pt x="415925" y="155575"/>
                  </a:lnTo>
                  <a:lnTo>
                    <a:pt x="415925" y="150812"/>
                  </a:lnTo>
                  <a:lnTo>
                    <a:pt x="415925" y="155575"/>
                  </a:lnTo>
                  <a:lnTo>
                    <a:pt x="415925" y="150812"/>
                  </a:lnTo>
                  <a:lnTo>
                    <a:pt x="415925" y="146050"/>
                  </a:lnTo>
                  <a:lnTo>
                    <a:pt x="415925" y="141287"/>
                  </a:lnTo>
                  <a:lnTo>
                    <a:pt x="420687" y="141287"/>
                  </a:lnTo>
                  <a:lnTo>
                    <a:pt x="425450" y="141287"/>
                  </a:lnTo>
                  <a:lnTo>
                    <a:pt x="425450" y="146050"/>
                  </a:lnTo>
                  <a:lnTo>
                    <a:pt x="430212" y="146050"/>
                  </a:lnTo>
                  <a:lnTo>
                    <a:pt x="430212" y="150812"/>
                  </a:lnTo>
                  <a:lnTo>
                    <a:pt x="434975" y="150812"/>
                  </a:lnTo>
                  <a:lnTo>
                    <a:pt x="434975" y="155575"/>
                  </a:lnTo>
                  <a:lnTo>
                    <a:pt x="430212" y="155575"/>
                  </a:lnTo>
                  <a:close/>
                </a:path>
                <a:path w="479425" h="501650">
                  <a:moveTo>
                    <a:pt x="411162" y="77787"/>
                  </a:moveTo>
                  <a:lnTo>
                    <a:pt x="411162" y="73025"/>
                  </a:lnTo>
                  <a:lnTo>
                    <a:pt x="415925" y="73025"/>
                  </a:lnTo>
                  <a:lnTo>
                    <a:pt x="411162" y="77787"/>
                  </a:lnTo>
                  <a:lnTo>
                    <a:pt x="415925" y="77787"/>
                  </a:lnTo>
                  <a:lnTo>
                    <a:pt x="415925" y="73025"/>
                  </a:lnTo>
                  <a:lnTo>
                    <a:pt x="415925" y="77787"/>
                  </a:lnTo>
                  <a:lnTo>
                    <a:pt x="420687" y="77787"/>
                  </a:lnTo>
                  <a:lnTo>
                    <a:pt x="415925" y="77787"/>
                  </a:lnTo>
                  <a:lnTo>
                    <a:pt x="420687" y="80962"/>
                  </a:lnTo>
                  <a:lnTo>
                    <a:pt x="420687" y="85725"/>
                  </a:lnTo>
                  <a:lnTo>
                    <a:pt x="415925" y="85725"/>
                  </a:lnTo>
                  <a:lnTo>
                    <a:pt x="411162" y="85725"/>
                  </a:lnTo>
                  <a:lnTo>
                    <a:pt x="406400" y="85725"/>
                  </a:lnTo>
                  <a:lnTo>
                    <a:pt x="406400" y="80962"/>
                  </a:lnTo>
                  <a:lnTo>
                    <a:pt x="401637" y="80962"/>
                  </a:lnTo>
                  <a:lnTo>
                    <a:pt x="398462" y="80962"/>
                  </a:lnTo>
                  <a:lnTo>
                    <a:pt x="401637" y="80962"/>
                  </a:lnTo>
                  <a:lnTo>
                    <a:pt x="406400" y="80962"/>
                  </a:lnTo>
                  <a:lnTo>
                    <a:pt x="406400" y="77787"/>
                  </a:lnTo>
                  <a:lnTo>
                    <a:pt x="411162" y="77787"/>
                  </a:lnTo>
                  <a:close/>
                </a:path>
                <a:path w="479425" h="501650">
                  <a:moveTo>
                    <a:pt x="388937" y="114300"/>
                  </a:moveTo>
                  <a:lnTo>
                    <a:pt x="388937" y="109537"/>
                  </a:lnTo>
                  <a:lnTo>
                    <a:pt x="388937" y="114300"/>
                  </a:lnTo>
                  <a:lnTo>
                    <a:pt x="393700" y="114300"/>
                  </a:lnTo>
                  <a:lnTo>
                    <a:pt x="393700" y="117475"/>
                  </a:lnTo>
                  <a:lnTo>
                    <a:pt x="398462" y="117475"/>
                  </a:lnTo>
                  <a:lnTo>
                    <a:pt x="398462" y="122237"/>
                  </a:lnTo>
                  <a:lnTo>
                    <a:pt x="393700" y="122237"/>
                  </a:lnTo>
                  <a:lnTo>
                    <a:pt x="393700" y="127000"/>
                  </a:lnTo>
                  <a:lnTo>
                    <a:pt x="388937" y="127000"/>
                  </a:lnTo>
                  <a:lnTo>
                    <a:pt x="388937" y="122237"/>
                  </a:lnTo>
                  <a:lnTo>
                    <a:pt x="384175" y="122237"/>
                  </a:lnTo>
                  <a:lnTo>
                    <a:pt x="384175" y="117475"/>
                  </a:lnTo>
                  <a:lnTo>
                    <a:pt x="384175" y="114300"/>
                  </a:lnTo>
                  <a:lnTo>
                    <a:pt x="388937" y="114300"/>
                  </a:lnTo>
                  <a:close/>
                </a:path>
                <a:path w="479425" h="501650">
                  <a:moveTo>
                    <a:pt x="434975" y="58737"/>
                  </a:moveTo>
                  <a:lnTo>
                    <a:pt x="430212" y="58737"/>
                  </a:lnTo>
                  <a:lnTo>
                    <a:pt x="430212" y="63500"/>
                  </a:lnTo>
                  <a:lnTo>
                    <a:pt x="425450" y="63500"/>
                  </a:lnTo>
                  <a:lnTo>
                    <a:pt x="420687" y="63500"/>
                  </a:lnTo>
                  <a:lnTo>
                    <a:pt x="420687" y="58737"/>
                  </a:lnTo>
                  <a:lnTo>
                    <a:pt x="420687" y="53975"/>
                  </a:lnTo>
                  <a:lnTo>
                    <a:pt x="425450" y="53975"/>
                  </a:lnTo>
                  <a:lnTo>
                    <a:pt x="430212" y="53975"/>
                  </a:lnTo>
                  <a:lnTo>
                    <a:pt x="434975" y="53975"/>
                  </a:lnTo>
                  <a:lnTo>
                    <a:pt x="434975" y="58737"/>
                  </a:lnTo>
                  <a:lnTo>
                    <a:pt x="438150" y="58737"/>
                  </a:lnTo>
                  <a:lnTo>
                    <a:pt x="434975" y="58737"/>
                  </a:lnTo>
                  <a:close/>
                </a:path>
                <a:path w="479425" h="501650">
                  <a:moveTo>
                    <a:pt x="438150" y="117475"/>
                  </a:moveTo>
                  <a:lnTo>
                    <a:pt x="438150" y="114300"/>
                  </a:lnTo>
                  <a:lnTo>
                    <a:pt x="438150" y="117475"/>
                  </a:lnTo>
                  <a:lnTo>
                    <a:pt x="442912" y="117475"/>
                  </a:lnTo>
                  <a:lnTo>
                    <a:pt x="442912" y="114300"/>
                  </a:lnTo>
                  <a:lnTo>
                    <a:pt x="442912" y="117475"/>
                  </a:lnTo>
                  <a:lnTo>
                    <a:pt x="447675" y="117475"/>
                  </a:lnTo>
                  <a:lnTo>
                    <a:pt x="447675" y="114300"/>
                  </a:lnTo>
                  <a:lnTo>
                    <a:pt x="447675" y="117475"/>
                  </a:lnTo>
                  <a:lnTo>
                    <a:pt x="452437" y="117475"/>
                  </a:lnTo>
                  <a:lnTo>
                    <a:pt x="452437" y="122237"/>
                  </a:lnTo>
                  <a:lnTo>
                    <a:pt x="447675" y="122237"/>
                  </a:lnTo>
                  <a:lnTo>
                    <a:pt x="447675" y="127000"/>
                  </a:lnTo>
                  <a:lnTo>
                    <a:pt x="452437" y="127000"/>
                  </a:lnTo>
                  <a:lnTo>
                    <a:pt x="447675" y="127000"/>
                  </a:lnTo>
                  <a:lnTo>
                    <a:pt x="452437" y="127000"/>
                  </a:lnTo>
                  <a:lnTo>
                    <a:pt x="447675" y="127000"/>
                  </a:lnTo>
                  <a:lnTo>
                    <a:pt x="452437" y="127000"/>
                  </a:lnTo>
                  <a:lnTo>
                    <a:pt x="452437" y="131762"/>
                  </a:lnTo>
                  <a:lnTo>
                    <a:pt x="447675" y="131762"/>
                  </a:lnTo>
                  <a:lnTo>
                    <a:pt x="447675" y="127000"/>
                  </a:lnTo>
                  <a:lnTo>
                    <a:pt x="442912" y="127000"/>
                  </a:lnTo>
                  <a:lnTo>
                    <a:pt x="442912" y="122237"/>
                  </a:lnTo>
                  <a:lnTo>
                    <a:pt x="438150" y="122237"/>
                  </a:lnTo>
                  <a:lnTo>
                    <a:pt x="438150" y="117475"/>
                  </a:lnTo>
                  <a:close/>
                </a:path>
                <a:path w="479425" h="501650">
                  <a:moveTo>
                    <a:pt x="374650" y="26987"/>
                  </a:moveTo>
                  <a:lnTo>
                    <a:pt x="379412" y="26987"/>
                  </a:lnTo>
                  <a:lnTo>
                    <a:pt x="384175" y="31750"/>
                  </a:lnTo>
                  <a:lnTo>
                    <a:pt x="384175" y="36512"/>
                  </a:lnTo>
                  <a:lnTo>
                    <a:pt x="384175" y="39687"/>
                  </a:lnTo>
                  <a:lnTo>
                    <a:pt x="388937" y="39687"/>
                  </a:lnTo>
                  <a:lnTo>
                    <a:pt x="393700" y="39687"/>
                  </a:lnTo>
                  <a:lnTo>
                    <a:pt x="398462" y="39687"/>
                  </a:lnTo>
                  <a:lnTo>
                    <a:pt x="401637" y="39687"/>
                  </a:lnTo>
                  <a:lnTo>
                    <a:pt x="401637" y="44450"/>
                  </a:lnTo>
                  <a:lnTo>
                    <a:pt x="398462" y="44450"/>
                  </a:lnTo>
                  <a:lnTo>
                    <a:pt x="393700" y="44450"/>
                  </a:lnTo>
                  <a:lnTo>
                    <a:pt x="393700" y="39687"/>
                  </a:lnTo>
                  <a:lnTo>
                    <a:pt x="388937" y="39687"/>
                  </a:lnTo>
                  <a:lnTo>
                    <a:pt x="384175" y="39687"/>
                  </a:lnTo>
                  <a:lnTo>
                    <a:pt x="379412" y="36512"/>
                  </a:lnTo>
                  <a:lnTo>
                    <a:pt x="379412" y="31750"/>
                  </a:lnTo>
                  <a:lnTo>
                    <a:pt x="379412" y="26987"/>
                  </a:lnTo>
                  <a:lnTo>
                    <a:pt x="374650" y="26987"/>
                  </a:lnTo>
                  <a:close/>
                </a:path>
                <a:path w="479425" h="501650">
                  <a:moveTo>
                    <a:pt x="434975" y="131762"/>
                  </a:moveTo>
                  <a:lnTo>
                    <a:pt x="438150" y="131762"/>
                  </a:lnTo>
                  <a:lnTo>
                    <a:pt x="442912" y="131762"/>
                  </a:lnTo>
                  <a:lnTo>
                    <a:pt x="438150" y="131762"/>
                  </a:lnTo>
                  <a:lnTo>
                    <a:pt x="438150" y="136525"/>
                  </a:lnTo>
                  <a:lnTo>
                    <a:pt x="442912" y="136525"/>
                  </a:lnTo>
                  <a:lnTo>
                    <a:pt x="442912" y="141287"/>
                  </a:lnTo>
                  <a:lnTo>
                    <a:pt x="438150" y="141287"/>
                  </a:lnTo>
                  <a:lnTo>
                    <a:pt x="438150" y="136525"/>
                  </a:lnTo>
                  <a:lnTo>
                    <a:pt x="438150" y="141287"/>
                  </a:lnTo>
                  <a:lnTo>
                    <a:pt x="438150" y="136525"/>
                  </a:lnTo>
                  <a:lnTo>
                    <a:pt x="434975" y="136525"/>
                  </a:lnTo>
                  <a:lnTo>
                    <a:pt x="430212" y="136525"/>
                  </a:lnTo>
                  <a:lnTo>
                    <a:pt x="430212" y="131762"/>
                  </a:lnTo>
                  <a:lnTo>
                    <a:pt x="434975" y="131762"/>
                  </a:lnTo>
                  <a:close/>
                </a:path>
                <a:path w="479425" h="501650">
                  <a:moveTo>
                    <a:pt x="360362" y="387350"/>
                  </a:moveTo>
                  <a:lnTo>
                    <a:pt x="357187" y="387350"/>
                  </a:lnTo>
                  <a:lnTo>
                    <a:pt x="357187" y="392112"/>
                  </a:lnTo>
                  <a:lnTo>
                    <a:pt x="352425" y="392112"/>
                  </a:lnTo>
                  <a:lnTo>
                    <a:pt x="352425" y="387350"/>
                  </a:lnTo>
                  <a:lnTo>
                    <a:pt x="357187" y="387350"/>
                  </a:lnTo>
                  <a:lnTo>
                    <a:pt x="357187" y="384175"/>
                  </a:lnTo>
                  <a:lnTo>
                    <a:pt x="360362" y="384175"/>
                  </a:lnTo>
                  <a:lnTo>
                    <a:pt x="365125" y="384175"/>
                  </a:lnTo>
                  <a:lnTo>
                    <a:pt x="365125" y="387350"/>
                  </a:lnTo>
                  <a:lnTo>
                    <a:pt x="360362" y="387350"/>
                  </a:lnTo>
                  <a:close/>
                </a:path>
                <a:path w="479425" h="501650">
                  <a:moveTo>
                    <a:pt x="430212" y="80962"/>
                  </a:moveTo>
                  <a:lnTo>
                    <a:pt x="430212" y="77787"/>
                  </a:lnTo>
                  <a:lnTo>
                    <a:pt x="430212" y="80962"/>
                  </a:lnTo>
                  <a:lnTo>
                    <a:pt x="430212" y="77787"/>
                  </a:lnTo>
                  <a:lnTo>
                    <a:pt x="430212" y="80962"/>
                  </a:lnTo>
                  <a:lnTo>
                    <a:pt x="430212" y="77787"/>
                  </a:lnTo>
                  <a:lnTo>
                    <a:pt x="434975" y="77787"/>
                  </a:lnTo>
                  <a:lnTo>
                    <a:pt x="438150" y="77787"/>
                  </a:lnTo>
                  <a:lnTo>
                    <a:pt x="438150" y="80962"/>
                  </a:lnTo>
                  <a:lnTo>
                    <a:pt x="434975" y="80962"/>
                  </a:lnTo>
                  <a:lnTo>
                    <a:pt x="430212" y="80962"/>
                  </a:lnTo>
                  <a:lnTo>
                    <a:pt x="430212" y="85725"/>
                  </a:lnTo>
                  <a:lnTo>
                    <a:pt x="430212" y="80962"/>
                  </a:lnTo>
                  <a:lnTo>
                    <a:pt x="425450" y="80962"/>
                  </a:lnTo>
                  <a:lnTo>
                    <a:pt x="425450" y="85725"/>
                  </a:lnTo>
                  <a:lnTo>
                    <a:pt x="425450" y="80962"/>
                  </a:lnTo>
                  <a:lnTo>
                    <a:pt x="430212" y="80962"/>
                  </a:lnTo>
                  <a:close/>
                </a:path>
                <a:path w="479425" h="501650">
                  <a:moveTo>
                    <a:pt x="438150" y="146050"/>
                  </a:moveTo>
                  <a:lnTo>
                    <a:pt x="434975" y="146050"/>
                  </a:lnTo>
                  <a:lnTo>
                    <a:pt x="430212" y="141287"/>
                  </a:lnTo>
                  <a:lnTo>
                    <a:pt x="434975" y="141287"/>
                  </a:lnTo>
                  <a:lnTo>
                    <a:pt x="438150" y="141287"/>
                  </a:lnTo>
                  <a:lnTo>
                    <a:pt x="442912" y="141287"/>
                  </a:lnTo>
                  <a:lnTo>
                    <a:pt x="442912" y="146050"/>
                  </a:lnTo>
                  <a:lnTo>
                    <a:pt x="438150" y="146050"/>
                  </a:lnTo>
                  <a:close/>
                </a:path>
                <a:path w="479425" h="501650">
                  <a:moveTo>
                    <a:pt x="425450" y="22225"/>
                  </a:moveTo>
                  <a:lnTo>
                    <a:pt x="425450" y="17462"/>
                  </a:lnTo>
                  <a:lnTo>
                    <a:pt x="430212" y="17462"/>
                  </a:lnTo>
                  <a:lnTo>
                    <a:pt x="430212" y="22225"/>
                  </a:lnTo>
                  <a:lnTo>
                    <a:pt x="434975" y="22225"/>
                  </a:lnTo>
                  <a:lnTo>
                    <a:pt x="438150" y="22225"/>
                  </a:lnTo>
                  <a:lnTo>
                    <a:pt x="438150" y="17462"/>
                  </a:lnTo>
                  <a:lnTo>
                    <a:pt x="438150" y="22225"/>
                  </a:lnTo>
                  <a:lnTo>
                    <a:pt x="434975" y="22225"/>
                  </a:lnTo>
                  <a:lnTo>
                    <a:pt x="434975" y="26987"/>
                  </a:lnTo>
                  <a:lnTo>
                    <a:pt x="430212" y="26987"/>
                  </a:lnTo>
                  <a:lnTo>
                    <a:pt x="430212" y="22225"/>
                  </a:lnTo>
                  <a:lnTo>
                    <a:pt x="425450" y="22225"/>
                  </a:lnTo>
                  <a:close/>
                </a:path>
                <a:path w="479425" h="501650">
                  <a:moveTo>
                    <a:pt x="411162" y="90487"/>
                  </a:moveTo>
                  <a:lnTo>
                    <a:pt x="415925" y="90487"/>
                  </a:lnTo>
                  <a:lnTo>
                    <a:pt x="420687" y="90487"/>
                  </a:lnTo>
                  <a:lnTo>
                    <a:pt x="420687" y="95250"/>
                  </a:lnTo>
                  <a:lnTo>
                    <a:pt x="415925" y="95250"/>
                  </a:lnTo>
                  <a:lnTo>
                    <a:pt x="420687" y="95250"/>
                  </a:lnTo>
                  <a:lnTo>
                    <a:pt x="415925" y="95250"/>
                  </a:lnTo>
                  <a:lnTo>
                    <a:pt x="415925" y="100012"/>
                  </a:lnTo>
                  <a:lnTo>
                    <a:pt x="415925" y="95250"/>
                  </a:lnTo>
                  <a:lnTo>
                    <a:pt x="411162" y="95250"/>
                  </a:lnTo>
                  <a:lnTo>
                    <a:pt x="411162" y="90487"/>
                  </a:lnTo>
                  <a:close/>
                </a:path>
                <a:path w="479425" h="501650">
                  <a:moveTo>
                    <a:pt x="406400" y="231775"/>
                  </a:moveTo>
                  <a:lnTo>
                    <a:pt x="401637" y="231775"/>
                  </a:lnTo>
                  <a:lnTo>
                    <a:pt x="406400" y="231775"/>
                  </a:lnTo>
                  <a:lnTo>
                    <a:pt x="411162" y="231775"/>
                  </a:lnTo>
                  <a:lnTo>
                    <a:pt x="406400" y="231775"/>
                  </a:lnTo>
                  <a:lnTo>
                    <a:pt x="411162" y="231775"/>
                  </a:lnTo>
                  <a:lnTo>
                    <a:pt x="411162" y="236537"/>
                  </a:lnTo>
                  <a:lnTo>
                    <a:pt x="406400" y="236537"/>
                  </a:lnTo>
                  <a:lnTo>
                    <a:pt x="401637" y="236537"/>
                  </a:lnTo>
                  <a:lnTo>
                    <a:pt x="406400" y="236537"/>
                  </a:lnTo>
                  <a:lnTo>
                    <a:pt x="406400" y="231775"/>
                  </a:lnTo>
                  <a:close/>
                </a:path>
                <a:path w="479425" h="501650">
                  <a:moveTo>
                    <a:pt x="434975" y="127000"/>
                  </a:moveTo>
                  <a:lnTo>
                    <a:pt x="438150" y="127000"/>
                  </a:lnTo>
                  <a:lnTo>
                    <a:pt x="442912" y="127000"/>
                  </a:lnTo>
                  <a:lnTo>
                    <a:pt x="438150" y="127000"/>
                  </a:lnTo>
                  <a:lnTo>
                    <a:pt x="438150" y="131762"/>
                  </a:lnTo>
                  <a:lnTo>
                    <a:pt x="434975" y="127000"/>
                  </a:lnTo>
                  <a:close/>
                </a:path>
                <a:path w="479425" h="501650">
                  <a:moveTo>
                    <a:pt x="442912" y="114300"/>
                  </a:moveTo>
                  <a:lnTo>
                    <a:pt x="442912" y="109537"/>
                  </a:lnTo>
                  <a:lnTo>
                    <a:pt x="442912" y="104775"/>
                  </a:lnTo>
                  <a:lnTo>
                    <a:pt x="442912" y="109537"/>
                  </a:lnTo>
                  <a:lnTo>
                    <a:pt x="447675" y="109537"/>
                  </a:lnTo>
                  <a:lnTo>
                    <a:pt x="442912" y="109537"/>
                  </a:lnTo>
                  <a:lnTo>
                    <a:pt x="442912" y="114300"/>
                  </a:lnTo>
                  <a:close/>
                </a:path>
                <a:path w="479425" h="501650">
                  <a:moveTo>
                    <a:pt x="393700" y="104775"/>
                  </a:moveTo>
                  <a:lnTo>
                    <a:pt x="393700" y="109537"/>
                  </a:lnTo>
                  <a:lnTo>
                    <a:pt x="398462" y="109537"/>
                  </a:lnTo>
                  <a:lnTo>
                    <a:pt x="393700" y="109537"/>
                  </a:lnTo>
                  <a:lnTo>
                    <a:pt x="393700" y="114300"/>
                  </a:lnTo>
                  <a:lnTo>
                    <a:pt x="398462" y="114300"/>
                  </a:lnTo>
                  <a:lnTo>
                    <a:pt x="393700" y="114300"/>
                  </a:lnTo>
                  <a:lnTo>
                    <a:pt x="393700" y="109537"/>
                  </a:lnTo>
                  <a:lnTo>
                    <a:pt x="388937" y="109537"/>
                  </a:lnTo>
                  <a:lnTo>
                    <a:pt x="393700" y="109537"/>
                  </a:lnTo>
                  <a:lnTo>
                    <a:pt x="393700" y="104775"/>
                  </a:lnTo>
                  <a:close/>
                </a:path>
                <a:path w="479425" h="501650">
                  <a:moveTo>
                    <a:pt x="425450" y="80962"/>
                  </a:moveTo>
                  <a:lnTo>
                    <a:pt x="430212" y="80962"/>
                  </a:lnTo>
                  <a:lnTo>
                    <a:pt x="425450" y="80962"/>
                  </a:lnTo>
                  <a:lnTo>
                    <a:pt x="425450" y="85725"/>
                  </a:lnTo>
                  <a:lnTo>
                    <a:pt x="420687" y="85725"/>
                  </a:lnTo>
                  <a:lnTo>
                    <a:pt x="420687" y="80962"/>
                  </a:lnTo>
                  <a:lnTo>
                    <a:pt x="425450" y="80962"/>
                  </a:lnTo>
                  <a:close/>
                </a:path>
                <a:path w="479425" h="501650">
                  <a:moveTo>
                    <a:pt x="425450" y="219075"/>
                  </a:moveTo>
                  <a:lnTo>
                    <a:pt x="430212" y="219075"/>
                  </a:lnTo>
                  <a:lnTo>
                    <a:pt x="425450" y="219075"/>
                  </a:lnTo>
                  <a:lnTo>
                    <a:pt x="425450" y="214312"/>
                  </a:lnTo>
                  <a:lnTo>
                    <a:pt x="430212" y="214312"/>
                  </a:lnTo>
                  <a:lnTo>
                    <a:pt x="425450" y="214312"/>
                  </a:lnTo>
                  <a:lnTo>
                    <a:pt x="430212" y="214312"/>
                  </a:lnTo>
                  <a:lnTo>
                    <a:pt x="425450" y="214312"/>
                  </a:lnTo>
                  <a:lnTo>
                    <a:pt x="430212" y="214312"/>
                  </a:lnTo>
                  <a:lnTo>
                    <a:pt x="430212" y="219075"/>
                  </a:lnTo>
                  <a:lnTo>
                    <a:pt x="434975" y="214312"/>
                  </a:lnTo>
                  <a:lnTo>
                    <a:pt x="434975" y="219075"/>
                  </a:lnTo>
                  <a:lnTo>
                    <a:pt x="430212" y="219075"/>
                  </a:lnTo>
                  <a:lnTo>
                    <a:pt x="425450" y="219075"/>
                  </a:lnTo>
                  <a:lnTo>
                    <a:pt x="425450" y="223837"/>
                  </a:lnTo>
                  <a:lnTo>
                    <a:pt x="425450" y="219075"/>
                  </a:lnTo>
                  <a:lnTo>
                    <a:pt x="430212" y="219075"/>
                  </a:lnTo>
                  <a:lnTo>
                    <a:pt x="425450" y="219075"/>
                  </a:lnTo>
                  <a:lnTo>
                    <a:pt x="430212" y="219075"/>
                  </a:lnTo>
                  <a:lnTo>
                    <a:pt x="425450" y="219075"/>
                  </a:lnTo>
                  <a:close/>
                </a:path>
                <a:path w="479425" h="501650">
                  <a:moveTo>
                    <a:pt x="401637" y="95250"/>
                  </a:moveTo>
                  <a:lnTo>
                    <a:pt x="401637" y="100012"/>
                  </a:lnTo>
                  <a:lnTo>
                    <a:pt x="398462" y="95250"/>
                  </a:lnTo>
                  <a:lnTo>
                    <a:pt x="401637" y="95250"/>
                  </a:lnTo>
                  <a:lnTo>
                    <a:pt x="398462" y="95250"/>
                  </a:lnTo>
                  <a:lnTo>
                    <a:pt x="401637" y="95250"/>
                  </a:lnTo>
                  <a:lnTo>
                    <a:pt x="406400" y="95250"/>
                  </a:lnTo>
                  <a:lnTo>
                    <a:pt x="401637" y="95250"/>
                  </a:lnTo>
                  <a:close/>
                </a:path>
                <a:path w="479425" h="501650">
                  <a:moveTo>
                    <a:pt x="369887" y="384175"/>
                  </a:moveTo>
                  <a:lnTo>
                    <a:pt x="365125" y="384175"/>
                  </a:lnTo>
                  <a:lnTo>
                    <a:pt x="369887" y="379412"/>
                  </a:lnTo>
                  <a:lnTo>
                    <a:pt x="374650" y="379412"/>
                  </a:lnTo>
                  <a:lnTo>
                    <a:pt x="369887" y="384175"/>
                  </a:lnTo>
                  <a:close/>
                </a:path>
                <a:path w="479425" h="501650">
                  <a:moveTo>
                    <a:pt x="430212" y="306387"/>
                  </a:moveTo>
                  <a:lnTo>
                    <a:pt x="430212" y="301625"/>
                  </a:lnTo>
                  <a:lnTo>
                    <a:pt x="434975" y="301625"/>
                  </a:lnTo>
                  <a:lnTo>
                    <a:pt x="434975" y="306387"/>
                  </a:lnTo>
                  <a:lnTo>
                    <a:pt x="430212" y="306387"/>
                  </a:lnTo>
                  <a:close/>
                </a:path>
                <a:path w="479425" h="501650">
                  <a:moveTo>
                    <a:pt x="374650" y="452437"/>
                  </a:moveTo>
                  <a:lnTo>
                    <a:pt x="374650" y="447675"/>
                  </a:lnTo>
                  <a:lnTo>
                    <a:pt x="369887" y="447675"/>
                  </a:lnTo>
                  <a:lnTo>
                    <a:pt x="369887" y="452437"/>
                  </a:lnTo>
                  <a:lnTo>
                    <a:pt x="365125" y="452437"/>
                  </a:lnTo>
                  <a:lnTo>
                    <a:pt x="365125" y="447675"/>
                  </a:lnTo>
                  <a:lnTo>
                    <a:pt x="369887" y="447675"/>
                  </a:lnTo>
                  <a:lnTo>
                    <a:pt x="365125" y="447675"/>
                  </a:lnTo>
                  <a:lnTo>
                    <a:pt x="369887" y="447675"/>
                  </a:lnTo>
                  <a:lnTo>
                    <a:pt x="374650" y="447675"/>
                  </a:lnTo>
                  <a:lnTo>
                    <a:pt x="374650" y="452437"/>
                  </a:lnTo>
                  <a:close/>
                </a:path>
                <a:path w="479425" h="501650">
                  <a:moveTo>
                    <a:pt x="411162" y="146050"/>
                  </a:moveTo>
                  <a:lnTo>
                    <a:pt x="411162" y="150812"/>
                  </a:lnTo>
                  <a:lnTo>
                    <a:pt x="415925" y="150812"/>
                  </a:lnTo>
                  <a:lnTo>
                    <a:pt x="411162" y="150812"/>
                  </a:lnTo>
                  <a:lnTo>
                    <a:pt x="411162" y="155575"/>
                  </a:lnTo>
                  <a:lnTo>
                    <a:pt x="411162" y="150812"/>
                  </a:lnTo>
                  <a:lnTo>
                    <a:pt x="411162" y="146050"/>
                  </a:lnTo>
                  <a:close/>
                </a:path>
                <a:path w="479425" h="501650">
                  <a:moveTo>
                    <a:pt x="466725" y="17462"/>
                  </a:moveTo>
                  <a:lnTo>
                    <a:pt x="461962" y="17462"/>
                  </a:lnTo>
                  <a:lnTo>
                    <a:pt x="461962" y="12700"/>
                  </a:lnTo>
                  <a:lnTo>
                    <a:pt x="466725" y="12700"/>
                  </a:lnTo>
                  <a:lnTo>
                    <a:pt x="466725" y="17462"/>
                  </a:lnTo>
                  <a:close/>
                </a:path>
                <a:path w="479425" h="501650">
                  <a:moveTo>
                    <a:pt x="388937" y="85725"/>
                  </a:moveTo>
                  <a:lnTo>
                    <a:pt x="388937" y="80962"/>
                  </a:lnTo>
                  <a:lnTo>
                    <a:pt x="393700" y="80962"/>
                  </a:lnTo>
                  <a:lnTo>
                    <a:pt x="393700" y="77787"/>
                  </a:lnTo>
                  <a:lnTo>
                    <a:pt x="393700" y="80962"/>
                  </a:lnTo>
                  <a:lnTo>
                    <a:pt x="393700" y="85725"/>
                  </a:lnTo>
                  <a:lnTo>
                    <a:pt x="388937" y="85725"/>
                  </a:lnTo>
                  <a:close/>
                </a:path>
                <a:path w="479425" h="501650">
                  <a:moveTo>
                    <a:pt x="434975" y="150812"/>
                  </a:moveTo>
                  <a:lnTo>
                    <a:pt x="430212" y="150812"/>
                  </a:lnTo>
                  <a:lnTo>
                    <a:pt x="434975" y="150812"/>
                  </a:lnTo>
                  <a:lnTo>
                    <a:pt x="430212" y="150812"/>
                  </a:lnTo>
                  <a:lnTo>
                    <a:pt x="434975" y="150812"/>
                  </a:lnTo>
                  <a:lnTo>
                    <a:pt x="438150" y="150812"/>
                  </a:lnTo>
                  <a:lnTo>
                    <a:pt x="434975" y="150812"/>
                  </a:lnTo>
                  <a:close/>
                </a:path>
                <a:path w="479425" h="501650">
                  <a:moveTo>
                    <a:pt x="406400" y="122237"/>
                  </a:moveTo>
                  <a:lnTo>
                    <a:pt x="411162" y="122237"/>
                  </a:lnTo>
                  <a:lnTo>
                    <a:pt x="411162" y="127000"/>
                  </a:lnTo>
                  <a:lnTo>
                    <a:pt x="406400" y="127000"/>
                  </a:lnTo>
                  <a:lnTo>
                    <a:pt x="406400" y="122237"/>
                  </a:lnTo>
                  <a:close/>
                </a:path>
                <a:path w="479425" h="501650">
                  <a:moveTo>
                    <a:pt x="420687" y="117475"/>
                  </a:moveTo>
                  <a:lnTo>
                    <a:pt x="425450" y="117475"/>
                  </a:lnTo>
                  <a:lnTo>
                    <a:pt x="420687" y="117475"/>
                  </a:lnTo>
                  <a:lnTo>
                    <a:pt x="415925" y="117475"/>
                  </a:lnTo>
                  <a:lnTo>
                    <a:pt x="420687" y="117475"/>
                  </a:lnTo>
                  <a:close/>
                </a:path>
                <a:path w="479425" h="501650">
                  <a:moveTo>
                    <a:pt x="352425" y="387350"/>
                  </a:moveTo>
                  <a:lnTo>
                    <a:pt x="352425" y="384175"/>
                  </a:lnTo>
                  <a:lnTo>
                    <a:pt x="357187" y="384175"/>
                  </a:lnTo>
                  <a:lnTo>
                    <a:pt x="352425" y="384175"/>
                  </a:lnTo>
                  <a:lnTo>
                    <a:pt x="352425" y="387350"/>
                  </a:lnTo>
                  <a:close/>
                </a:path>
                <a:path w="479425" h="501650">
                  <a:moveTo>
                    <a:pt x="442912" y="26987"/>
                  </a:moveTo>
                  <a:lnTo>
                    <a:pt x="442912" y="22225"/>
                  </a:lnTo>
                  <a:lnTo>
                    <a:pt x="442912" y="26987"/>
                  </a:lnTo>
                  <a:lnTo>
                    <a:pt x="447675" y="26987"/>
                  </a:lnTo>
                  <a:lnTo>
                    <a:pt x="442912" y="26987"/>
                  </a:lnTo>
                  <a:lnTo>
                    <a:pt x="447675" y="26987"/>
                  </a:lnTo>
                  <a:lnTo>
                    <a:pt x="442912" y="26987"/>
                  </a:lnTo>
                  <a:close/>
                </a:path>
                <a:path w="479425" h="501650">
                  <a:moveTo>
                    <a:pt x="425450" y="117475"/>
                  </a:moveTo>
                  <a:lnTo>
                    <a:pt x="430212" y="117475"/>
                  </a:lnTo>
                  <a:lnTo>
                    <a:pt x="434975" y="117475"/>
                  </a:lnTo>
                  <a:lnTo>
                    <a:pt x="434975" y="122237"/>
                  </a:lnTo>
                  <a:lnTo>
                    <a:pt x="430212" y="117475"/>
                  </a:lnTo>
                  <a:lnTo>
                    <a:pt x="425450" y="117475"/>
                  </a:lnTo>
                  <a:close/>
                </a:path>
                <a:path w="479425" h="501650">
                  <a:moveTo>
                    <a:pt x="420687" y="273050"/>
                  </a:moveTo>
                  <a:lnTo>
                    <a:pt x="425450" y="273050"/>
                  </a:lnTo>
                  <a:lnTo>
                    <a:pt x="425450" y="269875"/>
                  </a:lnTo>
                  <a:lnTo>
                    <a:pt x="425450" y="273050"/>
                  </a:lnTo>
                  <a:lnTo>
                    <a:pt x="420687" y="273050"/>
                  </a:lnTo>
                  <a:lnTo>
                    <a:pt x="420687" y="277812"/>
                  </a:lnTo>
                  <a:lnTo>
                    <a:pt x="420687" y="273050"/>
                  </a:lnTo>
                  <a:close/>
                </a:path>
                <a:path w="479425" h="501650">
                  <a:moveTo>
                    <a:pt x="471487" y="12700"/>
                  </a:moveTo>
                  <a:lnTo>
                    <a:pt x="471487" y="17462"/>
                  </a:lnTo>
                  <a:lnTo>
                    <a:pt x="471487" y="12700"/>
                  </a:lnTo>
                  <a:lnTo>
                    <a:pt x="466725" y="12700"/>
                  </a:lnTo>
                  <a:lnTo>
                    <a:pt x="471487" y="12700"/>
                  </a:lnTo>
                  <a:close/>
                </a:path>
                <a:path w="479425" h="501650">
                  <a:moveTo>
                    <a:pt x="430212" y="314325"/>
                  </a:moveTo>
                  <a:lnTo>
                    <a:pt x="430212" y="309562"/>
                  </a:lnTo>
                  <a:lnTo>
                    <a:pt x="434975" y="309562"/>
                  </a:lnTo>
                  <a:lnTo>
                    <a:pt x="430212" y="309562"/>
                  </a:lnTo>
                  <a:lnTo>
                    <a:pt x="430212" y="314325"/>
                  </a:lnTo>
                  <a:close/>
                </a:path>
                <a:path w="479425" h="501650">
                  <a:moveTo>
                    <a:pt x="420687" y="117475"/>
                  </a:moveTo>
                  <a:lnTo>
                    <a:pt x="420687" y="122237"/>
                  </a:lnTo>
                  <a:lnTo>
                    <a:pt x="415925" y="122237"/>
                  </a:lnTo>
                  <a:lnTo>
                    <a:pt x="415925" y="117475"/>
                  </a:lnTo>
                  <a:lnTo>
                    <a:pt x="420687" y="117475"/>
                  </a:lnTo>
                  <a:close/>
                </a:path>
                <a:path w="479425" h="501650">
                  <a:moveTo>
                    <a:pt x="415925" y="273050"/>
                  </a:moveTo>
                  <a:lnTo>
                    <a:pt x="415925" y="269875"/>
                  </a:lnTo>
                  <a:lnTo>
                    <a:pt x="420687" y="269875"/>
                  </a:lnTo>
                  <a:lnTo>
                    <a:pt x="415925" y="269875"/>
                  </a:lnTo>
                  <a:lnTo>
                    <a:pt x="420687" y="269875"/>
                  </a:lnTo>
                  <a:lnTo>
                    <a:pt x="415925" y="265112"/>
                  </a:lnTo>
                  <a:lnTo>
                    <a:pt x="420687" y="265112"/>
                  </a:lnTo>
                  <a:lnTo>
                    <a:pt x="420687" y="269875"/>
                  </a:lnTo>
                  <a:lnTo>
                    <a:pt x="415925" y="269875"/>
                  </a:lnTo>
                  <a:lnTo>
                    <a:pt x="415925" y="273050"/>
                  </a:lnTo>
                  <a:close/>
                </a:path>
                <a:path w="479425" h="501650">
                  <a:moveTo>
                    <a:pt x="393700" y="44450"/>
                  </a:moveTo>
                  <a:lnTo>
                    <a:pt x="398462" y="44450"/>
                  </a:lnTo>
                  <a:lnTo>
                    <a:pt x="398462" y="49212"/>
                  </a:lnTo>
                  <a:lnTo>
                    <a:pt x="393700" y="49212"/>
                  </a:lnTo>
                  <a:lnTo>
                    <a:pt x="393700" y="44450"/>
                  </a:lnTo>
                  <a:close/>
                </a:path>
                <a:path w="479425" h="501650">
                  <a:moveTo>
                    <a:pt x="438150" y="187325"/>
                  </a:moveTo>
                  <a:lnTo>
                    <a:pt x="438150" y="182562"/>
                  </a:lnTo>
                  <a:lnTo>
                    <a:pt x="442912" y="182562"/>
                  </a:lnTo>
                  <a:lnTo>
                    <a:pt x="438150" y="182562"/>
                  </a:lnTo>
                  <a:lnTo>
                    <a:pt x="438150" y="187325"/>
                  </a:lnTo>
                  <a:close/>
                </a:path>
                <a:path w="479425" h="501650">
                  <a:moveTo>
                    <a:pt x="411162" y="282575"/>
                  </a:moveTo>
                  <a:lnTo>
                    <a:pt x="415925" y="282575"/>
                  </a:lnTo>
                  <a:lnTo>
                    <a:pt x="415925" y="277812"/>
                  </a:lnTo>
                  <a:lnTo>
                    <a:pt x="415925" y="282575"/>
                  </a:lnTo>
                  <a:lnTo>
                    <a:pt x="411162" y="282575"/>
                  </a:lnTo>
                  <a:close/>
                </a:path>
                <a:path w="479425" h="501650">
                  <a:moveTo>
                    <a:pt x="420687" y="219075"/>
                  </a:moveTo>
                  <a:lnTo>
                    <a:pt x="425450" y="219075"/>
                  </a:lnTo>
                  <a:lnTo>
                    <a:pt x="420687" y="219075"/>
                  </a:lnTo>
                  <a:close/>
                </a:path>
                <a:path w="479425" h="501650">
                  <a:moveTo>
                    <a:pt x="438150" y="58737"/>
                  </a:moveTo>
                  <a:lnTo>
                    <a:pt x="438150" y="53975"/>
                  </a:lnTo>
                  <a:lnTo>
                    <a:pt x="438150" y="58737"/>
                  </a:lnTo>
                  <a:lnTo>
                    <a:pt x="442912" y="58737"/>
                  </a:lnTo>
                  <a:lnTo>
                    <a:pt x="442912" y="53975"/>
                  </a:lnTo>
                  <a:lnTo>
                    <a:pt x="442912" y="58737"/>
                  </a:lnTo>
                  <a:lnTo>
                    <a:pt x="438150" y="58737"/>
                  </a:lnTo>
                  <a:close/>
                </a:path>
                <a:path w="479425" h="501650">
                  <a:moveTo>
                    <a:pt x="411162" y="117475"/>
                  </a:moveTo>
                  <a:lnTo>
                    <a:pt x="411162" y="122237"/>
                  </a:lnTo>
                  <a:lnTo>
                    <a:pt x="411162" y="117475"/>
                  </a:lnTo>
                  <a:close/>
                </a:path>
                <a:path w="479425" h="501650">
                  <a:moveTo>
                    <a:pt x="434975" y="122237"/>
                  </a:moveTo>
                  <a:lnTo>
                    <a:pt x="434975" y="117475"/>
                  </a:lnTo>
                  <a:lnTo>
                    <a:pt x="438150" y="117475"/>
                  </a:lnTo>
                  <a:lnTo>
                    <a:pt x="438150" y="122237"/>
                  </a:lnTo>
                  <a:lnTo>
                    <a:pt x="434975" y="122237"/>
                  </a:lnTo>
                  <a:close/>
                </a:path>
                <a:path w="479425" h="501650">
                  <a:moveTo>
                    <a:pt x="384175" y="114300"/>
                  </a:moveTo>
                  <a:lnTo>
                    <a:pt x="379412" y="114300"/>
                  </a:lnTo>
                  <a:lnTo>
                    <a:pt x="384175" y="114300"/>
                  </a:lnTo>
                  <a:close/>
                </a:path>
                <a:path w="479425" h="501650">
                  <a:moveTo>
                    <a:pt x="447675" y="0"/>
                  </a:moveTo>
                  <a:lnTo>
                    <a:pt x="452437" y="0"/>
                  </a:lnTo>
                  <a:lnTo>
                    <a:pt x="452437" y="3175"/>
                  </a:lnTo>
                  <a:lnTo>
                    <a:pt x="447675" y="3175"/>
                  </a:lnTo>
                  <a:lnTo>
                    <a:pt x="447675" y="0"/>
                  </a:lnTo>
                  <a:close/>
                </a:path>
                <a:path w="479425" h="501650">
                  <a:moveTo>
                    <a:pt x="420687" y="49212"/>
                  </a:moveTo>
                  <a:lnTo>
                    <a:pt x="425450" y="49212"/>
                  </a:lnTo>
                  <a:lnTo>
                    <a:pt x="420687" y="49212"/>
                  </a:lnTo>
                  <a:close/>
                </a:path>
                <a:path w="479425" h="501650">
                  <a:moveTo>
                    <a:pt x="415925" y="122237"/>
                  </a:moveTo>
                  <a:lnTo>
                    <a:pt x="415925" y="117475"/>
                  </a:lnTo>
                  <a:lnTo>
                    <a:pt x="415925" y="122237"/>
                  </a:lnTo>
                  <a:close/>
                </a:path>
                <a:path w="479425" h="501650">
                  <a:moveTo>
                    <a:pt x="401637" y="365125"/>
                  </a:moveTo>
                  <a:lnTo>
                    <a:pt x="398462" y="365125"/>
                  </a:lnTo>
                  <a:lnTo>
                    <a:pt x="398462" y="360362"/>
                  </a:lnTo>
                  <a:lnTo>
                    <a:pt x="401637" y="360362"/>
                  </a:lnTo>
                  <a:lnTo>
                    <a:pt x="401637" y="365125"/>
                  </a:lnTo>
                  <a:close/>
                </a:path>
                <a:path w="479425" h="501650">
                  <a:moveTo>
                    <a:pt x="415925" y="85725"/>
                  </a:moveTo>
                  <a:lnTo>
                    <a:pt x="415925" y="90487"/>
                  </a:lnTo>
                  <a:lnTo>
                    <a:pt x="415925" y="85725"/>
                  </a:lnTo>
                  <a:lnTo>
                    <a:pt x="415925" y="90487"/>
                  </a:lnTo>
                  <a:lnTo>
                    <a:pt x="415925" y="85725"/>
                  </a:lnTo>
                  <a:close/>
                </a:path>
                <a:path w="479425" h="501650">
                  <a:moveTo>
                    <a:pt x="434975" y="127000"/>
                  </a:moveTo>
                  <a:lnTo>
                    <a:pt x="430212" y="127000"/>
                  </a:lnTo>
                  <a:lnTo>
                    <a:pt x="434975" y="127000"/>
                  </a:lnTo>
                  <a:close/>
                </a:path>
                <a:path w="479425" h="501650">
                  <a:moveTo>
                    <a:pt x="415925" y="122237"/>
                  </a:moveTo>
                  <a:lnTo>
                    <a:pt x="411162" y="122237"/>
                  </a:lnTo>
                  <a:lnTo>
                    <a:pt x="415925" y="122237"/>
                  </a:lnTo>
                  <a:close/>
                </a:path>
                <a:path w="479425" h="501650">
                  <a:moveTo>
                    <a:pt x="479425" y="85725"/>
                  </a:moveTo>
                  <a:lnTo>
                    <a:pt x="479425" y="80962"/>
                  </a:lnTo>
                  <a:lnTo>
                    <a:pt x="479425" y="85725"/>
                  </a:lnTo>
                  <a:lnTo>
                    <a:pt x="479425" y="80962"/>
                  </a:lnTo>
                  <a:lnTo>
                    <a:pt x="479425" y="85725"/>
                  </a:lnTo>
                  <a:close/>
                </a:path>
                <a:path w="479425" h="501650">
                  <a:moveTo>
                    <a:pt x="352425" y="428625"/>
                  </a:moveTo>
                  <a:lnTo>
                    <a:pt x="352425" y="423862"/>
                  </a:lnTo>
                  <a:lnTo>
                    <a:pt x="357187" y="423862"/>
                  </a:lnTo>
                  <a:lnTo>
                    <a:pt x="357187" y="428625"/>
                  </a:lnTo>
                  <a:lnTo>
                    <a:pt x="352425" y="428625"/>
                  </a:lnTo>
                  <a:close/>
                </a:path>
                <a:path w="479425" h="501650">
                  <a:moveTo>
                    <a:pt x="471487" y="80962"/>
                  </a:moveTo>
                  <a:lnTo>
                    <a:pt x="466725" y="80962"/>
                  </a:lnTo>
                  <a:lnTo>
                    <a:pt x="466725" y="77787"/>
                  </a:lnTo>
                  <a:lnTo>
                    <a:pt x="471487" y="77787"/>
                  </a:lnTo>
                  <a:lnTo>
                    <a:pt x="471487" y="80962"/>
                  </a:lnTo>
                  <a:close/>
                </a:path>
                <a:path w="479425" h="501650">
                  <a:moveTo>
                    <a:pt x="430212" y="104775"/>
                  </a:moveTo>
                  <a:lnTo>
                    <a:pt x="430212" y="100012"/>
                  </a:lnTo>
                  <a:lnTo>
                    <a:pt x="434975" y="100012"/>
                  </a:lnTo>
                  <a:lnTo>
                    <a:pt x="430212" y="100012"/>
                  </a:lnTo>
                  <a:lnTo>
                    <a:pt x="430212" y="104775"/>
                  </a:lnTo>
                  <a:close/>
                </a:path>
                <a:path w="479425" h="501650">
                  <a:moveTo>
                    <a:pt x="461962" y="80962"/>
                  </a:moveTo>
                  <a:lnTo>
                    <a:pt x="461962" y="77787"/>
                  </a:lnTo>
                  <a:lnTo>
                    <a:pt x="466725" y="77787"/>
                  </a:lnTo>
                  <a:lnTo>
                    <a:pt x="466725" y="80962"/>
                  </a:lnTo>
                  <a:lnTo>
                    <a:pt x="461962" y="80962"/>
                  </a:lnTo>
                  <a:close/>
                </a:path>
                <a:path w="479425" h="501650">
                  <a:moveTo>
                    <a:pt x="384175" y="365125"/>
                  </a:moveTo>
                  <a:lnTo>
                    <a:pt x="384175" y="360362"/>
                  </a:lnTo>
                  <a:lnTo>
                    <a:pt x="384175" y="365125"/>
                  </a:lnTo>
                  <a:close/>
                </a:path>
                <a:path w="479425" h="501650">
                  <a:moveTo>
                    <a:pt x="360362" y="406400"/>
                  </a:moveTo>
                  <a:lnTo>
                    <a:pt x="365125" y="406400"/>
                  </a:lnTo>
                  <a:lnTo>
                    <a:pt x="365125" y="411162"/>
                  </a:lnTo>
                  <a:lnTo>
                    <a:pt x="360362" y="411162"/>
                  </a:lnTo>
                  <a:lnTo>
                    <a:pt x="360362" y="406400"/>
                  </a:lnTo>
                  <a:close/>
                </a:path>
                <a:path w="479425" h="501650">
                  <a:moveTo>
                    <a:pt x="430212" y="26987"/>
                  </a:moveTo>
                  <a:lnTo>
                    <a:pt x="425450" y="26987"/>
                  </a:lnTo>
                  <a:lnTo>
                    <a:pt x="430212" y="26987"/>
                  </a:lnTo>
                  <a:close/>
                </a:path>
                <a:path w="479425" h="501650">
                  <a:moveTo>
                    <a:pt x="379412" y="423862"/>
                  </a:moveTo>
                  <a:lnTo>
                    <a:pt x="379412" y="428625"/>
                  </a:lnTo>
                  <a:lnTo>
                    <a:pt x="379412" y="423862"/>
                  </a:lnTo>
                  <a:close/>
                </a:path>
                <a:path w="479425" h="501650">
                  <a:moveTo>
                    <a:pt x="434975" y="22225"/>
                  </a:moveTo>
                  <a:lnTo>
                    <a:pt x="430212" y="22225"/>
                  </a:lnTo>
                  <a:lnTo>
                    <a:pt x="430212" y="17462"/>
                  </a:lnTo>
                  <a:lnTo>
                    <a:pt x="434975" y="22225"/>
                  </a:lnTo>
                  <a:close/>
                </a:path>
                <a:path w="479425" h="501650">
                  <a:moveTo>
                    <a:pt x="406400" y="131762"/>
                  </a:moveTo>
                  <a:lnTo>
                    <a:pt x="406400" y="127000"/>
                  </a:lnTo>
                  <a:lnTo>
                    <a:pt x="406400" y="131762"/>
                  </a:lnTo>
                  <a:close/>
                </a:path>
                <a:path w="479425" h="501650">
                  <a:moveTo>
                    <a:pt x="430212" y="277812"/>
                  </a:moveTo>
                  <a:lnTo>
                    <a:pt x="425450" y="277812"/>
                  </a:lnTo>
                  <a:lnTo>
                    <a:pt x="430212" y="277812"/>
                  </a:lnTo>
                  <a:lnTo>
                    <a:pt x="430212" y="273050"/>
                  </a:lnTo>
                  <a:lnTo>
                    <a:pt x="430212" y="277812"/>
                  </a:lnTo>
                  <a:close/>
                </a:path>
                <a:path w="479425" h="501650">
                  <a:moveTo>
                    <a:pt x="430212" y="141287"/>
                  </a:moveTo>
                  <a:lnTo>
                    <a:pt x="425450" y="141287"/>
                  </a:lnTo>
                  <a:lnTo>
                    <a:pt x="430212" y="141287"/>
                  </a:lnTo>
                  <a:close/>
                </a:path>
                <a:path w="479425" h="501650">
                  <a:moveTo>
                    <a:pt x="393700" y="236537"/>
                  </a:moveTo>
                  <a:lnTo>
                    <a:pt x="393700" y="231775"/>
                  </a:lnTo>
                  <a:lnTo>
                    <a:pt x="393700" y="236537"/>
                  </a:lnTo>
                  <a:close/>
                </a:path>
                <a:path w="479425" h="501650">
                  <a:moveTo>
                    <a:pt x="452437" y="114300"/>
                  </a:moveTo>
                  <a:lnTo>
                    <a:pt x="452437" y="117475"/>
                  </a:lnTo>
                  <a:lnTo>
                    <a:pt x="452437" y="114300"/>
                  </a:lnTo>
                  <a:close/>
                </a:path>
                <a:path w="479425" h="501650">
                  <a:moveTo>
                    <a:pt x="388937" y="365125"/>
                  </a:moveTo>
                  <a:lnTo>
                    <a:pt x="388937" y="360362"/>
                  </a:lnTo>
                  <a:lnTo>
                    <a:pt x="388937" y="365125"/>
                  </a:lnTo>
                  <a:close/>
                </a:path>
                <a:path w="479425" h="501650">
                  <a:moveTo>
                    <a:pt x="411162" y="177800"/>
                  </a:moveTo>
                  <a:lnTo>
                    <a:pt x="415925" y="177800"/>
                  </a:lnTo>
                  <a:lnTo>
                    <a:pt x="411162" y="177800"/>
                  </a:lnTo>
                  <a:lnTo>
                    <a:pt x="415925" y="177800"/>
                  </a:lnTo>
                  <a:lnTo>
                    <a:pt x="415925" y="182562"/>
                  </a:lnTo>
                  <a:lnTo>
                    <a:pt x="411162" y="182562"/>
                  </a:lnTo>
                  <a:lnTo>
                    <a:pt x="411162" y="177800"/>
                  </a:lnTo>
                  <a:lnTo>
                    <a:pt x="411162" y="182562"/>
                  </a:lnTo>
                  <a:lnTo>
                    <a:pt x="411162" y="177800"/>
                  </a:lnTo>
                  <a:close/>
                </a:path>
                <a:path w="479425" h="501650">
                  <a:moveTo>
                    <a:pt x="442912" y="131762"/>
                  </a:moveTo>
                  <a:lnTo>
                    <a:pt x="442912" y="127000"/>
                  </a:lnTo>
                  <a:lnTo>
                    <a:pt x="442912" y="131762"/>
                  </a:lnTo>
                  <a:lnTo>
                    <a:pt x="442912" y="127000"/>
                  </a:lnTo>
                  <a:lnTo>
                    <a:pt x="447675" y="127000"/>
                  </a:lnTo>
                  <a:lnTo>
                    <a:pt x="447675" y="131762"/>
                  </a:lnTo>
                  <a:lnTo>
                    <a:pt x="442912" y="131762"/>
                  </a:lnTo>
                  <a:close/>
                </a:path>
                <a:path w="479425" h="501650">
                  <a:moveTo>
                    <a:pt x="430212" y="136525"/>
                  </a:moveTo>
                  <a:lnTo>
                    <a:pt x="425450" y="136525"/>
                  </a:lnTo>
                  <a:lnTo>
                    <a:pt x="430212" y="136525"/>
                  </a:lnTo>
                  <a:close/>
                </a:path>
                <a:path w="479425" h="501650">
                  <a:moveTo>
                    <a:pt x="420687" y="236537"/>
                  </a:moveTo>
                  <a:lnTo>
                    <a:pt x="425450" y="236537"/>
                  </a:lnTo>
                  <a:lnTo>
                    <a:pt x="420687" y="236537"/>
                  </a:lnTo>
                  <a:close/>
                </a:path>
                <a:path w="479425" h="501650">
                  <a:moveTo>
                    <a:pt x="430212" y="146050"/>
                  </a:moveTo>
                  <a:lnTo>
                    <a:pt x="434975" y="146050"/>
                  </a:lnTo>
                  <a:lnTo>
                    <a:pt x="434975" y="150812"/>
                  </a:lnTo>
                  <a:lnTo>
                    <a:pt x="434975" y="146050"/>
                  </a:lnTo>
                  <a:lnTo>
                    <a:pt x="434975" y="150812"/>
                  </a:lnTo>
                  <a:lnTo>
                    <a:pt x="434975" y="146050"/>
                  </a:lnTo>
                  <a:lnTo>
                    <a:pt x="434975" y="150812"/>
                  </a:lnTo>
                  <a:lnTo>
                    <a:pt x="430212" y="146050"/>
                  </a:lnTo>
                  <a:close/>
                </a:path>
                <a:path w="479425" h="501650">
                  <a:moveTo>
                    <a:pt x="471487" y="77787"/>
                  </a:moveTo>
                  <a:lnTo>
                    <a:pt x="471487" y="80962"/>
                  </a:lnTo>
                  <a:lnTo>
                    <a:pt x="471487" y="77787"/>
                  </a:lnTo>
                  <a:close/>
                </a:path>
                <a:path w="479425" h="501650">
                  <a:moveTo>
                    <a:pt x="406400" y="117475"/>
                  </a:moveTo>
                  <a:lnTo>
                    <a:pt x="406400" y="122237"/>
                  </a:lnTo>
                  <a:lnTo>
                    <a:pt x="406400" y="117475"/>
                  </a:lnTo>
                  <a:close/>
                </a:path>
                <a:path w="479425" h="501650">
                  <a:moveTo>
                    <a:pt x="425450" y="141287"/>
                  </a:moveTo>
                  <a:lnTo>
                    <a:pt x="425450" y="136525"/>
                  </a:lnTo>
                  <a:lnTo>
                    <a:pt x="425450" y="141287"/>
                  </a:lnTo>
                  <a:close/>
                </a:path>
                <a:path w="479425" h="501650">
                  <a:moveTo>
                    <a:pt x="438150" y="26987"/>
                  </a:moveTo>
                  <a:lnTo>
                    <a:pt x="442912" y="26987"/>
                  </a:lnTo>
                  <a:lnTo>
                    <a:pt x="438150" y="26987"/>
                  </a:lnTo>
                  <a:close/>
                </a:path>
                <a:path w="479425" h="501650">
                  <a:moveTo>
                    <a:pt x="447675" y="3175"/>
                  </a:moveTo>
                  <a:lnTo>
                    <a:pt x="447675" y="7937"/>
                  </a:lnTo>
                  <a:lnTo>
                    <a:pt x="447675" y="3175"/>
                  </a:lnTo>
                  <a:lnTo>
                    <a:pt x="442912" y="3175"/>
                  </a:lnTo>
                  <a:lnTo>
                    <a:pt x="442912" y="7937"/>
                  </a:lnTo>
                  <a:lnTo>
                    <a:pt x="442912" y="3175"/>
                  </a:lnTo>
                  <a:lnTo>
                    <a:pt x="442912" y="7937"/>
                  </a:lnTo>
                  <a:lnTo>
                    <a:pt x="442912" y="3175"/>
                  </a:lnTo>
                  <a:lnTo>
                    <a:pt x="442912" y="7937"/>
                  </a:lnTo>
                  <a:lnTo>
                    <a:pt x="442912" y="3175"/>
                  </a:lnTo>
                  <a:lnTo>
                    <a:pt x="447675" y="3175"/>
                  </a:lnTo>
                  <a:close/>
                </a:path>
                <a:path w="479425" h="501650">
                  <a:moveTo>
                    <a:pt x="415925" y="200025"/>
                  </a:moveTo>
                  <a:lnTo>
                    <a:pt x="415925" y="195262"/>
                  </a:lnTo>
                  <a:lnTo>
                    <a:pt x="420687" y="195262"/>
                  </a:lnTo>
                  <a:lnTo>
                    <a:pt x="415925" y="200025"/>
                  </a:lnTo>
                  <a:lnTo>
                    <a:pt x="420687" y="200025"/>
                  </a:lnTo>
                  <a:lnTo>
                    <a:pt x="415925" y="200025"/>
                  </a:lnTo>
                  <a:close/>
                </a:path>
                <a:path w="479425" h="501650">
                  <a:moveTo>
                    <a:pt x="411162" y="333375"/>
                  </a:moveTo>
                  <a:lnTo>
                    <a:pt x="415925" y="333375"/>
                  </a:lnTo>
                  <a:lnTo>
                    <a:pt x="411162" y="333375"/>
                  </a:lnTo>
                  <a:lnTo>
                    <a:pt x="415925" y="333375"/>
                  </a:lnTo>
                  <a:lnTo>
                    <a:pt x="411162" y="333375"/>
                  </a:lnTo>
                  <a:close/>
                </a:path>
                <a:path w="479425" h="501650">
                  <a:moveTo>
                    <a:pt x="430212" y="141287"/>
                  </a:moveTo>
                  <a:lnTo>
                    <a:pt x="430212" y="146050"/>
                  </a:lnTo>
                  <a:lnTo>
                    <a:pt x="430212" y="141287"/>
                  </a:lnTo>
                  <a:close/>
                </a:path>
                <a:path w="479425" h="501650">
                  <a:moveTo>
                    <a:pt x="461962" y="3175"/>
                  </a:moveTo>
                  <a:lnTo>
                    <a:pt x="461962" y="7937"/>
                  </a:lnTo>
                  <a:lnTo>
                    <a:pt x="466725" y="7937"/>
                  </a:lnTo>
                  <a:lnTo>
                    <a:pt x="461962" y="7937"/>
                  </a:lnTo>
                  <a:lnTo>
                    <a:pt x="461962" y="3175"/>
                  </a:lnTo>
                  <a:lnTo>
                    <a:pt x="461962" y="7937"/>
                  </a:lnTo>
                  <a:lnTo>
                    <a:pt x="461962" y="3175"/>
                  </a:lnTo>
                  <a:close/>
                </a:path>
                <a:path w="479425" h="501650">
                  <a:moveTo>
                    <a:pt x="425450" y="22225"/>
                  </a:moveTo>
                  <a:lnTo>
                    <a:pt x="425450" y="17462"/>
                  </a:lnTo>
                  <a:lnTo>
                    <a:pt x="420687" y="17462"/>
                  </a:lnTo>
                  <a:lnTo>
                    <a:pt x="425450" y="17462"/>
                  </a:lnTo>
                  <a:lnTo>
                    <a:pt x="425450" y="22225"/>
                  </a:lnTo>
                  <a:close/>
                </a:path>
                <a:path w="479425" h="501650">
                  <a:moveTo>
                    <a:pt x="425450" y="209550"/>
                  </a:moveTo>
                  <a:lnTo>
                    <a:pt x="425450" y="214312"/>
                  </a:lnTo>
                  <a:lnTo>
                    <a:pt x="425450" y="209550"/>
                  </a:lnTo>
                  <a:close/>
                </a:path>
                <a:path w="479425" h="501650">
                  <a:moveTo>
                    <a:pt x="420687" y="117475"/>
                  </a:moveTo>
                  <a:lnTo>
                    <a:pt x="415925" y="117475"/>
                  </a:lnTo>
                  <a:lnTo>
                    <a:pt x="415925" y="122237"/>
                  </a:lnTo>
                  <a:lnTo>
                    <a:pt x="415925" y="117475"/>
                  </a:lnTo>
                  <a:lnTo>
                    <a:pt x="420687" y="117475"/>
                  </a:lnTo>
                  <a:close/>
                </a:path>
                <a:path w="479425" h="501650">
                  <a:moveTo>
                    <a:pt x="365125" y="411162"/>
                  </a:moveTo>
                  <a:lnTo>
                    <a:pt x="369887" y="411162"/>
                  </a:lnTo>
                  <a:lnTo>
                    <a:pt x="365125" y="411162"/>
                  </a:lnTo>
                  <a:close/>
                </a:path>
                <a:path w="479425" h="501650">
                  <a:moveTo>
                    <a:pt x="420687" y="214312"/>
                  </a:moveTo>
                  <a:lnTo>
                    <a:pt x="425450" y="214312"/>
                  </a:lnTo>
                  <a:lnTo>
                    <a:pt x="420687" y="214312"/>
                  </a:lnTo>
                  <a:close/>
                </a:path>
                <a:path w="479425" h="501650">
                  <a:moveTo>
                    <a:pt x="374650" y="447675"/>
                  </a:moveTo>
                  <a:lnTo>
                    <a:pt x="369887" y="447675"/>
                  </a:lnTo>
                  <a:lnTo>
                    <a:pt x="374650" y="447675"/>
                  </a:lnTo>
                  <a:close/>
                </a:path>
                <a:path w="479425" h="501650">
                  <a:moveTo>
                    <a:pt x="338137" y="423862"/>
                  </a:moveTo>
                  <a:lnTo>
                    <a:pt x="338137" y="428625"/>
                  </a:lnTo>
                  <a:lnTo>
                    <a:pt x="338137" y="423862"/>
                  </a:lnTo>
                  <a:close/>
                </a:path>
                <a:path w="479425" h="501650">
                  <a:moveTo>
                    <a:pt x="365125" y="411162"/>
                  </a:moveTo>
                  <a:lnTo>
                    <a:pt x="369887" y="411162"/>
                  </a:lnTo>
                  <a:lnTo>
                    <a:pt x="369887" y="406400"/>
                  </a:lnTo>
                  <a:lnTo>
                    <a:pt x="369887" y="411162"/>
                  </a:lnTo>
                  <a:lnTo>
                    <a:pt x="365125" y="411162"/>
                  </a:lnTo>
                  <a:close/>
                </a:path>
                <a:path w="479425" h="501650">
                  <a:moveTo>
                    <a:pt x="434975" y="177800"/>
                  </a:moveTo>
                  <a:lnTo>
                    <a:pt x="438150" y="177800"/>
                  </a:lnTo>
                  <a:lnTo>
                    <a:pt x="438150" y="182562"/>
                  </a:lnTo>
                  <a:lnTo>
                    <a:pt x="438150" y="177800"/>
                  </a:lnTo>
                  <a:lnTo>
                    <a:pt x="438150" y="182562"/>
                  </a:lnTo>
                  <a:lnTo>
                    <a:pt x="434975" y="182562"/>
                  </a:lnTo>
                  <a:lnTo>
                    <a:pt x="438150" y="177800"/>
                  </a:lnTo>
                  <a:lnTo>
                    <a:pt x="434975" y="177800"/>
                  </a:lnTo>
                  <a:close/>
                </a:path>
                <a:path w="479425" h="501650">
                  <a:moveTo>
                    <a:pt x="338137" y="428625"/>
                  </a:moveTo>
                  <a:lnTo>
                    <a:pt x="338137" y="433387"/>
                  </a:lnTo>
                  <a:lnTo>
                    <a:pt x="338137" y="428625"/>
                  </a:lnTo>
                  <a:close/>
                </a:path>
                <a:path w="479425" h="501650">
                  <a:moveTo>
                    <a:pt x="430212" y="158750"/>
                  </a:moveTo>
                  <a:lnTo>
                    <a:pt x="430212" y="163512"/>
                  </a:lnTo>
                  <a:lnTo>
                    <a:pt x="430212" y="158750"/>
                  </a:lnTo>
                  <a:close/>
                </a:path>
                <a:path w="479425" h="501650">
                  <a:moveTo>
                    <a:pt x="360362" y="379412"/>
                  </a:moveTo>
                  <a:lnTo>
                    <a:pt x="365125" y="379412"/>
                  </a:lnTo>
                  <a:lnTo>
                    <a:pt x="360362" y="379412"/>
                  </a:lnTo>
                  <a:close/>
                </a:path>
                <a:path w="479425" h="501650">
                  <a:moveTo>
                    <a:pt x="434975" y="158750"/>
                  </a:moveTo>
                  <a:lnTo>
                    <a:pt x="438150" y="158750"/>
                  </a:lnTo>
                  <a:lnTo>
                    <a:pt x="434975" y="158750"/>
                  </a:lnTo>
                  <a:close/>
                </a:path>
                <a:path w="479425" h="501650">
                  <a:moveTo>
                    <a:pt x="434975" y="150812"/>
                  </a:moveTo>
                  <a:lnTo>
                    <a:pt x="438150" y="150812"/>
                  </a:lnTo>
                  <a:lnTo>
                    <a:pt x="438150" y="155575"/>
                  </a:lnTo>
                  <a:lnTo>
                    <a:pt x="434975" y="155575"/>
                  </a:lnTo>
                  <a:lnTo>
                    <a:pt x="434975" y="150812"/>
                  </a:lnTo>
                  <a:close/>
                </a:path>
                <a:path w="479425" h="501650">
                  <a:moveTo>
                    <a:pt x="438150" y="131762"/>
                  </a:moveTo>
                  <a:lnTo>
                    <a:pt x="442912" y="131762"/>
                  </a:lnTo>
                  <a:lnTo>
                    <a:pt x="438150" y="131762"/>
                  </a:lnTo>
                  <a:close/>
                </a:path>
                <a:path w="479425" h="501650">
                  <a:moveTo>
                    <a:pt x="393700" y="236537"/>
                  </a:moveTo>
                  <a:lnTo>
                    <a:pt x="398462" y="236537"/>
                  </a:lnTo>
                  <a:lnTo>
                    <a:pt x="393700" y="236537"/>
                  </a:lnTo>
                  <a:close/>
                </a:path>
                <a:path w="479425" h="501650">
                  <a:moveTo>
                    <a:pt x="430212" y="136525"/>
                  </a:moveTo>
                  <a:lnTo>
                    <a:pt x="434975" y="136525"/>
                  </a:lnTo>
                  <a:lnTo>
                    <a:pt x="430212" y="136525"/>
                  </a:lnTo>
                  <a:close/>
                </a:path>
                <a:path w="479425" h="501650">
                  <a:moveTo>
                    <a:pt x="471487" y="80962"/>
                  </a:moveTo>
                  <a:lnTo>
                    <a:pt x="476250" y="80962"/>
                  </a:lnTo>
                  <a:lnTo>
                    <a:pt x="471487" y="80962"/>
                  </a:lnTo>
                  <a:lnTo>
                    <a:pt x="476250" y="80962"/>
                  </a:lnTo>
                  <a:lnTo>
                    <a:pt x="471487" y="80962"/>
                  </a:lnTo>
                  <a:close/>
                </a:path>
                <a:path w="479425" h="501650">
                  <a:moveTo>
                    <a:pt x="406400" y="328612"/>
                  </a:moveTo>
                  <a:lnTo>
                    <a:pt x="406400" y="323850"/>
                  </a:lnTo>
                  <a:lnTo>
                    <a:pt x="411162" y="323850"/>
                  </a:lnTo>
                  <a:lnTo>
                    <a:pt x="406400" y="323850"/>
                  </a:lnTo>
                  <a:lnTo>
                    <a:pt x="406400" y="328612"/>
                  </a:lnTo>
                  <a:close/>
                </a:path>
                <a:path w="479425" h="501650">
                  <a:moveTo>
                    <a:pt x="452437" y="80962"/>
                  </a:moveTo>
                  <a:lnTo>
                    <a:pt x="452437" y="77787"/>
                  </a:lnTo>
                  <a:lnTo>
                    <a:pt x="452437" y="80962"/>
                  </a:lnTo>
                  <a:close/>
                </a:path>
                <a:path w="479425" h="501650">
                  <a:moveTo>
                    <a:pt x="438150" y="309562"/>
                  </a:moveTo>
                  <a:lnTo>
                    <a:pt x="438150" y="306387"/>
                  </a:lnTo>
                  <a:lnTo>
                    <a:pt x="438150" y="309562"/>
                  </a:lnTo>
                  <a:close/>
                </a:path>
                <a:path w="479425" h="501650">
                  <a:moveTo>
                    <a:pt x="411162" y="122237"/>
                  </a:moveTo>
                  <a:lnTo>
                    <a:pt x="411162" y="127000"/>
                  </a:lnTo>
                  <a:lnTo>
                    <a:pt x="411162" y="122237"/>
                  </a:lnTo>
                  <a:close/>
                </a:path>
                <a:path w="479425" h="501650">
                  <a:moveTo>
                    <a:pt x="388937" y="360362"/>
                  </a:moveTo>
                  <a:lnTo>
                    <a:pt x="384175" y="360362"/>
                  </a:lnTo>
                  <a:lnTo>
                    <a:pt x="388937" y="360362"/>
                  </a:lnTo>
                  <a:close/>
                </a:path>
                <a:path w="479425" h="501650">
                  <a:moveTo>
                    <a:pt x="430212" y="85725"/>
                  </a:moveTo>
                  <a:lnTo>
                    <a:pt x="430212" y="80962"/>
                  </a:lnTo>
                  <a:lnTo>
                    <a:pt x="430212" y="85725"/>
                  </a:lnTo>
                  <a:close/>
                </a:path>
                <a:path w="479425" h="501650">
                  <a:moveTo>
                    <a:pt x="384175" y="80962"/>
                  </a:moveTo>
                  <a:lnTo>
                    <a:pt x="388937" y="80962"/>
                  </a:lnTo>
                  <a:lnTo>
                    <a:pt x="384175" y="80962"/>
                  </a:lnTo>
                  <a:close/>
                </a:path>
                <a:path w="479425" h="501650">
                  <a:moveTo>
                    <a:pt x="434975" y="150812"/>
                  </a:moveTo>
                  <a:lnTo>
                    <a:pt x="434975" y="146050"/>
                  </a:lnTo>
                  <a:lnTo>
                    <a:pt x="434975" y="150812"/>
                  </a:lnTo>
                  <a:close/>
                </a:path>
                <a:path w="479425" h="501650">
                  <a:moveTo>
                    <a:pt x="420687" y="49212"/>
                  </a:moveTo>
                  <a:lnTo>
                    <a:pt x="420687" y="53975"/>
                  </a:lnTo>
                  <a:lnTo>
                    <a:pt x="420687" y="49212"/>
                  </a:lnTo>
                  <a:lnTo>
                    <a:pt x="420687" y="53975"/>
                  </a:lnTo>
                  <a:lnTo>
                    <a:pt x="420687" y="49212"/>
                  </a:lnTo>
                  <a:lnTo>
                    <a:pt x="425450" y="49212"/>
                  </a:lnTo>
                  <a:lnTo>
                    <a:pt x="425450" y="53975"/>
                  </a:lnTo>
                  <a:lnTo>
                    <a:pt x="420687" y="53975"/>
                  </a:lnTo>
                  <a:lnTo>
                    <a:pt x="420687" y="49212"/>
                  </a:lnTo>
                  <a:close/>
                </a:path>
                <a:path w="479425" h="501650">
                  <a:moveTo>
                    <a:pt x="393700" y="369887"/>
                  </a:moveTo>
                  <a:lnTo>
                    <a:pt x="388937" y="369887"/>
                  </a:lnTo>
                  <a:lnTo>
                    <a:pt x="393700" y="369887"/>
                  </a:lnTo>
                  <a:close/>
                </a:path>
                <a:path w="479425" h="501650">
                  <a:moveTo>
                    <a:pt x="434975" y="155575"/>
                  </a:moveTo>
                  <a:lnTo>
                    <a:pt x="438150" y="155575"/>
                  </a:lnTo>
                  <a:lnTo>
                    <a:pt x="434975" y="155575"/>
                  </a:lnTo>
                  <a:close/>
                </a:path>
                <a:path w="479425" h="501650">
                  <a:moveTo>
                    <a:pt x="434975" y="306387"/>
                  </a:moveTo>
                  <a:lnTo>
                    <a:pt x="434975" y="309562"/>
                  </a:lnTo>
                  <a:lnTo>
                    <a:pt x="434975" y="306387"/>
                  </a:lnTo>
                  <a:close/>
                </a:path>
                <a:path w="479425" h="501650">
                  <a:moveTo>
                    <a:pt x="415925" y="323850"/>
                  </a:moveTo>
                  <a:lnTo>
                    <a:pt x="415925" y="319087"/>
                  </a:lnTo>
                  <a:lnTo>
                    <a:pt x="415925" y="323850"/>
                  </a:lnTo>
                  <a:close/>
                </a:path>
                <a:path w="479425" h="501650">
                  <a:moveTo>
                    <a:pt x="438150" y="26987"/>
                  </a:moveTo>
                  <a:lnTo>
                    <a:pt x="438150" y="31750"/>
                  </a:lnTo>
                  <a:lnTo>
                    <a:pt x="438150" y="26987"/>
                  </a:lnTo>
                  <a:close/>
                </a:path>
                <a:path w="479425" h="501650">
                  <a:moveTo>
                    <a:pt x="411162" y="117475"/>
                  </a:moveTo>
                  <a:lnTo>
                    <a:pt x="415925" y="117475"/>
                  </a:lnTo>
                  <a:lnTo>
                    <a:pt x="411162" y="117475"/>
                  </a:lnTo>
                  <a:close/>
                </a:path>
                <a:path w="479425" h="501650">
                  <a:moveTo>
                    <a:pt x="420687" y="200025"/>
                  </a:moveTo>
                  <a:lnTo>
                    <a:pt x="420687" y="195262"/>
                  </a:lnTo>
                  <a:lnTo>
                    <a:pt x="420687" y="200025"/>
                  </a:lnTo>
                  <a:close/>
                </a:path>
                <a:path w="479425" h="501650">
                  <a:moveTo>
                    <a:pt x="420687" y="117475"/>
                  </a:moveTo>
                  <a:lnTo>
                    <a:pt x="425450" y="117475"/>
                  </a:lnTo>
                  <a:lnTo>
                    <a:pt x="420687" y="117475"/>
                  </a:lnTo>
                  <a:close/>
                </a:path>
                <a:path w="479425" h="501650">
                  <a:moveTo>
                    <a:pt x="438150" y="58737"/>
                  </a:moveTo>
                  <a:lnTo>
                    <a:pt x="442912" y="58737"/>
                  </a:lnTo>
                  <a:lnTo>
                    <a:pt x="438150" y="58737"/>
                  </a:lnTo>
                  <a:close/>
                </a:path>
                <a:path w="479425" h="501650">
                  <a:moveTo>
                    <a:pt x="461962" y="3175"/>
                  </a:moveTo>
                  <a:lnTo>
                    <a:pt x="461962" y="7937"/>
                  </a:lnTo>
                  <a:lnTo>
                    <a:pt x="461962" y="3175"/>
                  </a:lnTo>
                  <a:close/>
                </a:path>
                <a:path w="479425" h="501650">
                  <a:moveTo>
                    <a:pt x="411162" y="323850"/>
                  </a:moveTo>
                  <a:lnTo>
                    <a:pt x="411162" y="319087"/>
                  </a:lnTo>
                  <a:lnTo>
                    <a:pt x="411162" y="323850"/>
                  </a:lnTo>
                  <a:close/>
                </a:path>
                <a:path w="479425" h="501650">
                  <a:moveTo>
                    <a:pt x="442912" y="192087"/>
                  </a:moveTo>
                  <a:lnTo>
                    <a:pt x="442912" y="187325"/>
                  </a:lnTo>
                  <a:lnTo>
                    <a:pt x="442912" y="192087"/>
                  </a:lnTo>
                  <a:close/>
                </a:path>
                <a:path w="479425" h="501650">
                  <a:moveTo>
                    <a:pt x="430212" y="314325"/>
                  </a:moveTo>
                  <a:lnTo>
                    <a:pt x="430212" y="309562"/>
                  </a:lnTo>
                  <a:lnTo>
                    <a:pt x="430212" y="314325"/>
                  </a:lnTo>
                  <a:close/>
                </a:path>
                <a:path w="479425" h="501650">
                  <a:moveTo>
                    <a:pt x="452437" y="114300"/>
                  </a:moveTo>
                  <a:lnTo>
                    <a:pt x="447675" y="114300"/>
                  </a:lnTo>
                  <a:lnTo>
                    <a:pt x="452437" y="114300"/>
                  </a:lnTo>
                  <a:close/>
                </a:path>
                <a:path w="479425" h="501650">
                  <a:moveTo>
                    <a:pt x="357187" y="58737"/>
                  </a:moveTo>
                  <a:lnTo>
                    <a:pt x="357187" y="53975"/>
                  </a:lnTo>
                  <a:lnTo>
                    <a:pt x="360362" y="53975"/>
                  </a:lnTo>
                  <a:lnTo>
                    <a:pt x="360362" y="58737"/>
                  </a:lnTo>
                  <a:lnTo>
                    <a:pt x="357187" y="58737"/>
                  </a:lnTo>
                  <a:close/>
                </a:path>
                <a:path w="479425" h="501650">
                  <a:moveTo>
                    <a:pt x="411162" y="122237"/>
                  </a:moveTo>
                  <a:lnTo>
                    <a:pt x="411162" y="117475"/>
                  </a:lnTo>
                  <a:lnTo>
                    <a:pt x="411162" y="122237"/>
                  </a:lnTo>
                  <a:close/>
                </a:path>
                <a:path w="479425" h="501650">
                  <a:moveTo>
                    <a:pt x="420687" y="214312"/>
                  </a:moveTo>
                  <a:lnTo>
                    <a:pt x="420687" y="209550"/>
                  </a:lnTo>
                  <a:lnTo>
                    <a:pt x="420687" y="214312"/>
                  </a:lnTo>
                  <a:close/>
                </a:path>
                <a:path w="479425" h="501650">
                  <a:moveTo>
                    <a:pt x="434975" y="155575"/>
                  </a:moveTo>
                  <a:lnTo>
                    <a:pt x="438150" y="155575"/>
                  </a:lnTo>
                  <a:lnTo>
                    <a:pt x="434975" y="155575"/>
                  </a:lnTo>
                  <a:close/>
                </a:path>
                <a:path w="479425" h="501650">
                  <a:moveTo>
                    <a:pt x="434975" y="31750"/>
                  </a:moveTo>
                  <a:lnTo>
                    <a:pt x="434975" y="36512"/>
                  </a:lnTo>
                  <a:lnTo>
                    <a:pt x="434975" y="31750"/>
                  </a:lnTo>
                  <a:lnTo>
                    <a:pt x="434975" y="36512"/>
                  </a:lnTo>
                  <a:lnTo>
                    <a:pt x="434975" y="31750"/>
                  </a:lnTo>
                  <a:lnTo>
                    <a:pt x="434975" y="36512"/>
                  </a:lnTo>
                  <a:lnTo>
                    <a:pt x="434975" y="31750"/>
                  </a:lnTo>
                  <a:close/>
                </a:path>
                <a:path w="479425" h="501650">
                  <a:moveTo>
                    <a:pt x="442912" y="77787"/>
                  </a:moveTo>
                  <a:lnTo>
                    <a:pt x="442912" y="80962"/>
                  </a:lnTo>
                  <a:lnTo>
                    <a:pt x="442912" y="77787"/>
                  </a:lnTo>
                  <a:close/>
                </a:path>
                <a:path w="479425" h="501650">
                  <a:moveTo>
                    <a:pt x="393700" y="241300"/>
                  </a:moveTo>
                  <a:lnTo>
                    <a:pt x="393700" y="236537"/>
                  </a:lnTo>
                  <a:lnTo>
                    <a:pt x="393700" y="241300"/>
                  </a:lnTo>
                  <a:close/>
                </a:path>
                <a:path w="479425" h="501650">
                  <a:moveTo>
                    <a:pt x="415925" y="265112"/>
                  </a:moveTo>
                  <a:lnTo>
                    <a:pt x="415925" y="260350"/>
                  </a:lnTo>
                  <a:lnTo>
                    <a:pt x="415925" y="265112"/>
                  </a:lnTo>
                  <a:close/>
                </a:path>
                <a:path w="479425" h="501650">
                  <a:moveTo>
                    <a:pt x="430212" y="53975"/>
                  </a:moveTo>
                  <a:lnTo>
                    <a:pt x="430212" y="49212"/>
                  </a:lnTo>
                  <a:lnTo>
                    <a:pt x="430212" y="53975"/>
                  </a:lnTo>
                  <a:lnTo>
                    <a:pt x="430212" y="49212"/>
                  </a:lnTo>
                  <a:lnTo>
                    <a:pt x="430212" y="53975"/>
                  </a:lnTo>
                  <a:close/>
                </a:path>
                <a:path w="479425" h="501650">
                  <a:moveTo>
                    <a:pt x="411162" y="117475"/>
                  </a:moveTo>
                  <a:lnTo>
                    <a:pt x="411162" y="122237"/>
                  </a:lnTo>
                  <a:lnTo>
                    <a:pt x="411162" y="117475"/>
                  </a:lnTo>
                  <a:close/>
                </a:path>
                <a:path w="479425" h="501650">
                  <a:moveTo>
                    <a:pt x="406400" y="127000"/>
                  </a:moveTo>
                  <a:lnTo>
                    <a:pt x="406400" y="131762"/>
                  </a:lnTo>
                  <a:lnTo>
                    <a:pt x="406400" y="127000"/>
                  </a:lnTo>
                  <a:close/>
                </a:path>
                <a:path w="479425" h="501650">
                  <a:moveTo>
                    <a:pt x="425450" y="292100"/>
                  </a:moveTo>
                  <a:lnTo>
                    <a:pt x="425450" y="287337"/>
                  </a:lnTo>
                  <a:lnTo>
                    <a:pt x="425450" y="292100"/>
                  </a:lnTo>
                  <a:close/>
                </a:path>
                <a:path w="479425" h="501650">
                  <a:moveTo>
                    <a:pt x="401637" y="301625"/>
                  </a:moveTo>
                  <a:lnTo>
                    <a:pt x="401637" y="306387"/>
                  </a:lnTo>
                  <a:lnTo>
                    <a:pt x="401637" y="301625"/>
                  </a:lnTo>
                  <a:close/>
                </a:path>
                <a:path w="479425" h="501650">
                  <a:moveTo>
                    <a:pt x="406400" y="282575"/>
                  </a:moveTo>
                  <a:lnTo>
                    <a:pt x="411162" y="282575"/>
                  </a:lnTo>
                  <a:lnTo>
                    <a:pt x="406400" y="282575"/>
                  </a:lnTo>
                  <a:close/>
                </a:path>
                <a:path w="479425" h="501650">
                  <a:moveTo>
                    <a:pt x="447675" y="3175"/>
                  </a:moveTo>
                  <a:lnTo>
                    <a:pt x="452437" y="3175"/>
                  </a:lnTo>
                  <a:lnTo>
                    <a:pt x="452437" y="7937"/>
                  </a:lnTo>
                  <a:lnTo>
                    <a:pt x="447675" y="7937"/>
                  </a:lnTo>
                  <a:lnTo>
                    <a:pt x="452437" y="7937"/>
                  </a:lnTo>
                  <a:lnTo>
                    <a:pt x="447675" y="7937"/>
                  </a:lnTo>
                  <a:lnTo>
                    <a:pt x="447675" y="3175"/>
                  </a:lnTo>
                  <a:close/>
                </a:path>
                <a:path w="479425" h="501650">
                  <a:moveTo>
                    <a:pt x="398462" y="231775"/>
                  </a:moveTo>
                  <a:lnTo>
                    <a:pt x="401637" y="231775"/>
                  </a:lnTo>
                  <a:lnTo>
                    <a:pt x="401637" y="236537"/>
                  </a:lnTo>
                  <a:lnTo>
                    <a:pt x="398462" y="236537"/>
                  </a:lnTo>
                  <a:lnTo>
                    <a:pt x="398462" y="231775"/>
                  </a:lnTo>
                  <a:lnTo>
                    <a:pt x="398462" y="236537"/>
                  </a:lnTo>
                  <a:lnTo>
                    <a:pt x="398462" y="231775"/>
                  </a:lnTo>
                  <a:close/>
                </a:path>
                <a:path w="479425" h="501650">
                  <a:moveTo>
                    <a:pt x="457200" y="246062"/>
                  </a:moveTo>
                  <a:lnTo>
                    <a:pt x="461962" y="246062"/>
                  </a:lnTo>
                  <a:lnTo>
                    <a:pt x="461962" y="250825"/>
                  </a:lnTo>
                  <a:lnTo>
                    <a:pt x="457200" y="250825"/>
                  </a:lnTo>
                  <a:lnTo>
                    <a:pt x="457200" y="246062"/>
                  </a:lnTo>
                  <a:close/>
                </a:path>
                <a:path w="479425" h="501650">
                  <a:moveTo>
                    <a:pt x="406400" y="241300"/>
                  </a:moveTo>
                  <a:lnTo>
                    <a:pt x="406400" y="236537"/>
                  </a:lnTo>
                  <a:lnTo>
                    <a:pt x="406400" y="241300"/>
                  </a:lnTo>
                  <a:close/>
                </a:path>
                <a:path w="479425" h="501650">
                  <a:moveTo>
                    <a:pt x="452437" y="122237"/>
                  </a:moveTo>
                  <a:lnTo>
                    <a:pt x="447675" y="122237"/>
                  </a:lnTo>
                  <a:lnTo>
                    <a:pt x="452437" y="122237"/>
                  </a:lnTo>
                  <a:close/>
                </a:path>
                <a:path w="479425" h="501650">
                  <a:moveTo>
                    <a:pt x="438150" y="177800"/>
                  </a:moveTo>
                  <a:lnTo>
                    <a:pt x="442912" y="177800"/>
                  </a:lnTo>
                  <a:lnTo>
                    <a:pt x="438150" y="177800"/>
                  </a:lnTo>
                  <a:close/>
                </a:path>
                <a:path w="479425" h="501650">
                  <a:moveTo>
                    <a:pt x="357187" y="95250"/>
                  </a:moveTo>
                  <a:lnTo>
                    <a:pt x="360362" y="95250"/>
                  </a:lnTo>
                  <a:lnTo>
                    <a:pt x="357187" y="95250"/>
                  </a:lnTo>
                  <a:close/>
                </a:path>
                <a:path w="479425" h="501650">
                  <a:moveTo>
                    <a:pt x="342900" y="58737"/>
                  </a:moveTo>
                  <a:lnTo>
                    <a:pt x="342900" y="53975"/>
                  </a:lnTo>
                  <a:lnTo>
                    <a:pt x="342900" y="58737"/>
                  </a:lnTo>
                  <a:close/>
                </a:path>
                <a:path w="479425" h="501650">
                  <a:moveTo>
                    <a:pt x="420687" y="155575"/>
                  </a:moveTo>
                  <a:lnTo>
                    <a:pt x="425450" y="155575"/>
                  </a:lnTo>
                  <a:lnTo>
                    <a:pt x="420687" y="155575"/>
                  </a:lnTo>
                  <a:close/>
                </a:path>
                <a:path w="479425" h="501650">
                  <a:moveTo>
                    <a:pt x="452437" y="7937"/>
                  </a:moveTo>
                  <a:lnTo>
                    <a:pt x="447675" y="7937"/>
                  </a:lnTo>
                  <a:lnTo>
                    <a:pt x="452437" y="7937"/>
                  </a:lnTo>
                  <a:close/>
                </a:path>
                <a:path w="479425" h="501650">
                  <a:moveTo>
                    <a:pt x="415925" y="338137"/>
                  </a:moveTo>
                  <a:lnTo>
                    <a:pt x="415925" y="333375"/>
                  </a:lnTo>
                  <a:lnTo>
                    <a:pt x="415925" y="338137"/>
                  </a:lnTo>
                  <a:close/>
                </a:path>
                <a:path w="479425" h="501650">
                  <a:moveTo>
                    <a:pt x="411162" y="117475"/>
                  </a:moveTo>
                  <a:lnTo>
                    <a:pt x="411162" y="122237"/>
                  </a:lnTo>
                  <a:lnTo>
                    <a:pt x="411162" y="117475"/>
                  </a:lnTo>
                  <a:close/>
                </a:path>
                <a:path w="479425" h="501650">
                  <a:moveTo>
                    <a:pt x="457200" y="80962"/>
                  </a:moveTo>
                  <a:lnTo>
                    <a:pt x="457200" y="77787"/>
                  </a:lnTo>
                  <a:lnTo>
                    <a:pt x="457200" y="80962"/>
                  </a:lnTo>
                  <a:close/>
                </a:path>
                <a:path w="479425" h="501650">
                  <a:moveTo>
                    <a:pt x="411162" y="250825"/>
                  </a:moveTo>
                  <a:lnTo>
                    <a:pt x="406400" y="250825"/>
                  </a:lnTo>
                  <a:lnTo>
                    <a:pt x="411162" y="250825"/>
                  </a:lnTo>
                  <a:close/>
                </a:path>
                <a:path w="479425" h="501650">
                  <a:moveTo>
                    <a:pt x="415925" y="53975"/>
                  </a:moveTo>
                  <a:lnTo>
                    <a:pt x="420687" y="53975"/>
                  </a:lnTo>
                  <a:lnTo>
                    <a:pt x="415925" y="53975"/>
                  </a:lnTo>
                  <a:close/>
                </a:path>
                <a:path w="479425" h="501650">
                  <a:moveTo>
                    <a:pt x="457200" y="77787"/>
                  </a:moveTo>
                  <a:lnTo>
                    <a:pt x="457200" y="80962"/>
                  </a:lnTo>
                  <a:lnTo>
                    <a:pt x="457200" y="77787"/>
                  </a:lnTo>
                  <a:close/>
                </a:path>
                <a:path w="479425" h="501650">
                  <a:moveTo>
                    <a:pt x="430212" y="131762"/>
                  </a:moveTo>
                  <a:lnTo>
                    <a:pt x="434975" y="131762"/>
                  </a:lnTo>
                  <a:lnTo>
                    <a:pt x="430212" y="131762"/>
                  </a:lnTo>
                  <a:close/>
                </a:path>
                <a:path w="479425" h="501650">
                  <a:moveTo>
                    <a:pt x="425450" y="36512"/>
                  </a:moveTo>
                  <a:lnTo>
                    <a:pt x="425450" y="39687"/>
                  </a:lnTo>
                  <a:lnTo>
                    <a:pt x="425450" y="36512"/>
                  </a:lnTo>
                  <a:close/>
                </a:path>
                <a:path w="479425" h="501650">
                  <a:moveTo>
                    <a:pt x="442912" y="104775"/>
                  </a:moveTo>
                  <a:lnTo>
                    <a:pt x="447675" y="104775"/>
                  </a:lnTo>
                  <a:lnTo>
                    <a:pt x="442912" y="104775"/>
                  </a:lnTo>
                  <a:close/>
                </a:path>
                <a:path w="479425" h="501650">
                  <a:moveTo>
                    <a:pt x="420687" y="277812"/>
                  </a:moveTo>
                  <a:lnTo>
                    <a:pt x="425450" y="277812"/>
                  </a:lnTo>
                  <a:lnTo>
                    <a:pt x="420687" y="277812"/>
                  </a:lnTo>
                  <a:close/>
                </a:path>
                <a:path w="479425" h="501650">
                  <a:moveTo>
                    <a:pt x="461962" y="3175"/>
                  </a:moveTo>
                  <a:lnTo>
                    <a:pt x="457200" y="3175"/>
                  </a:lnTo>
                  <a:lnTo>
                    <a:pt x="461962" y="3175"/>
                  </a:lnTo>
                  <a:close/>
                </a:path>
                <a:path w="479425" h="501650">
                  <a:moveTo>
                    <a:pt x="420687" y="287337"/>
                  </a:moveTo>
                  <a:lnTo>
                    <a:pt x="420687" y="282575"/>
                  </a:lnTo>
                  <a:lnTo>
                    <a:pt x="420687" y="287337"/>
                  </a:lnTo>
                  <a:close/>
                </a:path>
                <a:path w="479425" h="501650">
                  <a:moveTo>
                    <a:pt x="352425" y="100012"/>
                  </a:moveTo>
                  <a:lnTo>
                    <a:pt x="357187" y="100012"/>
                  </a:lnTo>
                  <a:lnTo>
                    <a:pt x="352425" y="100012"/>
                  </a:lnTo>
                  <a:close/>
                </a:path>
                <a:path w="479425" h="501650">
                  <a:moveTo>
                    <a:pt x="457200" y="246062"/>
                  </a:moveTo>
                  <a:lnTo>
                    <a:pt x="457200" y="250825"/>
                  </a:lnTo>
                  <a:lnTo>
                    <a:pt x="457200" y="246062"/>
                  </a:lnTo>
                  <a:close/>
                </a:path>
                <a:path w="479425" h="501650">
                  <a:moveTo>
                    <a:pt x="406400" y="282575"/>
                  </a:moveTo>
                  <a:lnTo>
                    <a:pt x="406400" y="277812"/>
                  </a:lnTo>
                  <a:lnTo>
                    <a:pt x="406400" y="282575"/>
                  </a:lnTo>
                  <a:close/>
                </a:path>
                <a:path w="479425" h="501650">
                  <a:moveTo>
                    <a:pt x="457200" y="3175"/>
                  </a:moveTo>
                  <a:lnTo>
                    <a:pt x="461962" y="3175"/>
                  </a:lnTo>
                  <a:lnTo>
                    <a:pt x="457200" y="3175"/>
                  </a:lnTo>
                  <a:close/>
                </a:path>
                <a:path w="479425" h="501650">
                  <a:moveTo>
                    <a:pt x="415925" y="168275"/>
                  </a:moveTo>
                  <a:lnTo>
                    <a:pt x="415925" y="173037"/>
                  </a:lnTo>
                  <a:lnTo>
                    <a:pt x="411162" y="173037"/>
                  </a:lnTo>
                  <a:lnTo>
                    <a:pt x="415925" y="173037"/>
                  </a:lnTo>
                  <a:lnTo>
                    <a:pt x="415925" y="168275"/>
                  </a:lnTo>
                  <a:close/>
                </a:path>
                <a:path w="479425" h="501650">
                  <a:moveTo>
                    <a:pt x="434975" y="80962"/>
                  </a:moveTo>
                  <a:lnTo>
                    <a:pt x="438150" y="80962"/>
                  </a:lnTo>
                  <a:lnTo>
                    <a:pt x="434975" y="80962"/>
                  </a:lnTo>
                  <a:close/>
                </a:path>
                <a:path w="479425" h="501650">
                  <a:moveTo>
                    <a:pt x="401637" y="246062"/>
                  </a:moveTo>
                  <a:lnTo>
                    <a:pt x="406400" y="246062"/>
                  </a:lnTo>
                  <a:lnTo>
                    <a:pt x="401637" y="246062"/>
                  </a:lnTo>
                  <a:close/>
                </a:path>
                <a:path w="479425" h="501650">
                  <a:moveTo>
                    <a:pt x="420687" y="282575"/>
                  </a:moveTo>
                  <a:lnTo>
                    <a:pt x="420687" y="277812"/>
                  </a:lnTo>
                  <a:lnTo>
                    <a:pt x="420687" y="282575"/>
                  </a:lnTo>
                  <a:close/>
                </a:path>
                <a:path w="479425" h="501650">
                  <a:moveTo>
                    <a:pt x="398462" y="85725"/>
                  </a:moveTo>
                  <a:lnTo>
                    <a:pt x="398462" y="80962"/>
                  </a:lnTo>
                  <a:lnTo>
                    <a:pt x="398462" y="85725"/>
                  </a:lnTo>
                  <a:close/>
                </a:path>
                <a:path w="479425" h="501650">
                  <a:moveTo>
                    <a:pt x="411162" y="231775"/>
                  </a:moveTo>
                  <a:lnTo>
                    <a:pt x="411162" y="236537"/>
                  </a:lnTo>
                  <a:lnTo>
                    <a:pt x="411162" y="231775"/>
                  </a:lnTo>
                  <a:close/>
                </a:path>
                <a:path w="479425" h="501650">
                  <a:moveTo>
                    <a:pt x="357187" y="501650"/>
                  </a:moveTo>
                  <a:lnTo>
                    <a:pt x="352425" y="501650"/>
                  </a:lnTo>
                  <a:lnTo>
                    <a:pt x="357187" y="501650"/>
                  </a:lnTo>
                  <a:close/>
                </a:path>
                <a:path w="479425" h="501650">
                  <a:moveTo>
                    <a:pt x="430212" y="17462"/>
                  </a:moveTo>
                  <a:lnTo>
                    <a:pt x="434975" y="17462"/>
                  </a:lnTo>
                  <a:lnTo>
                    <a:pt x="430212" y="17462"/>
                  </a:lnTo>
                  <a:close/>
                </a:path>
                <a:path w="479425" h="501650">
                  <a:moveTo>
                    <a:pt x="434975" y="214312"/>
                  </a:moveTo>
                  <a:lnTo>
                    <a:pt x="430212" y="214312"/>
                  </a:lnTo>
                  <a:lnTo>
                    <a:pt x="434975" y="214312"/>
                  </a:lnTo>
                  <a:close/>
                </a:path>
                <a:path w="479425" h="501650">
                  <a:moveTo>
                    <a:pt x="447675" y="12700"/>
                  </a:moveTo>
                  <a:lnTo>
                    <a:pt x="452437" y="12700"/>
                  </a:lnTo>
                  <a:lnTo>
                    <a:pt x="447675" y="12700"/>
                  </a:lnTo>
                  <a:close/>
                </a:path>
                <a:path w="479425" h="501650">
                  <a:moveTo>
                    <a:pt x="420687" y="241300"/>
                  </a:moveTo>
                  <a:lnTo>
                    <a:pt x="415925" y="241300"/>
                  </a:lnTo>
                  <a:lnTo>
                    <a:pt x="420687" y="241300"/>
                  </a:lnTo>
                  <a:close/>
                </a:path>
                <a:path w="479425" h="501650">
                  <a:moveTo>
                    <a:pt x="438150" y="150812"/>
                  </a:moveTo>
                  <a:lnTo>
                    <a:pt x="442912" y="150812"/>
                  </a:lnTo>
                  <a:lnTo>
                    <a:pt x="438150" y="150812"/>
                  </a:lnTo>
                  <a:close/>
                </a:path>
                <a:path w="479425" h="501650">
                  <a:moveTo>
                    <a:pt x="452437" y="77787"/>
                  </a:moveTo>
                  <a:lnTo>
                    <a:pt x="457200" y="77787"/>
                  </a:lnTo>
                  <a:lnTo>
                    <a:pt x="452437" y="77787"/>
                  </a:lnTo>
                  <a:close/>
                </a:path>
                <a:path w="479425" h="501650">
                  <a:moveTo>
                    <a:pt x="452437" y="122237"/>
                  </a:moveTo>
                  <a:lnTo>
                    <a:pt x="452437" y="127000"/>
                  </a:lnTo>
                  <a:lnTo>
                    <a:pt x="452437" y="122237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6535" y="4083174"/>
              <a:ext cx="527050" cy="60706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4576535" y="4082220"/>
              <a:ext cx="527050" cy="608330"/>
            </a:xfrm>
            <a:custGeom>
              <a:avLst/>
              <a:gdLst/>
              <a:ahLst/>
              <a:cxnLst/>
              <a:rect l="l" t="t" r="r" b="b"/>
              <a:pathLst>
                <a:path w="527050" h="608329">
                  <a:moveTo>
                    <a:pt x="439737" y="338137"/>
                  </a:moveTo>
                  <a:lnTo>
                    <a:pt x="439737" y="342900"/>
                  </a:lnTo>
                  <a:lnTo>
                    <a:pt x="439737" y="347662"/>
                  </a:lnTo>
                  <a:lnTo>
                    <a:pt x="439737" y="352425"/>
                  </a:lnTo>
                  <a:lnTo>
                    <a:pt x="434975" y="352425"/>
                  </a:lnTo>
                  <a:lnTo>
                    <a:pt x="434975" y="357187"/>
                  </a:lnTo>
                  <a:lnTo>
                    <a:pt x="430212" y="357187"/>
                  </a:lnTo>
                  <a:lnTo>
                    <a:pt x="430212" y="352425"/>
                  </a:lnTo>
                  <a:lnTo>
                    <a:pt x="430212" y="357187"/>
                  </a:lnTo>
                  <a:lnTo>
                    <a:pt x="425450" y="357187"/>
                  </a:lnTo>
                  <a:lnTo>
                    <a:pt x="425450" y="361950"/>
                  </a:lnTo>
                  <a:lnTo>
                    <a:pt x="425450" y="366712"/>
                  </a:lnTo>
                  <a:lnTo>
                    <a:pt x="430212" y="366712"/>
                  </a:lnTo>
                  <a:lnTo>
                    <a:pt x="434975" y="366712"/>
                  </a:lnTo>
                  <a:lnTo>
                    <a:pt x="434975" y="371475"/>
                  </a:lnTo>
                  <a:lnTo>
                    <a:pt x="439737" y="371475"/>
                  </a:lnTo>
                  <a:lnTo>
                    <a:pt x="444500" y="371475"/>
                  </a:lnTo>
                  <a:lnTo>
                    <a:pt x="449262" y="371475"/>
                  </a:lnTo>
                  <a:lnTo>
                    <a:pt x="449262" y="366712"/>
                  </a:lnTo>
                  <a:lnTo>
                    <a:pt x="452437" y="366712"/>
                  </a:lnTo>
                  <a:lnTo>
                    <a:pt x="457200" y="366712"/>
                  </a:lnTo>
                  <a:lnTo>
                    <a:pt x="461962" y="366712"/>
                  </a:lnTo>
                  <a:lnTo>
                    <a:pt x="466725" y="366712"/>
                  </a:lnTo>
                  <a:lnTo>
                    <a:pt x="466725" y="361950"/>
                  </a:lnTo>
                  <a:lnTo>
                    <a:pt x="471487" y="361950"/>
                  </a:lnTo>
                  <a:lnTo>
                    <a:pt x="471487" y="357187"/>
                  </a:lnTo>
                  <a:lnTo>
                    <a:pt x="476250" y="357187"/>
                  </a:lnTo>
                  <a:lnTo>
                    <a:pt x="476250" y="361950"/>
                  </a:lnTo>
                  <a:lnTo>
                    <a:pt x="481012" y="361950"/>
                  </a:lnTo>
                  <a:lnTo>
                    <a:pt x="481012" y="357187"/>
                  </a:lnTo>
                  <a:lnTo>
                    <a:pt x="481012" y="361950"/>
                  </a:lnTo>
                  <a:lnTo>
                    <a:pt x="485775" y="361950"/>
                  </a:lnTo>
                  <a:lnTo>
                    <a:pt x="485775" y="357187"/>
                  </a:lnTo>
                  <a:lnTo>
                    <a:pt x="485775" y="361950"/>
                  </a:lnTo>
                  <a:lnTo>
                    <a:pt x="485775" y="357187"/>
                  </a:lnTo>
                  <a:lnTo>
                    <a:pt x="490537" y="357187"/>
                  </a:lnTo>
                  <a:lnTo>
                    <a:pt x="493712" y="357187"/>
                  </a:lnTo>
                  <a:lnTo>
                    <a:pt x="493712" y="352425"/>
                  </a:lnTo>
                  <a:lnTo>
                    <a:pt x="493712" y="357187"/>
                  </a:lnTo>
                  <a:lnTo>
                    <a:pt x="498475" y="357187"/>
                  </a:lnTo>
                  <a:lnTo>
                    <a:pt x="493712" y="357187"/>
                  </a:lnTo>
                  <a:lnTo>
                    <a:pt x="493712" y="361950"/>
                  </a:lnTo>
                  <a:lnTo>
                    <a:pt x="493712" y="366712"/>
                  </a:lnTo>
                  <a:lnTo>
                    <a:pt x="517525" y="366712"/>
                  </a:lnTo>
                  <a:lnTo>
                    <a:pt x="517525" y="371475"/>
                  </a:lnTo>
                  <a:lnTo>
                    <a:pt x="522287" y="371475"/>
                  </a:lnTo>
                  <a:lnTo>
                    <a:pt x="522287" y="366712"/>
                  </a:lnTo>
                  <a:lnTo>
                    <a:pt x="527050" y="366712"/>
                  </a:lnTo>
                  <a:lnTo>
                    <a:pt x="527050" y="393700"/>
                  </a:lnTo>
                  <a:lnTo>
                    <a:pt x="522287" y="393700"/>
                  </a:lnTo>
                  <a:lnTo>
                    <a:pt x="522287" y="398462"/>
                  </a:lnTo>
                  <a:lnTo>
                    <a:pt x="527050" y="403225"/>
                  </a:lnTo>
                  <a:lnTo>
                    <a:pt x="527050" y="407987"/>
                  </a:lnTo>
                  <a:lnTo>
                    <a:pt x="522287" y="407987"/>
                  </a:lnTo>
                  <a:lnTo>
                    <a:pt x="522287" y="412750"/>
                  </a:lnTo>
                  <a:lnTo>
                    <a:pt x="517525" y="412750"/>
                  </a:lnTo>
                  <a:lnTo>
                    <a:pt x="517525" y="415925"/>
                  </a:lnTo>
                  <a:lnTo>
                    <a:pt x="517525" y="420687"/>
                  </a:lnTo>
                  <a:lnTo>
                    <a:pt x="522287" y="420687"/>
                  </a:lnTo>
                  <a:lnTo>
                    <a:pt x="517525" y="425450"/>
                  </a:lnTo>
                  <a:lnTo>
                    <a:pt x="517525" y="430212"/>
                  </a:lnTo>
                  <a:lnTo>
                    <a:pt x="512762" y="430212"/>
                  </a:lnTo>
                  <a:lnTo>
                    <a:pt x="512762" y="425450"/>
                  </a:lnTo>
                  <a:lnTo>
                    <a:pt x="508000" y="425450"/>
                  </a:lnTo>
                  <a:lnTo>
                    <a:pt x="508000" y="430212"/>
                  </a:lnTo>
                  <a:lnTo>
                    <a:pt x="503237" y="430212"/>
                  </a:lnTo>
                  <a:lnTo>
                    <a:pt x="503237" y="434975"/>
                  </a:lnTo>
                  <a:lnTo>
                    <a:pt x="498475" y="434975"/>
                  </a:lnTo>
                  <a:lnTo>
                    <a:pt x="498475" y="439737"/>
                  </a:lnTo>
                  <a:lnTo>
                    <a:pt x="498475" y="434975"/>
                  </a:lnTo>
                  <a:lnTo>
                    <a:pt x="498475" y="439737"/>
                  </a:lnTo>
                  <a:lnTo>
                    <a:pt x="493712" y="439737"/>
                  </a:lnTo>
                  <a:lnTo>
                    <a:pt x="498475" y="439737"/>
                  </a:lnTo>
                  <a:lnTo>
                    <a:pt x="498475" y="444500"/>
                  </a:lnTo>
                  <a:lnTo>
                    <a:pt x="498475" y="449262"/>
                  </a:lnTo>
                  <a:lnTo>
                    <a:pt x="503237" y="449262"/>
                  </a:lnTo>
                  <a:lnTo>
                    <a:pt x="508000" y="449262"/>
                  </a:lnTo>
                  <a:lnTo>
                    <a:pt x="508000" y="444500"/>
                  </a:lnTo>
                  <a:lnTo>
                    <a:pt x="508000" y="449262"/>
                  </a:lnTo>
                  <a:lnTo>
                    <a:pt x="508000" y="452437"/>
                  </a:lnTo>
                  <a:lnTo>
                    <a:pt x="508000" y="457200"/>
                  </a:lnTo>
                  <a:lnTo>
                    <a:pt x="512762" y="457200"/>
                  </a:lnTo>
                  <a:lnTo>
                    <a:pt x="512762" y="461962"/>
                  </a:lnTo>
                  <a:lnTo>
                    <a:pt x="517525" y="461962"/>
                  </a:lnTo>
                  <a:lnTo>
                    <a:pt x="517525" y="466725"/>
                  </a:lnTo>
                  <a:lnTo>
                    <a:pt x="512762" y="466725"/>
                  </a:lnTo>
                  <a:lnTo>
                    <a:pt x="508000" y="466725"/>
                  </a:lnTo>
                  <a:lnTo>
                    <a:pt x="508000" y="471487"/>
                  </a:lnTo>
                  <a:lnTo>
                    <a:pt x="503237" y="471487"/>
                  </a:lnTo>
                  <a:lnTo>
                    <a:pt x="503237" y="476250"/>
                  </a:lnTo>
                  <a:lnTo>
                    <a:pt x="498475" y="476250"/>
                  </a:lnTo>
                  <a:lnTo>
                    <a:pt x="493712" y="476250"/>
                  </a:lnTo>
                  <a:lnTo>
                    <a:pt x="490537" y="476250"/>
                  </a:lnTo>
                  <a:lnTo>
                    <a:pt x="485775" y="476250"/>
                  </a:lnTo>
                  <a:lnTo>
                    <a:pt x="485775" y="481012"/>
                  </a:lnTo>
                  <a:lnTo>
                    <a:pt x="485775" y="476250"/>
                  </a:lnTo>
                  <a:lnTo>
                    <a:pt x="481012" y="476250"/>
                  </a:lnTo>
                  <a:lnTo>
                    <a:pt x="481012" y="481012"/>
                  </a:lnTo>
                  <a:lnTo>
                    <a:pt x="481012" y="476250"/>
                  </a:lnTo>
                  <a:lnTo>
                    <a:pt x="476250" y="476250"/>
                  </a:lnTo>
                  <a:lnTo>
                    <a:pt x="471487" y="476250"/>
                  </a:lnTo>
                  <a:lnTo>
                    <a:pt x="466725" y="476250"/>
                  </a:lnTo>
                  <a:lnTo>
                    <a:pt x="466725" y="481012"/>
                  </a:lnTo>
                  <a:lnTo>
                    <a:pt x="466725" y="485775"/>
                  </a:lnTo>
                  <a:lnTo>
                    <a:pt x="466725" y="490537"/>
                  </a:lnTo>
                  <a:lnTo>
                    <a:pt x="471487" y="490537"/>
                  </a:lnTo>
                  <a:lnTo>
                    <a:pt x="471487" y="493712"/>
                  </a:lnTo>
                  <a:lnTo>
                    <a:pt x="471487" y="498475"/>
                  </a:lnTo>
                  <a:lnTo>
                    <a:pt x="466725" y="498475"/>
                  </a:lnTo>
                  <a:lnTo>
                    <a:pt x="466725" y="503237"/>
                  </a:lnTo>
                  <a:lnTo>
                    <a:pt x="471487" y="503237"/>
                  </a:lnTo>
                  <a:lnTo>
                    <a:pt x="471487" y="498475"/>
                  </a:lnTo>
                  <a:lnTo>
                    <a:pt x="471487" y="503237"/>
                  </a:lnTo>
                  <a:lnTo>
                    <a:pt x="466725" y="503237"/>
                  </a:lnTo>
                  <a:lnTo>
                    <a:pt x="466725" y="508000"/>
                  </a:lnTo>
                  <a:lnTo>
                    <a:pt x="471487" y="508000"/>
                  </a:lnTo>
                  <a:lnTo>
                    <a:pt x="471487" y="512762"/>
                  </a:lnTo>
                  <a:lnTo>
                    <a:pt x="471487" y="517525"/>
                  </a:lnTo>
                  <a:lnTo>
                    <a:pt x="476250" y="517525"/>
                  </a:lnTo>
                  <a:lnTo>
                    <a:pt x="471487" y="517525"/>
                  </a:lnTo>
                  <a:lnTo>
                    <a:pt x="471487" y="522287"/>
                  </a:lnTo>
                  <a:lnTo>
                    <a:pt x="476250" y="522287"/>
                  </a:lnTo>
                  <a:lnTo>
                    <a:pt x="476250" y="527050"/>
                  </a:lnTo>
                  <a:lnTo>
                    <a:pt x="471487" y="527050"/>
                  </a:lnTo>
                  <a:lnTo>
                    <a:pt x="466725" y="527050"/>
                  </a:lnTo>
                  <a:lnTo>
                    <a:pt x="471487" y="527050"/>
                  </a:lnTo>
                  <a:lnTo>
                    <a:pt x="471487" y="530225"/>
                  </a:lnTo>
                  <a:lnTo>
                    <a:pt x="471487" y="534987"/>
                  </a:lnTo>
                  <a:lnTo>
                    <a:pt x="466725" y="534987"/>
                  </a:lnTo>
                  <a:lnTo>
                    <a:pt x="466725" y="539750"/>
                  </a:lnTo>
                  <a:lnTo>
                    <a:pt x="461962" y="539750"/>
                  </a:lnTo>
                  <a:lnTo>
                    <a:pt x="461962" y="544512"/>
                  </a:lnTo>
                  <a:lnTo>
                    <a:pt x="461962" y="549275"/>
                  </a:lnTo>
                  <a:lnTo>
                    <a:pt x="461962" y="554037"/>
                  </a:lnTo>
                  <a:lnTo>
                    <a:pt x="461962" y="558800"/>
                  </a:lnTo>
                  <a:lnTo>
                    <a:pt x="457200" y="558800"/>
                  </a:lnTo>
                  <a:lnTo>
                    <a:pt x="457200" y="563562"/>
                  </a:lnTo>
                  <a:lnTo>
                    <a:pt x="457200" y="566737"/>
                  </a:lnTo>
                  <a:lnTo>
                    <a:pt x="452437" y="566737"/>
                  </a:lnTo>
                  <a:lnTo>
                    <a:pt x="449262" y="566737"/>
                  </a:lnTo>
                  <a:lnTo>
                    <a:pt x="449262" y="571500"/>
                  </a:lnTo>
                  <a:lnTo>
                    <a:pt x="444500" y="571500"/>
                  </a:lnTo>
                  <a:lnTo>
                    <a:pt x="444500" y="576263"/>
                  </a:lnTo>
                  <a:lnTo>
                    <a:pt x="439737" y="576263"/>
                  </a:lnTo>
                  <a:lnTo>
                    <a:pt x="439737" y="581025"/>
                  </a:lnTo>
                  <a:lnTo>
                    <a:pt x="439737" y="585788"/>
                  </a:lnTo>
                  <a:lnTo>
                    <a:pt x="434975" y="585788"/>
                  </a:lnTo>
                  <a:lnTo>
                    <a:pt x="434975" y="590550"/>
                  </a:lnTo>
                  <a:lnTo>
                    <a:pt x="434975" y="585788"/>
                  </a:lnTo>
                  <a:lnTo>
                    <a:pt x="430212" y="590550"/>
                  </a:lnTo>
                  <a:lnTo>
                    <a:pt x="425450" y="590550"/>
                  </a:lnTo>
                  <a:lnTo>
                    <a:pt x="425450" y="595313"/>
                  </a:lnTo>
                  <a:lnTo>
                    <a:pt x="425450" y="590550"/>
                  </a:lnTo>
                  <a:lnTo>
                    <a:pt x="420687" y="590550"/>
                  </a:lnTo>
                  <a:lnTo>
                    <a:pt x="420687" y="595313"/>
                  </a:lnTo>
                  <a:lnTo>
                    <a:pt x="425450" y="595313"/>
                  </a:lnTo>
                  <a:lnTo>
                    <a:pt x="425450" y="600075"/>
                  </a:lnTo>
                  <a:lnTo>
                    <a:pt x="420687" y="600075"/>
                  </a:lnTo>
                  <a:lnTo>
                    <a:pt x="415925" y="600075"/>
                  </a:lnTo>
                  <a:lnTo>
                    <a:pt x="415925" y="604838"/>
                  </a:lnTo>
                  <a:lnTo>
                    <a:pt x="412750" y="604838"/>
                  </a:lnTo>
                  <a:lnTo>
                    <a:pt x="407987" y="604838"/>
                  </a:lnTo>
                  <a:lnTo>
                    <a:pt x="403225" y="604838"/>
                  </a:lnTo>
                  <a:lnTo>
                    <a:pt x="407987" y="600075"/>
                  </a:lnTo>
                  <a:lnTo>
                    <a:pt x="403225" y="600075"/>
                  </a:lnTo>
                  <a:lnTo>
                    <a:pt x="403225" y="595313"/>
                  </a:lnTo>
                  <a:lnTo>
                    <a:pt x="403225" y="590550"/>
                  </a:lnTo>
                  <a:lnTo>
                    <a:pt x="398462" y="590550"/>
                  </a:lnTo>
                  <a:lnTo>
                    <a:pt x="393700" y="590550"/>
                  </a:lnTo>
                  <a:lnTo>
                    <a:pt x="393700" y="585788"/>
                  </a:lnTo>
                  <a:lnTo>
                    <a:pt x="388937" y="585788"/>
                  </a:lnTo>
                  <a:lnTo>
                    <a:pt x="384175" y="590550"/>
                  </a:lnTo>
                  <a:lnTo>
                    <a:pt x="379412" y="590550"/>
                  </a:lnTo>
                  <a:lnTo>
                    <a:pt x="376237" y="590550"/>
                  </a:lnTo>
                  <a:lnTo>
                    <a:pt x="376237" y="595313"/>
                  </a:lnTo>
                  <a:lnTo>
                    <a:pt x="376237" y="590550"/>
                  </a:lnTo>
                  <a:lnTo>
                    <a:pt x="371475" y="590550"/>
                  </a:lnTo>
                  <a:lnTo>
                    <a:pt x="366712" y="590550"/>
                  </a:lnTo>
                  <a:lnTo>
                    <a:pt x="366712" y="595313"/>
                  </a:lnTo>
                  <a:lnTo>
                    <a:pt x="361950" y="595313"/>
                  </a:lnTo>
                  <a:lnTo>
                    <a:pt x="357187" y="595313"/>
                  </a:lnTo>
                  <a:lnTo>
                    <a:pt x="352425" y="595313"/>
                  </a:lnTo>
                  <a:lnTo>
                    <a:pt x="352425" y="590550"/>
                  </a:lnTo>
                  <a:lnTo>
                    <a:pt x="347662" y="590550"/>
                  </a:lnTo>
                  <a:lnTo>
                    <a:pt x="342900" y="590550"/>
                  </a:lnTo>
                  <a:lnTo>
                    <a:pt x="342900" y="595313"/>
                  </a:lnTo>
                  <a:lnTo>
                    <a:pt x="338137" y="595313"/>
                  </a:lnTo>
                  <a:lnTo>
                    <a:pt x="338137" y="590550"/>
                  </a:lnTo>
                  <a:lnTo>
                    <a:pt x="334962" y="590550"/>
                  </a:lnTo>
                  <a:lnTo>
                    <a:pt x="338137" y="590550"/>
                  </a:lnTo>
                  <a:lnTo>
                    <a:pt x="334962" y="590550"/>
                  </a:lnTo>
                  <a:lnTo>
                    <a:pt x="334962" y="585788"/>
                  </a:lnTo>
                  <a:lnTo>
                    <a:pt x="330200" y="585788"/>
                  </a:lnTo>
                  <a:lnTo>
                    <a:pt x="330200" y="581025"/>
                  </a:lnTo>
                  <a:lnTo>
                    <a:pt x="325437" y="581025"/>
                  </a:lnTo>
                  <a:lnTo>
                    <a:pt x="325437" y="576263"/>
                  </a:lnTo>
                  <a:lnTo>
                    <a:pt x="325437" y="571500"/>
                  </a:lnTo>
                  <a:lnTo>
                    <a:pt x="320675" y="571500"/>
                  </a:lnTo>
                  <a:lnTo>
                    <a:pt x="320675" y="566737"/>
                  </a:lnTo>
                  <a:lnTo>
                    <a:pt x="320675" y="563562"/>
                  </a:lnTo>
                  <a:lnTo>
                    <a:pt x="315912" y="563562"/>
                  </a:lnTo>
                  <a:lnTo>
                    <a:pt x="315912" y="566737"/>
                  </a:lnTo>
                  <a:lnTo>
                    <a:pt x="311150" y="566737"/>
                  </a:lnTo>
                  <a:lnTo>
                    <a:pt x="306387" y="566737"/>
                  </a:lnTo>
                  <a:lnTo>
                    <a:pt x="301625" y="566737"/>
                  </a:lnTo>
                  <a:lnTo>
                    <a:pt x="301625" y="563562"/>
                  </a:lnTo>
                  <a:lnTo>
                    <a:pt x="301625" y="558800"/>
                  </a:lnTo>
                  <a:lnTo>
                    <a:pt x="298450" y="558800"/>
                  </a:lnTo>
                  <a:lnTo>
                    <a:pt x="293687" y="558800"/>
                  </a:lnTo>
                  <a:lnTo>
                    <a:pt x="288925" y="563562"/>
                  </a:lnTo>
                  <a:lnTo>
                    <a:pt x="288925" y="566737"/>
                  </a:lnTo>
                  <a:lnTo>
                    <a:pt x="288925" y="571500"/>
                  </a:lnTo>
                  <a:lnTo>
                    <a:pt x="284162" y="571500"/>
                  </a:lnTo>
                  <a:lnTo>
                    <a:pt x="288925" y="571500"/>
                  </a:lnTo>
                  <a:lnTo>
                    <a:pt x="288925" y="576263"/>
                  </a:lnTo>
                  <a:lnTo>
                    <a:pt x="293687" y="576263"/>
                  </a:lnTo>
                  <a:lnTo>
                    <a:pt x="293687" y="581025"/>
                  </a:lnTo>
                  <a:lnTo>
                    <a:pt x="288925" y="581025"/>
                  </a:lnTo>
                  <a:lnTo>
                    <a:pt x="293687" y="585788"/>
                  </a:lnTo>
                  <a:lnTo>
                    <a:pt x="288925" y="585788"/>
                  </a:lnTo>
                  <a:lnTo>
                    <a:pt x="288925" y="590550"/>
                  </a:lnTo>
                  <a:lnTo>
                    <a:pt x="284162" y="590550"/>
                  </a:lnTo>
                  <a:lnTo>
                    <a:pt x="279400" y="590550"/>
                  </a:lnTo>
                  <a:lnTo>
                    <a:pt x="279400" y="595313"/>
                  </a:lnTo>
                  <a:lnTo>
                    <a:pt x="274637" y="595313"/>
                  </a:lnTo>
                  <a:lnTo>
                    <a:pt x="269875" y="595313"/>
                  </a:lnTo>
                  <a:lnTo>
                    <a:pt x="269875" y="600075"/>
                  </a:lnTo>
                  <a:lnTo>
                    <a:pt x="265112" y="600075"/>
                  </a:lnTo>
                  <a:lnTo>
                    <a:pt x="265112" y="604838"/>
                  </a:lnTo>
                  <a:lnTo>
                    <a:pt x="265112" y="608013"/>
                  </a:lnTo>
                  <a:lnTo>
                    <a:pt x="260350" y="608013"/>
                  </a:lnTo>
                  <a:lnTo>
                    <a:pt x="257175" y="608013"/>
                  </a:lnTo>
                  <a:lnTo>
                    <a:pt x="257175" y="604838"/>
                  </a:lnTo>
                  <a:lnTo>
                    <a:pt x="252412" y="608013"/>
                  </a:lnTo>
                  <a:lnTo>
                    <a:pt x="247650" y="608013"/>
                  </a:lnTo>
                  <a:lnTo>
                    <a:pt x="247650" y="604838"/>
                  </a:lnTo>
                  <a:lnTo>
                    <a:pt x="242887" y="604838"/>
                  </a:lnTo>
                  <a:lnTo>
                    <a:pt x="242887" y="600075"/>
                  </a:lnTo>
                  <a:lnTo>
                    <a:pt x="242887" y="595313"/>
                  </a:lnTo>
                  <a:lnTo>
                    <a:pt x="242887" y="590550"/>
                  </a:lnTo>
                  <a:lnTo>
                    <a:pt x="247650" y="590550"/>
                  </a:lnTo>
                  <a:lnTo>
                    <a:pt x="247650" y="585788"/>
                  </a:lnTo>
                  <a:lnTo>
                    <a:pt x="247650" y="581025"/>
                  </a:lnTo>
                  <a:lnTo>
                    <a:pt x="252412" y="581025"/>
                  </a:lnTo>
                  <a:lnTo>
                    <a:pt x="257175" y="581025"/>
                  </a:lnTo>
                  <a:lnTo>
                    <a:pt x="257175" y="576263"/>
                  </a:lnTo>
                  <a:lnTo>
                    <a:pt x="257175" y="571500"/>
                  </a:lnTo>
                  <a:lnTo>
                    <a:pt x="260350" y="571500"/>
                  </a:lnTo>
                  <a:lnTo>
                    <a:pt x="260350" y="566737"/>
                  </a:lnTo>
                  <a:lnTo>
                    <a:pt x="260350" y="563562"/>
                  </a:lnTo>
                  <a:lnTo>
                    <a:pt x="260350" y="558800"/>
                  </a:lnTo>
                  <a:lnTo>
                    <a:pt x="257175" y="558800"/>
                  </a:lnTo>
                  <a:lnTo>
                    <a:pt x="257175" y="554037"/>
                  </a:lnTo>
                  <a:lnTo>
                    <a:pt x="252412" y="554037"/>
                  </a:lnTo>
                  <a:lnTo>
                    <a:pt x="252412" y="558800"/>
                  </a:lnTo>
                  <a:lnTo>
                    <a:pt x="252412" y="554037"/>
                  </a:lnTo>
                  <a:lnTo>
                    <a:pt x="247650" y="554037"/>
                  </a:lnTo>
                  <a:lnTo>
                    <a:pt x="247650" y="549275"/>
                  </a:lnTo>
                  <a:lnTo>
                    <a:pt x="242887" y="549275"/>
                  </a:lnTo>
                  <a:lnTo>
                    <a:pt x="238125" y="549275"/>
                  </a:lnTo>
                  <a:lnTo>
                    <a:pt x="233362" y="549275"/>
                  </a:lnTo>
                  <a:lnTo>
                    <a:pt x="228600" y="549275"/>
                  </a:lnTo>
                  <a:lnTo>
                    <a:pt x="228600" y="554037"/>
                  </a:lnTo>
                  <a:lnTo>
                    <a:pt x="228600" y="558800"/>
                  </a:lnTo>
                  <a:lnTo>
                    <a:pt x="228600" y="563562"/>
                  </a:lnTo>
                  <a:lnTo>
                    <a:pt x="228600" y="566737"/>
                  </a:lnTo>
                  <a:lnTo>
                    <a:pt x="228600" y="571500"/>
                  </a:lnTo>
                  <a:lnTo>
                    <a:pt x="223837" y="571500"/>
                  </a:lnTo>
                  <a:lnTo>
                    <a:pt x="220662" y="571500"/>
                  </a:lnTo>
                  <a:lnTo>
                    <a:pt x="215900" y="576263"/>
                  </a:lnTo>
                  <a:lnTo>
                    <a:pt x="211137" y="581025"/>
                  </a:lnTo>
                  <a:lnTo>
                    <a:pt x="206375" y="581025"/>
                  </a:lnTo>
                  <a:lnTo>
                    <a:pt x="206375" y="585788"/>
                  </a:lnTo>
                  <a:lnTo>
                    <a:pt x="201612" y="585788"/>
                  </a:lnTo>
                  <a:lnTo>
                    <a:pt x="201612" y="590550"/>
                  </a:lnTo>
                  <a:lnTo>
                    <a:pt x="196850" y="590550"/>
                  </a:lnTo>
                  <a:lnTo>
                    <a:pt x="192087" y="585788"/>
                  </a:lnTo>
                  <a:lnTo>
                    <a:pt x="187325" y="585788"/>
                  </a:lnTo>
                  <a:lnTo>
                    <a:pt x="184150" y="590550"/>
                  </a:lnTo>
                  <a:lnTo>
                    <a:pt x="184150" y="585788"/>
                  </a:lnTo>
                  <a:lnTo>
                    <a:pt x="184150" y="581025"/>
                  </a:lnTo>
                  <a:lnTo>
                    <a:pt x="184150" y="576263"/>
                  </a:lnTo>
                  <a:lnTo>
                    <a:pt x="179387" y="576263"/>
                  </a:lnTo>
                  <a:lnTo>
                    <a:pt x="179387" y="571500"/>
                  </a:lnTo>
                  <a:lnTo>
                    <a:pt x="174625" y="571500"/>
                  </a:lnTo>
                  <a:lnTo>
                    <a:pt x="174625" y="566737"/>
                  </a:lnTo>
                  <a:lnTo>
                    <a:pt x="174625" y="563562"/>
                  </a:lnTo>
                  <a:lnTo>
                    <a:pt x="174625" y="558800"/>
                  </a:lnTo>
                  <a:lnTo>
                    <a:pt x="174625" y="554037"/>
                  </a:lnTo>
                  <a:lnTo>
                    <a:pt x="174625" y="549275"/>
                  </a:lnTo>
                  <a:lnTo>
                    <a:pt x="169862" y="549275"/>
                  </a:lnTo>
                  <a:lnTo>
                    <a:pt x="169862" y="544512"/>
                  </a:lnTo>
                  <a:lnTo>
                    <a:pt x="169862" y="539750"/>
                  </a:lnTo>
                  <a:lnTo>
                    <a:pt x="165100" y="539750"/>
                  </a:lnTo>
                  <a:lnTo>
                    <a:pt x="165100" y="534987"/>
                  </a:lnTo>
                  <a:lnTo>
                    <a:pt x="160337" y="534987"/>
                  </a:lnTo>
                  <a:lnTo>
                    <a:pt x="160337" y="530225"/>
                  </a:lnTo>
                  <a:lnTo>
                    <a:pt x="155575" y="530225"/>
                  </a:lnTo>
                  <a:lnTo>
                    <a:pt x="150812" y="530225"/>
                  </a:lnTo>
                  <a:lnTo>
                    <a:pt x="150812" y="527050"/>
                  </a:lnTo>
                  <a:lnTo>
                    <a:pt x="146050" y="527050"/>
                  </a:lnTo>
                  <a:lnTo>
                    <a:pt x="146050" y="522287"/>
                  </a:lnTo>
                  <a:lnTo>
                    <a:pt x="150812" y="522287"/>
                  </a:lnTo>
                  <a:lnTo>
                    <a:pt x="150812" y="517525"/>
                  </a:lnTo>
                  <a:lnTo>
                    <a:pt x="146050" y="512762"/>
                  </a:lnTo>
                  <a:lnTo>
                    <a:pt x="146050" y="508000"/>
                  </a:lnTo>
                  <a:lnTo>
                    <a:pt x="150812" y="508000"/>
                  </a:lnTo>
                  <a:lnTo>
                    <a:pt x="146050" y="508000"/>
                  </a:lnTo>
                  <a:lnTo>
                    <a:pt x="146050" y="503237"/>
                  </a:lnTo>
                  <a:lnTo>
                    <a:pt x="142875" y="498475"/>
                  </a:lnTo>
                  <a:lnTo>
                    <a:pt x="138112" y="498475"/>
                  </a:lnTo>
                  <a:lnTo>
                    <a:pt x="138112" y="493712"/>
                  </a:lnTo>
                  <a:lnTo>
                    <a:pt x="133350" y="493712"/>
                  </a:lnTo>
                  <a:lnTo>
                    <a:pt x="133350" y="490537"/>
                  </a:lnTo>
                  <a:lnTo>
                    <a:pt x="128587" y="490537"/>
                  </a:lnTo>
                  <a:lnTo>
                    <a:pt x="128587" y="485775"/>
                  </a:lnTo>
                  <a:lnTo>
                    <a:pt x="128587" y="481012"/>
                  </a:lnTo>
                  <a:lnTo>
                    <a:pt x="133350" y="481012"/>
                  </a:lnTo>
                  <a:lnTo>
                    <a:pt x="133350" y="476250"/>
                  </a:lnTo>
                  <a:lnTo>
                    <a:pt x="133350" y="481012"/>
                  </a:lnTo>
                  <a:lnTo>
                    <a:pt x="138112" y="481012"/>
                  </a:lnTo>
                  <a:lnTo>
                    <a:pt x="138112" y="476250"/>
                  </a:lnTo>
                  <a:lnTo>
                    <a:pt x="138112" y="481012"/>
                  </a:lnTo>
                  <a:lnTo>
                    <a:pt x="138112" y="476250"/>
                  </a:lnTo>
                  <a:lnTo>
                    <a:pt x="138112" y="471487"/>
                  </a:lnTo>
                  <a:lnTo>
                    <a:pt x="138112" y="466725"/>
                  </a:lnTo>
                  <a:lnTo>
                    <a:pt x="138112" y="461962"/>
                  </a:lnTo>
                  <a:lnTo>
                    <a:pt x="142875" y="461962"/>
                  </a:lnTo>
                  <a:lnTo>
                    <a:pt x="142875" y="457200"/>
                  </a:lnTo>
                  <a:lnTo>
                    <a:pt x="146050" y="457200"/>
                  </a:lnTo>
                  <a:lnTo>
                    <a:pt x="146050" y="452437"/>
                  </a:lnTo>
                  <a:lnTo>
                    <a:pt x="150812" y="452437"/>
                  </a:lnTo>
                  <a:lnTo>
                    <a:pt x="155575" y="452437"/>
                  </a:lnTo>
                  <a:lnTo>
                    <a:pt x="155575" y="449262"/>
                  </a:lnTo>
                  <a:lnTo>
                    <a:pt x="155575" y="444500"/>
                  </a:lnTo>
                  <a:lnTo>
                    <a:pt x="150812" y="444500"/>
                  </a:lnTo>
                  <a:lnTo>
                    <a:pt x="146050" y="444500"/>
                  </a:lnTo>
                  <a:lnTo>
                    <a:pt x="146050" y="439737"/>
                  </a:lnTo>
                  <a:lnTo>
                    <a:pt x="142875" y="439737"/>
                  </a:lnTo>
                  <a:lnTo>
                    <a:pt x="142875" y="444500"/>
                  </a:lnTo>
                  <a:lnTo>
                    <a:pt x="142875" y="439737"/>
                  </a:lnTo>
                  <a:lnTo>
                    <a:pt x="138112" y="439737"/>
                  </a:lnTo>
                  <a:lnTo>
                    <a:pt x="138112" y="434975"/>
                  </a:lnTo>
                  <a:lnTo>
                    <a:pt x="133350" y="430212"/>
                  </a:lnTo>
                  <a:lnTo>
                    <a:pt x="128587" y="434975"/>
                  </a:lnTo>
                  <a:lnTo>
                    <a:pt x="123825" y="434975"/>
                  </a:lnTo>
                  <a:lnTo>
                    <a:pt x="119062" y="430212"/>
                  </a:lnTo>
                  <a:lnTo>
                    <a:pt x="114300" y="430212"/>
                  </a:lnTo>
                  <a:lnTo>
                    <a:pt x="114300" y="425450"/>
                  </a:lnTo>
                  <a:lnTo>
                    <a:pt x="109537" y="425450"/>
                  </a:lnTo>
                  <a:lnTo>
                    <a:pt x="106362" y="425450"/>
                  </a:lnTo>
                  <a:lnTo>
                    <a:pt x="106362" y="430212"/>
                  </a:lnTo>
                  <a:lnTo>
                    <a:pt x="106362" y="434975"/>
                  </a:lnTo>
                  <a:lnTo>
                    <a:pt x="101600" y="434975"/>
                  </a:lnTo>
                  <a:lnTo>
                    <a:pt x="101600" y="430212"/>
                  </a:lnTo>
                  <a:lnTo>
                    <a:pt x="96837" y="430212"/>
                  </a:lnTo>
                  <a:lnTo>
                    <a:pt x="96837" y="425450"/>
                  </a:lnTo>
                  <a:lnTo>
                    <a:pt x="96837" y="420687"/>
                  </a:lnTo>
                  <a:lnTo>
                    <a:pt x="92075" y="420687"/>
                  </a:lnTo>
                  <a:lnTo>
                    <a:pt x="87312" y="420687"/>
                  </a:lnTo>
                  <a:lnTo>
                    <a:pt x="87312" y="415925"/>
                  </a:lnTo>
                  <a:lnTo>
                    <a:pt x="87312" y="412750"/>
                  </a:lnTo>
                  <a:lnTo>
                    <a:pt x="82550" y="412750"/>
                  </a:lnTo>
                  <a:lnTo>
                    <a:pt x="77787" y="412750"/>
                  </a:lnTo>
                  <a:lnTo>
                    <a:pt x="77787" y="407987"/>
                  </a:lnTo>
                  <a:lnTo>
                    <a:pt x="77787" y="403225"/>
                  </a:lnTo>
                  <a:lnTo>
                    <a:pt x="77787" y="398462"/>
                  </a:lnTo>
                  <a:lnTo>
                    <a:pt x="73025" y="398462"/>
                  </a:lnTo>
                  <a:lnTo>
                    <a:pt x="73025" y="393700"/>
                  </a:lnTo>
                  <a:lnTo>
                    <a:pt x="77787" y="393700"/>
                  </a:lnTo>
                  <a:lnTo>
                    <a:pt x="77787" y="388937"/>
                  </a:lnTo>
                  <a:lnTo>
                    <a:pt x="82550" y="388937"/>
                  </a:lnTo>
                  <a:lnTo>
                    <a:pt x="77787" y="388937"/>
                  </a:lnTo>
                  <a:lnTo>
                    <a:pt x="82550" y="384175"/>
                  </a:lnTo>
                  <a:lnTo>
                    <a:pt x="77787" y="384175"/>
                  </a:lnTo>
                  <a:lnTo>
                    <a:pt x="82550" y="384175"/>
                  </a:lnTo>
                  <a:lnTo>
                    <a:pt x="82550" y="379412"/>
                  </a:lnTo>
                  <a:lnTo>
                    <a:pt x="87312" y="379412"/>
                  </a:lnTo>
                  <a:lnTo>
                    <a:pt x="87312" y="374650"/>
                  </a:lnTo>
                  <a:lnTo>
                    <a:pt x="82550" y="374650"/>
                  </a:lnTo>
                  <a:lnTo>
                    <a:pt x="82550" y="371475"/>
                  </a:lnTo>
                  <a:lnTo>
                    <a:pt x="87312" y="371475"/>
                  </a:lnTo>
                  <a:lnTo>
                    <a:pt x="87312" y="366712"/>
                  </a:lnTo>
                  <a:lnTo>
                    <a:pt x="92075" y="366712"/>
                  </a:lnTo>
                  <a:lnTo>
                    <a:pt x="96837" y="366712"/>
                  </a:lnTo>
                  <a:lnTo>
                    <a:pt x="96837" y="361950"/>
                  </a:lnTo>
                  <a:lnTo>
                    <a:pt x="101600" y="361950"/>
                  </a:lnTo>
                  <a:lnTo>
                    <a:pt x="101600" y="357187"/>
                  </a:lnTo>
                  <a:lnTo>
                    <a:pt x="106362" y="357187"/>
                  </a:lnTo>
                  <a:lnTo>
                    <a:pt x="109537" y="357187"/>
                  </a:lnTo>
                  <a:lnTo>
                    <a:pt x="109537" y="352425"/>
                  </a:lnTo>
                  <a:lnTo>
                    <a:pt x="109537" y="357187"/>
                  </a:lnTo>
                  <a:lnTo>
                    <a:pt x="109537" y="352425"/>
                  </a:lnTo>
                  <a:lnTo>
                    <a:pt x="114300" y="352425"/>
                  </a:lnTo>
                  <a:lnTo>
                    <a:pt x="114300" y="357187"/>
                  </a:lnTo>
                  <a:lnTo>
                    <a:pt x="119062" y="357187"/>
                  </a:lnTo>
                  <a:lnTo>
                    <a:pt x="119062" y="352425"/>
                  </a:lnTo>
                  <a:lnTo>
                    <a:pt x="123825" y="352425"/>
                  </a:lnTo>
                  <a:lnTo>
                    <a:pt x="128587" y="352425"/>
                  </a:lnTo>
                  <a:lnTo>
                    <a:pt x="128587" y="347662"/>
                  </a:lnTo>
                  <a:lnTo>
                    <a:pt x="123825" y="347662"/>
                  </a:lnTo>
                  <a:lnTo>
                    <a:pt x="123825" y="342900"/>
                  </a:lnTo>
                  <a:lnTo>
                    <a:pt x="123825" y="301625"/>
                  </a:lnTo>
                  <a:lnTo>
                    <a:pt x="119062" y="301625"/>
                  </a:lnTo>
                  <a:lnTo>
                    <a:pt x="119062" y="298450"/>
                  </a:lnTo>
                  <a:lnTo>
                    <a:pt x="119062" y="293687"/>
                  </a:lnTo>
                  <a:lnTo>
                    <a:pt x="119062" y="288925"/>
                  </a:lnTo>
                  <a:lnTo>
                    <a:pt x="114300" y="288925"/>
                  </a:lnTo>
                  <a:lnTo>
                    <a:pt x="119062" y="288925"/>
                  </a:lnTo>
                  <a:lnTo>
                    <a:pt x="114300" y="288925"/>
                  </a:lnTo>
                  <a:lnTo>
                    <a:pt x="114300" y="284162"/>
                  </a:lnTo>
                  <a:lnTo>
                    <a:pt x="114300" y="279400"/>
                  </a:lnTo>
                  <a:lnTo>
                    <a:pt x="114300" y="274637"/>
                  </a:lnTo>
                  <a:lnTo>
                    <a:pt x="109537" y="274637"/>
                  </a:lnTo>
                  <a:lnTo>
                    <a:pt x="114300" y="274637"/>
                  </a:lnTo>
                  <a:lnTo>
                    <a:pt x="109537" y="274637"/>
                  </a:lnTo>
                  <a:lnTo>
                    <a:pt x="114300" y="274637"/>
                  </a:lnTo>
                  <a:lnTo>
                    <a:pt x="114300" y="269875"/>
                  </a:lnTo>
                  <a:lnTo>
                    <a:pt x="109537" y="269875"/>
                  </a:lnTo>
                  <a:lnTo>
                    <a:pt x="109537" y="265112"/>
                  </a:lnTo>
                  <a:lnTo>
                    <a:pt x="106362" y="265112"/>
                  </a:lnTo>
                  <a:lnTo>
                    <a:pt x="109537" y="265112"/>
                  </a:lnTo>
                  <a:lnTo>
                    <a:pt x="109537" y="260350"/>
                  </a:lnTo>
                  <a:lnTo>
                    <a:pt x="114300" y="257175"/>
                  </a:lnTo>
                  <a:lnTo>
                    <a:pt x="109537" y="257175"/>
                  </a:lnTo>
                  <a:lnTo>
                    <a:pt x="109537" y="260350"/>
                  </a:lnTo>
                  <a:lnTo>
                    <a:pt x="106362" y="260350"/>
                  </a:lnTo>
                  <a:lnTo>
                    <a:pt x="106362" y="265112"/>
                  </a:lnTo>
                  <a:lnTo>
                    <a:pt x="106362" y="269875"/>
                  </a:lnTo>
                  <a:lnTo>
                    <a:pt x="101600" y="269875"/>
                  </a:lnTo>
                  <a:lnTo>
                    <a:pt x="101600" y="265112"/>
                  </a:lnTo>
                  <a:lnTo>
                    <a:pt x="101600" y="269875"/>
                  </a:lnTo>
                  <a:lnTo>
                    <a:pt x="96837" y="269875"/>
                  </a:lnTo>
                  <a:lnTo>
                    <a:pt x="92075" y="269875"/>
                  </a:lnTo>
                  <a:lnTo>
                    <a:pt x="92075" y="274637"/>
                  </a:lnTo>
                  <a:lnTo>
                    <a:pt x="92075" y="279400"/>
                  </a:lnTo>
                  <a:lnTo>
                    <a:pt x="87312" y="279400"/>
                  </a:lnTo>
                  <a:lnTo>
                    <a:pt x="82550" y="279400"/>
                  </a:lnTo>
                  <a:lnTo>
                    <a:pt x="82550" y="284162"/>
                  </a:lnTo>
                  <a:lnTo>
                    <a:pt x="77787" y="284162"/>
                  </a:lnTo>
                  <a:lnTo>
                    <a:pt x="77787" y="279400"/>
                  </a:lnTo>
                  <a:lnTo>
                    <a:pt x="82550" y="279400"/>
                  </a:lnTo>
                  <a:lnTo>
                    <a:pt x="77787" y="279400"/>
                  </a:lnTo>
                  <a:lnTo>
                    <a:pt x="73025" y="279400"/>
                  </a:lnTo>
                  <a:lnTo>
                    <a:pt x="73025" y="274637"/>
                  </a:lnTo>
                  <a:lnTo>
                    <a:pt x="73025" y="269875"/>
                  </a:lnTo>
                  <a:lnTo>
                    <a:pt x="69850" y="269875"/>
                  </a:lnTo>
                  <a:lnTo>
                    <a:pt x="73025" y="269875"/>
                  </a:lnTo>
                  <a:lnTo>
                    <a:pt x="69850" y="269875"/>
                  </a:lnTo>
                  <a:lnTo>
                    <a:pt x="65087" y="269875"/>
                  </a:lnTo>
                  <a:lnTo>
                    <a:pt x="65087" y="265112"/>
                  </a:lnTo>
                  <a:lnTo>
                    <a:pt x="60325" y="265112"/>
                  </a:lnTo>
                  <a:lnTo>
                    <a:pt x="60325" y="260350"/>
                  </a:lnTo>
                  <a:lnTo>
                    <a:pt x="60325" y="265112"/>
                  </a:lnTo>
                  <a:lnTo>
                    <a:pt x="55562" y="265112"/>
                  </a:lnTo>
                  <a:lnTo>
                    <a:pt x="50800" y="265112"/>
                  </a:lnTo>
                  <a:lnTo>
                    <a:pt x="55562" y="265112"/>
                  </a:lnTo>
                  <a:lnTo>
                    <a:pt x="50800" y="265112"/>
                  </a:lnTo>
                  <a:lnTo>
                    <a:pt x="50800" y="260350"/>
                  </a:lnTo>
                  <a:lnTo>
                    <a:pt x="50800" y="265112"/>
                  </a:lnTo>
                  <a:lnTo>
                    <a:pt x="50800" y="260350"/>
                  </a:lnTo>
                  <a:lnTo>
                    <a:pt x="46037" y="260350"/>
                  </a:lnTo>
                  <a:lnTo>
                    <a:pt x="50800" y="265112"/>
                  </a:lnTo>
                  <a:lnTo>
                    <a:pt x="46037" y="265112"/>
                  </a:lnTo>
                  <a:lnTo>
                    <a:pt x="46037" y="260350"/>
                  </a:lnTo>
                  <a:lnTo>
                    <a:pt x="46037" y="265112"/>
                  </a:lnTo>
                  <a:lnTo>
                    <a:pt x="46037" y="260350"/>
                  </a:lnTo>
                  <a:lnTo>
                    <a:pt x="46037" y="265112"/>
                  </a:lnTo>
                  <a:lnTo>
                    <a:pt x="41275" y="265112"/>
                  </a:lnTo>
                  <a:lnTo>
                    <a:pt x="41275" y="260350"/>
                  </a:lnTo>
                  <a:lnTo>
                    <a:pt x="36512" y="260350"/>
                  </a:lnTo>
                  <a:lnTo>
                    <a:pt x="41275" y="260350"/>
                  </a:lnTo>
                  <a:lnTo>
                    <a:pt x="36512" y="260350"/>
                  </a:lnTo>
                  <a:lnTo>
                    <a:pt x="36512" y="257175"/>
                  </a:lnTo>
                  <a:lnTo>
                    <a:pt x="41275" y="257175"/>
                  </a:lnTo>
                  <a:lnTo>
                    <a:pt x="36512" y="252412"/>
                  </a:lnTo>
                  <a:lnTo>
                    <a:pt x="36512" y="257175"/>
                  </a:lnTo>
                  <a:lnTo>
                    <a:pt x="36512" y="252412"/>
                  </a:lnTo>
                  <a:lnTo>
                    <a:pt x="36512" y="247650"/>
                  </a:lnTo>
                  <a:lnTo>
                    <a:pt x="36512" y="238125"/>
                  </a:lnTo>
                  <a:lnTo>
                    <a:pt x="36512" y="242887"/>
                  </a:lnTo>
                  <a:lnTo>
                    <a:pt x="36512" y="233362"/>
                  </a:lnTo>
                  <a:lnTo>
                    <a:pt x="31750" y="233362"/>
                  </a:lnTo>
                  <a:lnTo>
                    <a:pt x="31750" y="228600"/>
                  </a:lnTo>
                  <a:lnTo>
                    <a:pt x="28575" y="228600"/>
                  </a:lnTo>
                  <a:lnTo>
                    <a:pt x="23812" y="228600"/>
                  </a:lnTo>
                  <a:lnTo>
                    <a:pt x="19050" y="228600"/>
                  </a:lnTo>
                  <a:lnTo>
                    <a:pt x="19050" y="223837"/>
                  </a:lnTo>
                  <a:lnTo>
                    <a:pt x="14287" y="223837"/>
                  </a:lnTo>
                  <a:lnTo>
                    <a:pt x="9525" y="223837"/>
                  </a:lnTo>
                  <a:lnTo>
                    <a:pt x="4762" y="223837"/>
                  </a:lnTo>
                  <a:lnTo>
                    <a:pt x="4762" y="220662"/>
                  </a:lnTo>
                  <a:lnTo>
                    <a:pt x="0" y="220662"/>
                  </a:lnTo>
                  <a:lnTo>
                    <a:pt x="4762" y="220662"/>
                  </a:lnTo>
                  <a:lnTo>
                    <a:pt x="0" y="215900"/>
                  </a:lnTo>
                  <a:lnTo>
                    <a:pt x="4762" y="215900"/>
                  </a:lnTo>
                  <a:lnTo>
                    <a:pt x="4762" y="211137"/>
                  </a:lnTo>
                  <a:lnTo>
                    <a:pt x="4762" y="206375"/>
                  </a:lnTo>
                  <a:lnTo>
                    <a:pt x="0" y="206375"/>
                  </a:lnTo>
                  <a:lnTo>
                    <a:pt x="0" y="201612"/>
                  </a:lnTo>
                  <a:lnTo>
                    <a:pt x="4762" y="201612"/>
                  </a:lnTo>
                  <a:lnTo>
                    <a:pt x="9525" y="201612"/>
                  </a:lnTo>
                  <a:lnTo>
                    <a:pt x="9525" y="206375"/>
                  </a:lnTo>
                  <a:lnTo>
                    <a:pt x="14287" y="206375"/>
                  </a:lnTo>
                  <a:lnTo>
                    <a:pt x="19050" y="206375"/>
                  </a:lnTo>
                  <a:lnTo>
                    <a:pt x="23812" y="206375"/>
                  </a:lnTo>
                  <a:lnTo>
                    <a:pt x="28575" y="206375"/>
                  </a:lnTo>
                  <a:lnTo>
                    <a:pt x="28575" y="201612"/>
                  </a:lnTo>
                  <a:lnTo>
                    <a:pt x="31750" y="201612"/>
                  </a:lnTo>
                  <a:lnTo>
                    <a:pt x="31750" y="196850"/>
                  </a:lnTo>
                  <a:lnTo>
                    <a:pt x="36512" y="196850"/>
                  </a:lnTo>
                  <a:lnTo>
                    <a:pt x="41275" y="196850"/>
                  </a:lnTo>
                  <a:lnTo>
                    <a:pt x="41275" y="192087"/>
                  </a:lnTo>
                  <a:lnTo>
                    <a:pt x="41275" y="187325"/>
                  </a:lnTo>
                  <a:lnTo>
                    <a:pt x="41275" y="182562"/>
                  </a:lnTo>
                  <a:lnTo>
                    <a:pt x="41275" y="179387"/>
                  </a:lnTo>
                  <a:lnTo>
                    <a:pt x="41275" y="174625"/>
                  </a:lnTo>
                  <a:lnTo>
                    <a:pt x="46037" y="174625"/>
                  </a:lnTo>
                  <a:lnTo>
                    <a:pt x="46037" y="179387"/>
                  </a:lnTo>
                  <a:lnTo>
                    <a:pt x="46037" y="174625"/>
                  </a:lnTo>
                  <a:lnTo>
                    <a:pt x="46037" y="169862"/>
                  </a:lnTo>
                  <a:lnTo>
                    <a:pt x="41275" y="174625"/>
                  </a:lnTo>
                  <a:lnTo>
                    <a:pt x="41275" y="169862"/>
                  </a:lnTo>
                  <a:lnTo>
                    <a:pt x="36512" y="169862"/>
                  </a:lnTo>
                  <a:lnTo>
                    <a:pt x="41275" y="165100"/>
                  </a:lnTo>
                  <a:lnTo>
                    <a:pt x="36512" y="160337"/>
                  </a:lnTo>
                  <a:lnTo>
                    <a:pt x="36512" y="155575"/>
                  </a:lnTo>
                  <a:lnTo>
                    <a:pt x="41275" y="155575"/>
                  </a:lnTo>
                  <a:lnTo>
                    <a:pt x="41275" y="160337"/>
                  </a:lnTo>
                  <a:lnTo>
                    <a:pt x="41275" y="155575"/>
                  </a:lnTo>
                  <a:lnTo>
                    <a:pt x="41275" y="150812"/>
                  </a:lnTo>
                  <a:lnTo>
                    <a:pt x="46037" y="150812"/>
                  </a:lnTo>
                  <a:lnTo>
                    <a:pt x="46037" y="146050"/>
                  </a:lnTo>
                  <a:lnTo>
                    <a:pt x="46037" y="142875"/>
                  </a:lnTo>
                  <a:lnTo>
                    <a:pt x="50800" y="142875"/>
                  </a:lnTo>
                  <a:lnTo>
                    <a:pt x="55562" y="142875"/>
                  </a:lnTo>
                  <a:lnTo>
                    <a:pt x="60325" y="142875"/>
                  </a:lnTo>
                  <a:lnTo>
                    <a:pt x="65087" y="142875"/>
                  </a:lnTo>
                  <a:lnTo>
                    <a:pt x="65087" y="138112"/>
                  </a:lnTo>
                  <a:lnTo>
                    <a:pt x="69850" y="138112"/>
                  </a:lnTo>
                  <a:lnTo>
                    <a:pt x="69850" y="133350"/>
                  </a:lnTo>
                  <a:lnTo>
                    <a:pt x="65087" y="133350"/>
                  </a:lnTo>
                  <a:lnTo>
                    <a:pt x="65087" y="128587"/>
                  </a:lnTo>
                  <a:lnTo>
                    <a:pt x="65087" y="123825"/>
                  </a:lnTo>
                  <a:lnTo>
                    <a:pt x="65087" y="119062"/>
                  </a:lnTo>
                  <a:lnTo>
                    <a:pt x="60325" y="119062"/>
                  </a:lnTo>
                  <a:lnTo>
                    <a:pt x="60325" y="114300"/>
                  </a:lnTo>
                  <a:lnTo>
                    <a:pt x="65087" y="114300"/>
                  </a:lnTo>
                  <a:lnTo>
                    <a:pt x="65087" y="109537"/>
                  </a:lnTo>
                  <a:lnTo>
                    <a:pt x="65087" y="106362"/>
                  </a:lnTo>
                  <a:lnTo>
                    <a:pt x="60325" y="106362"/>
                  </a:lnTo>
                  <a:lnTo>
                    <a:pt x="55562" y="106362"/>
                  </a:lnTo>
                  <a:lnTo>
                    <a:pt x="55562" y="101600"/>
                  </a:lnTo>
                  <a:lnTo>
                    <a:pt x="55562" y="96837"/>
                  </a:lnTo>
                  <a:lnTo>
                    <a:pt x="55562" y="92075"/>
                  </a:lnTo>
                  <a:lnTo>
                    <a:pt x="55562" y="87312"/>
                  </a:lnTo>
                  <a:lnTo>
                    <a:pt x="60325" y="87312"/>
                  </a:lnTo>
                  <a:lnTo>
                    <a:pt x="60325" y="82550"/>
                  </a:lnTo>
                  <a:lnTo>
                    <a:pt x="65087" y="82550"/>
                  </a:lnTo>
                  <a:lnTo>
                    <a:pt x="60325" y="82550"/>
                  </a:lnTo>
                  <a:lnTo>
                    <a:pt x="65087" y="82550"/>
                  </a:lnTo>
                  <a:lnTo>
                    <a:pt x="65087" y="77787"/>
                  </a:lnTo>
                  <a:lnTo>
                    <a:pt x="69850" y="77787"/>
                  </a:lnTo>
                  <a:lnTo>
                    <a:pt x="73025" y="77787"/>
                  </a:lnTo>
                  <a:lnTo>
                    <a:pt x="77787" y="77787"/>
                  </a:lnTo>
                  <a:lnTo>
                    <a:pt x="77787" y="82550"/>
                  </a:lnTo>
                  <a:lnTo>
                    <a:pt x="82550" y="82550"/>
                  </a:lnTo>
                  <a:lnTo>
                    <a:pt x="87312" y="82550"/>
                  </a:lnTo>
                  <a:lnTo>
                    <a:pt x="92075" y="82550"/>
                  </a:lnTo>
                  <a:lnTo>
                    <a:pt x="96837" y="82550"/>
                  </a:lnTo>
                  <a:lnTo>
                    <a:pt x="96837" y="87312"/>
                  </a:lnTo>
                  <a:lnTo>
                    <a:pt x="101600" y="87312"/>
                  </a:lnTo>
                  <a:lnTo>
                    <a:pt x="96837" y="87312"/>
                  </a:lnTo>
                  <a:lnTo>
                    <a:pt x="96837" y="92075"/>
                  </a:lnTo>
                  <a:lnTo>
                    <a:pt x="96837" y="96837"/>
                  </a:lnTo>
                  <a:lnTo>
                    <a:pt x="101600" y="96837"/>
                  </a:lnTo>
                  <a:lnTo>
                    <a:pt x="106362" y="96837"/>
                  </a:lnTo>
                  <a:lnTo>
                    <a:pt x="106362" y="101600"/>
                  </a:lnTo>
                  <a:lnTo>
                    <a:pt x="106362" y="106362"/>
                  </a:lnTo>
                  <a:lnTo>
                    <a:pt x="106362" y="101600"/>
                  </a:lnTo>
                  <a:lnTo>
                    <a:pt x="106362" y="106362"/>
                  </a:lnTo>
                  <a:lnTo>
                    <a:pt x="109537" y="106362"/>
                  </a:lnTo>
                  <a:lnTo>
                    <a:pt x="109537" y="109537"/>
                  </a:lnTo>
                  <a:lnTo>
                    <a:pt x="109537" y="106362"/>
                  </a:lnTo>
                  <a:lnTo>
                    <a:pt x="109537" y="109537"/>
                  </a:lnTo>
                  <a:lnTo>
                    <a:pt x="114300" y="109537"/>
                  </a:lnTo>
                  <a:lnTo>
                    <a:pt x="114300" y="114300"/>
                  </a:lnTo>
                  <a:lnTo>
                    <a:pt x="119062" y="114300"/>
                  </a:lnTo>
                  <a:lnTo>
                    <a:pt x="123825" y="114300"/>
                  </a:lnTo>
                  <a:lnTo>
                    <a:pt x="123825" y="109537"/>
                  </a:lnTo>
                  <a:lnTo>
                    <a:pt x="128587" y="109537"/>
                  </a:lnTo>
                  <a:lnTo>
                    <a:pt x="133350" y="109537"/>
                  </a:lnTo>
                  <a:lnTo>
                    <a:pt x="133350" y="106362"/>
                  </a:lnTo>
                  <a:lnTo>
                    <a:pt x="138112" y="106362"/>
                  </a:lnTo>
                  <a:lnTo>
                    <a:pt x="142875" y="106362"/>
                  </a:lnTo>
                  <a:lnTo>
                    <a:pt x="142875" y="101600"/>
                  </a:lnTo>
                  <a:lnTo>
                    <a:pt x="146050" y="101600"/>
                  </a:lnTo>
                  <a:lnTo>
                    <a:pt x="146050" y="96837"/>
                  </a:lnTo>
                  <a:lnTo>
                    <a:pt x="146050" y="92075"/>
                  </a:lnTo>
                  <a:lnTo>
                    <a:pt x="150812" y="92075"/>
                  </a:lnTo>
                  <a:lnTo>
                    <a:pt x="150812" y="87312"/>
                  </a:lnTo>
                  <a:lnTo>
                    <a:pt x="155575" y="87312"/>
                  </a:lnTo>
                  <a:lnTo>
                    <a:pt x="155575" y="92075"/>
                  </a:lnTo>
                  <a:lnTo>
                    <a:pt x="155575" y="87312"/>
                  </a:lnTo>
                  <a:lnTo>
                    <a:pt x="160337" y="87312"/>
                  </a:lnTo>
                  <a:lnTo>
                    <a:pt x="165100" y="87312"/>
                  </a:lnTo>
                  <a:lnTo>
                    <a:pt x="165100" y="82550"/>
                  </a:lnTo>
                  <a:lnTo>
                    <a:pt x="165100" y="77787"/>
                  </a:lnTo>
                  <a:lnTo>
                    <a:pt x="160337" y="77787"/>
                  </a:lnTo>
                  <a:lnTo>
                    <a:pt x="160337" y="73025"/>
                  </a:lnTo>
                  <a:lnTo>
                    <a:pt x="155575" y="73025"/>
                  </a:lnTo>
                  <a:lnTo>
                    <a:pt x="160337" y="73025"/>
                  </a:lnTo>
                  <a:lnTo>
                    <a:pt x="155575" y="73025"/>
                  </a:lnTo>
                  <a:lnTo>
                    <a:pt x="160337" y="73025"/>
                  </a:lnTo>
                  <a:lnTo>
                    <a:pt x="155575" y="73025"/>
                  </a:lnTo>
                  <a:lnTo>
                    <a:pt x="155575" y="68262"/>
                  </a:lnTo>
                  <a:lnTo>
                    <a:pt x="155575" y="65087"/>
                  </a:lnTo>
                  <a:lnTo>
                    <a:pt x="150812" y="65087"/>
                  </a:lnTo>
                  <a:lnTo>
                    <a:pt x="150812" y="60325"/>
                  </a:lnTo>
                  <a:lnTo>
                    <a:pt x="146050" y="60325"/>
                  </a:lnTo>
                  <a:lnTo>
                    <a:pt x="150812" y="60325"/>
                  </a:lnTo>
                  <a:lnTo>
                    <a:pt x="150812" y="55562"/>
                  </a:lnTo>
                  <a:lnTo>
                    <a:pt x="150812" y="50800"/>
                  </a:lnTo>
                  <a:lnTo>
                    <a:pt x="146050" y="50800"/>
                  </a:lnTo>
                  <a:lnTo>
                    <a:pt x="150812" y="50800"/>
                  </a:lnTo>
                  <a:lnTo>
                    <a:pt x="146050" y="50800"/>
                  </a:lnTo>
                  <a:lnTo>
                    <a:pt x="146050" y="46037"/>
                  </a:lnTo>
                  <a:lnTo>
                    <a:pt x="150812" y="46037"/>
                  </a:lnTo>
                  <a:lnTo>
                    <a:pt x="150812" y="41275"/>
                  </a:lnTo>
                  <a:lnTo>
                    <a:pt x="146050" y="41275"/>
                  </a:lnTo>
                  <a:lnTo>
                    <a:pt x="142875" y="41275"/>
                  </a:lnTo>
                  <a:lnTo>
                    <a:pt x="138112" y="46037"/>
                  </a:lnTo>
                  <a:lnTo>
                    <a:pt x="138112" y="41275"/>
                  </a:lnTo>
                  <a:lnTo>
                    <a:pt x="138112" y="46037"/>
                  </a:lnTo>
                  <a:lnTo>
                    <a:pt x="133350" y="46037"/>
                  </a:lnTo>
                  <a:lnTo>
                    <a:pt x="128587" y="46037"/>
                  </a:lnTo>
                  <a:lnTo>
                    <a:pt x="128587" y="41275"/>
                  </a:lnTo>
                  <a:lnTo>
                    <a:pt x="128587" y="36512"/>
                  </a:lnTo>
                  <a:lnTo>
                    <a:pt x="123825" y="36512"/>
                  </a:lnTo>
                  <a:lnTo>
                    <a:pt x="119062" y="36512"/>
                  </a:lnTo>
                  <a:lnTo>
                    <a:pt x="119062" y="31750"/>
                  </a:lnTo>
                  <a:lnTo>
                    <a:pt x="114300" y="31750"/>
                  </a:lnTo>
                  <a:lnTo>
                    <a:pt x="109537" y="31750"/>
                  </a:lnTo>
                  <a:lnTo>
                    <a:pt x="114300" y="31750"/>
                  </a:lnTo>
                  <a:lnTo>
                    <a:pt x="109537" y="31750"/>
                  </a:lnTo>
                  <a:lnTo>
                    <a:pt x="109537" y="28575"/>
                  </a:lnTo>
                  <a:lnTo>
                    <a:pt x="106362" y="28575"/>
                  </a:lnTo>
                  <a:lnTo>
                    <a:pt x="106362" y="23812"/>
                  </a:lnTo>
                  <a:lnTo>
                    <a:pt x="106362" y="19050"/>
                  </a:lnTo>
                  <a:lnTo>
                    <a:pt x="109537" y="19050"/>
                  </a:lnTo>
                  <a:lnTo>
                    <a:pt x="109537" y="14287"/>
                  </a:lnTo>
                  <a:lnTo>
                    <a:pt x="109537" y="9525"/>
                  </a:lnTo>
                  <a:lnTo>
                    <a:pt x="106362" y="9525"/>
                  </a:lnTo>
                  <a:lnTo>
                    <a:pt x="109537" y="9525"/>
                  </a:lnTo>
                  <a:lnTo>
                    <a:pt x="109537" y="14287"/>
                  </a:lnTo>
                  <a:lnTo>
                    <a:pt x="114300" y="14287"/>
                  </a:lnTo>
                  <a:lnTo>
                    <a:pt x="114300" y="9525"/>
                  </a:lnTo>
                  <a:lnTo>
                    <a:pt x="114300" y="4762"/>
                  </a:lnTo>
                  <a:lnTo>
                    <a:pt x="119062" y="4762"/>
                  </a:lnTo>
                  <a:lnTo>
                    <a:pt x="123825" y="4762"/>
                  </a:lnTo>
                  <a:lnTo>
                    <a:pt x="123825" y="0"/>
                  </a:lnTo>
                  <a:lnTo>
                    <a:pt x="128587" y="0"/>
                  </a:lnTo>
                  <a:lnTo>
                    <a:pt x="133350" y="0"/>
                  </a:lnTo>
                  <a:lnTo>
                    <a:pt x="133350" y="4762"/>
                  </a:lnTo>
                  <a:lnTo>
                    <a:pt x="138112" y="4762"/>
                  </a:lnTo>
                  <a:lnTo>
                    <a:pt x="138112" y="9525"/>
                  </a:lnTo>
                  <a:lnTo>
                    <a:pt x="142875" y="9525"/>
                  </a:lnTo>
                  <a:lnTo>
                    <a:pt x="146050" y="9525"/>
                  </a:lnTo>
                  <a:lnTo>
                    <a:pt x="146050" y="14287"/>
                  </a:lnTo>
                  <a:lnTo>
                    <a:pt x="150812" y="14287"/>
                  </a:lnTo>
                  <a:lnTo>
                    <a:pt x="146050" y="14287"/>
                  </a:lnTo>
                  <a:lnTo>
                    <a:pt x="150812" y="14287"/>
                  </a:lnTo>
                  <a:lnTo>
                    <a:pt x="155575" y="14287"/>
                  </a:lnTo>
                  <a:lnTo>
                    <a:pt x="155575" y="19050"/>
                  </a:lnTo>
                  <a:lnTo>
                    <a:pt x="160337" y="14287"/>
                  </a:lnTo>
                  <a:lnTo>
                    <a:pt x="165100" y="14287"/>
                  </a:lnTo>
                  <a:lnTo>
                    <a:pt x="165100" y="19050"/>
                  </a:lnTo>
                  <a:lnTo>
                    <a:pt x="169862" y="19050"/>
                  </a:lnTo>
                  <a:lnTo>
                    <a:pt x="169862" y="23812"/>
                  </a:lnTo>
                  <a:lnTo>
                    <a:pt x="174625" y="23812"/>
                  </a:lnTo>
                  <a:lnTo>
                    <a:pt x="179387" y="23812"/>
                  </a:lnTo>
                  <a:lnTo>
                    <a:pt x="179387" y="19050"/>
                  </a:lnTo>
                  <a:lnTo>
                    <a:pt x="184150" y="19050"/>
                  </a:lnTo>
                  <a:lnTo>
                    <a:pt x="184150" y="23812"/>
                  </a:lnTo>
                  <a:lnTo>
                    <a:pt x="187325" y="23812"/>
                  </a:lnTo>
                  <a:lnTo>
                    <a:pt x="187325" y="28575"/>
                  </a:lnTo>
                  <a:lnTo>
                    <a:pt x="192087" y="28575"/>
                  </a:lnTo>
                  <a:lnTo>
                    <a:pt x="187325" y="28575"/>
                  </a:lnTo>
                  <a:lnTo>
                    <a:pt x="187325" y="31750"/>
                  </a:lnTo>
                  <a:lnTo>
                    <a:pt x="192087" y="31750"/>
                  </a:lnTo>
                  <a:lnTo>
                    <a:pt x="187325" y="31750"/>
                  </a:lnTo>
                  <a:lnTo>
                    <a:pt x="187325" y="36512"/>
                  </a:lnTo>
                  <a:lnTo>
                    <a:pt x="192087" y="36512"/>
                  </a:lnTo>
                  <a:lnTo>
                    <a:pt x="196850" y="36512"/>
                  </a:lnTo>
                  <a:lnTo>
                    <a:pt x="196850" y="41275"/>
                  </a:lnTo>
                  <a:lnTo>
                    <a:pt x="196850" y="46037"/>
                  </a:lnTo>
                  <a:lnTo>
                    <a:pt x="201612" y="46037"/>
                  </a:lnTo>
                  <a:lnTo>
                    <a:pt x="201612" y="50800"/>
                  </a:lnTo>
                  <a:lnTo>
                    <a:pt x="206375" y="50800"/>
                  </a:lnTo>
                  <a:lnTo>
                    <a:pt x="211137" y="50800"/>
                  </a:lnTo>
                  <a:lnTo>
                    <a:pt x="211137" y="55562"/>
                  </a:lnTo>
                  <a:lnTo>
                    <a:pt x="215900" y="55562"/>
                  </a:lnTo>
                  <a:lnTo>
                    <a:pt x="220662" y="55562"/>
                  </a:lnTo>
                  <a:lnTo>
                    <a:pt x="223837" y="55562"/>
                  </a:lnTo>
                  <a:lnTo>
                    <a:pt x="228600" y="55562"/>
                  </a:lnTo>
                  <a:lnTo>
                    <a:pt x="228600" y="50800"/>
                  </a:lnTo>
                  <a:lnTo>
                    <a:pt x="233362" y="50800"/>
                  </a:lnTo>
                  <a:lnTo>
                    <a:pt x="233362" y="55562"/>
                  </a:lnTo>
                  <a:lnTo>
                    <a:pt x="238125" y="55562"/>
                  </a:lnTo>
                  <a:lnTo>
                    <a:pt x="238125" y="60325"/>
                  </a:lnTo>
                  <a:lnTo>
                    <a:pt x="242887" y="60325"/>
                  </a:lnTo>
                  <a:lnTo>
                    <a:pt x="242887" y="55562"/>
                  </a:lnTo>
                  <a:lnTo>
                    <a:pt x="247650" y="55562"/>
                  </a:lnTo>
                  <a:lnTo>
                    <a:pt x="247650" y="50800"/>
                  </a:lnTo>
                  <a:lnTo>
                    <a:pt x="247650" y="55562"/>
                  </a:lnTo>
                  <a:lnTo>
                    <a:pt x="252412" y="55562"/>
                  </a:lnTo>
                  <a:lnTo>
                    <a:pt x="252412" y="60325"/>
                  </a:lnTo>
                  <a:lnTo>
                    <a:pt x="257175" y="60325"/>
                  </a:lnTo>
                  <a:lnTo>
                    <a:pt x="260350" y="60325"/>
                  </a:lnTo>
                  <a:lnTo>
                    <a:pt x="260350" y="55562"/>
                  </a:lnTo>
                  <a:lnTo>
                    <a:pt x="257175" y="55562"/>
                  </a:lnTo>
                  <a:lnTo>
                    <a:pt x="260350" y="55562"/>
                  </a:lnTo>
                  <a:lnTo>
                    <a:pt x="265112" y="55562"/>
                  </a:lnTo>
                  <a:lnTo>
                    <a:pt x="265112" y="60325"/>
                  </a:lnTo>
                  <a:lnTo>
                    <a:pt x="265112" y="65087"/>
                  </a:lnTo>
                  <a:lnTo>
                    <a:pt x="269875" y="68262"/>
                  </a:lnTo>
                  <a:lnTo>
                    <a:pt x="269875" y="73025"/>
                  </a:lnTo>
                  <a:lnTo>
                    <a:pt x="274637" y="73025"/>
                  </a:lnTo>
                  <a:lnTo>
                    <a:pt x="274637" y="68262"/>
                  </a:lnTo>
                  <a:lnTo>
                    <a:pt x="274637" y="73025"/>
                  </a:lnTo>
                  <a:lnTo>
                    <a:pt x="274637" y="77787"/>
                  </a:lnTo>
                  <a:lnTo>
                    <a:pt x="279400" y="77787"/>
                  </a:lnTo>
                  <a:lnTo>
                    <a:pt x="279400" y="82550"/>
                  </a:lnTo>
                  <a:lnTo>
                    <a:pt x="274637" y="82550"/>
                  </a:lnTo>
                  <a:lnTo>
                    <a:pt x="279400" y="82550"/>
                  </a:lnTo>
                  <a:lnTo>
                    <a:pt x="274637" y="82550"/>
                  </a:lnTo>
                  <a:lnTo>
                    <a:pt x="279400" y="82550"/>
                  </a:lnTo>
                  <a:lnTo>
                    <a:pt x="279400" y="87312"/>
                  </a:lnTo>
                  <a:lnTo>
                    <a:pt x="274637" y="87312"/>
                  </a:lnTo>
                  <a:lnTo>
                    <a:pt x="279400" y="87312"/>
                  </a:lnTo>
                  <a:lnTo>
                    <a:pt x="274637" y="92075"/>
                  </a:lnTo>
                  <a:lnTo>
                    <a:pt x="279400" y="92075"/>
                  </a:lnTo>
                  <a:lnTo>
                    <a:pt x="279400" y="87312"/>
                  </a:lnTo>
                  <a:lnTo>
                    <a:pt x="284162" y="87312"/>
                  </a:lnTo>
                  <a:lnTo>
                    <a:pt x="288925" y="87312"/>
                  </a:lnTo>
                  <a:lnTo>
                    <a:pt x="293687" y="87312"/>
                  </a:lnTo>
                  <a:lnTo>
                    <a:pt x="298450" y="87312"/>
                  </a:lnTo>
                  <a:lnTo>
                    <a:pt x="298450" y="82550"/>
                  </a:lnTo>
                  <a:lnTo>
                    <a:pt x="301625" y="82550"/>
                  </a:lnTo>
                  <a:lnTo>
                    <a:pt x="306387" y="82550"/>
                  </a:lnTo>
                  <a:lnTo>
                    <a:pt x="311150" y="77787"/>
                  </a:lnTo>
                  <a:lnTo>
                    <a:pt x="315912" y="77787"/>
                  </a:lnTo>
                  <a:lnTo>
                    <a:pt x="320675" y="77787"/>
                  </a:lnTo>
                  <a:lnTo>
                    <a:pt x="320675" y="82550"/>
                  </a:lnTo>
                  <a:lnTo>
                    <a:pt x="320675" y="87312"/>
                  </a:lnTo>
                  <a:lnTo>
                    <a:pt x="320675" y="92075"/>
                  </a:lnTo>
                  <a:lnTo>
                    <a:pt x="320675" y="96837"/>
                  </a:lnTo>
                  <a:lnTo>
                    <a:pt x="315912" y="96837"/>
                  </a:lnTo>
                  <a:lnTo>
                    <a:pt x="315912" y="101600"/>
                  </a:lnTo>
                  <a:lnTo>
                    <a:pt x="320675" y="101600"/>
                  </a:lnTo>
                  <a:lnTo>
                    <a:pt x="320675" y="106362"/>
                  </a:lnTo>
                  <a:lnTo>
                    <a:pt x="315912" y="106362"/>
                  </a:lnTo>
                  <a:lnTo>
                    <a:pt x="315912" y="109537"/>
                  </a:lnTo>
                  <a:lnTo>
                    <a:pt x="320675" y="109537"/>
                  </a:lnTo>
                  <a:lnTo>
                    <a:pt x="320675" y="114300"/>
                  </a:lnTo>
                  <a:lnTo>
                    <a:pt x="315912" y="114300"/>
                  </a:lnTo>
                  <a:lnTo>
                    <a:pt x="315912" y="109537"/>
                  </a:lnTo>
                  <a:lnTo>
                    <a:pt x="311150" y="109537"/>
                  </a:lnTo>
                  <a:lnTo>
                    <a:pt x="311150" y="114300"/>
                  </a:lnTo>
                  <a:lnTo>
                    <a:pt x="311150" y="119062"/>
                  </a:lnTo>
                  <a:lnTo>
                    <a:pt x="311150" y="123825"/>
                  </a:lnTo>
                  <a:lnTo>
                    <a:pt x="311150" y="128587"/>
                  </a:lnTo>
                  <a:lnTo>
                    <a:pt x="315912" y="128587"/>
                  </a:lnTo>
                  <a:lnTo>
                    <a:pt x="311150" y="128587"/>
                  </a:lnTo>
                  <a:lnTo>
                    <a:pt x="311150" y="133350"/>
                  </a:lnTo>
                  <a:lnTo>
                    <a:pt x="306387" y="133350"/>
                  </a:lnTo>
                  <a:lnTo>
                    <a:pt x="311150" y="133350"/>
                  </a:lnTo>
                  <a:lnTo>
                    <a:pt x="311150" y="138112"/>
                  </a:lnTo>
                  <a:lnTo>
                    <a:pt x="311150" y="142875"/>
                  </a:lnTo>
                  <a:lnTo>
                    <a:pt x="306387" y="142875"/>
                  </a:lnTo>
                  <a:lnTo>
                    <a:pt x="306387" y="146050"/>
                  </a:lnTo>
                  <a:lnTo>
                    <a:pt x="311150" y="146050"/>
                  </a:lnTo>
                  <a:lnTo>
                    <a:pt x="311150" y="150812"/>
                  </a:lnTo>
                  <a:lnTo>
                    <a:pt x="315912" y="150812"/>
                  </a:lnTo>
                  <a:lnTo>
                    <a:pt x="320675" y="150812"/>
                  </a:lnTo>
                  <a:lnTo>
                    <a:pt x="320675" y="155575"/>
                  </a:lnTo>
                  <a:lnTo>
                    <a:pt x="325437" y="155575"/>
                  </a:lnTo>
                  <a:lnTo>
                    <a:pt x="325437" y="150812"/>
                  </a:lnTo>
                  <a:lnTo>
                    <a:pt x="330200" y="150812"/>
                  </a:lnTo>
                  <a:lnTo>
                    <a:pt x="330200" y="146050"/>
                  </a:lnTo>
                  <a:lnTo>
                    <a:pt x="330200" y="142875"/>
                  </a:lnTo>
                  <a:lnTo>
                    <a:pt x="334962" y="142875"/>
                  </a:lnTo>
                  <a:lnTo>
                    <a:pt x="334962" y="146050"/>
                  </a:lnTo>
                  <a:lnTo>
                    <a:pt x="338137" y="146050"/>
                  </a:lnTo>
                  <a:lnTo>
                    <a:pt x="338137" y="150812"/>
                  </a:lnTo>
                  <a:lnTo>
                    <a:pt x="338137" y="155575"/>
                  </a:lnTo>
                  <a:lnTo>
                    <a:pt x="338137" y="160337"/>
                  </a:lnTo>
                  <a:lnTo>
                    <a:pt x="342900" y="160337"/>
                  </a:lnTo>
                  <a:lnTo>
                    <a:pt x="342900" y="165100"/>
                  </a:lnTo>
                  <a:lnTo>
                    <a:pt x="342900" y="169862"/>
                  </a:lnTo>
                  <a:lnTo>
                    <a:pt x="347662" y="169862"/>
                  </a:lnTo>
                  <a:lnTo>
                    <a:pt x="352425" y="169862"/>
                  </a:lnTo>
                  <a:lnTo>
                    <a:pt x="352425" y="174625"/>
                  </a:lnTo>
                  <a:lnTo>
                    <a:pt x="347662" y="174625"/>
                  </a:lnTo>
                  <a:lnTo>
                    <a:pt x="342900" y="174625"/>
                  </a:lnTo>
                  <a:lnTo>
                    <a:pt x="342900" y="179387"/>
                  </a:lnTo>
                  <a:lnTo>
                    <a:pt x="342900" y="182562"/>
                  </a:lnTo>
                  <a:lnTo>
                    <a:pt x="347662" y="182562"/>
                  </a:lnTo>
                  <a:lnTo>
                    <a:pt x="347662" y="187325"/>
                  </a:lnTo>
                  <a:lnTo>
                    <a:pt x="347662" y="182562"/>
                  </a:lnTo>
                  <a:lnTo>
                    <a:pt x="352425" y="182562"/>
                  </a:lnTo>
                  <a:lnTo>
                    <a:pt x="352425" y="187325"/>
                  </a:lnTo>
                  <a:lnTo>
                    <a:pt x="352425" y="192087"/>
                  </a:lnTo>
                  <a:lnTo>
                    <a:pt x="357187" y="192087"/>
                  </a:lnTo>
                  <a:lnTo>
                    <a:pt x="357187" y="196850"/>
                  </a:lnTo>
                  <a:lnTo>
                    <a:pt x="357187" y="192087"/>
                  </a:lnTo>
                  <a:lnTo>
                    <a:pt x="361950" y="192087"/>
                  </a:lnTo>
                  <a:lnTo>
                    <a:pt x="361950" y="196850"/>
                  </a:lnTo>
                  <a:lnTo>
                    <a:pt x="361950" y="201612"/>
                  </a:lnTo>
                  <a:lnTo>
                    <a:pt x="361950" y="196850"/>
                  </a:lnTo>
                  <a:lnTo>
                    <a:pt x="366712" y="196850"/>
                  </a:lnTo>
                  <a:lnTo>
                    <a:pt x="366712" y="201612"/>
                  </a:lnTo>
                  <a:lnTo>
                    <a:pt x="366712" y="196850"/>
                  </a:lnTo>
                  <a:lnTo>
                    <a:pt x="371475" y="196850"/>
                  </a:lnTo>
                  <a:lnTo>
                    <a:pt x="376237" y="196850"/>
                  </a:lnTo>
                  <a:lnTo>
                    <a:pt x="379412" y="196850"/>
                  </a:lnTo>
                  <a:lnTo>
                    <a:pt x="384175" y="196850"/>
                  </a:lnTo>
                  <a:lnTo>
                    <a:pt x="384175" y="192087"/>
                  </a:lnTo>
                  <a:lnTo>
                    <a:pt x="388937" y="192087"/>
                  </a:lnTo>
                  <a:lnTo>
                    <a:pt x="393700" y="192087"/>
                  </a:lnTo>
                  <a:lnTo>
                    <a:pt x="398462" y="192087"/>
                  </a:lnTo>
                  <a:lnTo>
                    <a:pt x="398462" y="187325"/>
                  </a:lnTo>
                  <a:lnTo>
                    <a:pt x="398462" y="182562"/>
                  </a:lnTo>
                  <a:lnTo>
                    <a:pt x="398462" y="179387"/>
                  </a:lnTo>
                  <a:lnTo>
                    <a:pt x="398462" y="174625"/>
                  </a:lnTo>
                  <a:lnTo>
                    <a:pt x="398462" y="179387"/>
                  </a:lnTo>
                  <a:lnTo>
                    <a:pt x="398462" y="174625"/>
                  </a:lnTo>
                  <a:lnTo>
                    <a:pt x="398462" y="179387"/>
                  </a:lnTo>
                  <a:lnTo>
                    <a:pt x="398462" y="174625"/>
                  </a:lnTo>
                  <a:lnTo>
                    <a:pt x="398462" y="179387"/>
                  </a:lnTo>
                  <a:lnTo>
                    <a:pt x="403225" y="179387"/>
                  </a:lnTo>
                  <a:lnTo>
                    <a:pt x="403225" y="174625"/>
                  </a:lnTo>
                  <a:lnTo>
                    <a:pt x="403225" y="169862"/>
                  </a:lnTo>
                  <a:lnTo>
                    <a:pt x="403225" y="165100"/>
                  </a:lnTo>
                  <a:lnTo>
                    <a:pt x="407987" y="165100"/>
                  </a:lnTo>
                  <a:lnTo>
                    <a:pt x="403225" y="165100"/>
                  </a:lnTo>
                  <a:lnTo>
                    <a:pt x="407987" y="165100"/>
                  </a:lnTo>
                  <a:lnTo>
                    <a:pt x="407987" y="160337"/>
                  </a:lnTo>
                  <a:lnTo>
                    <a:pt x="412750" y="160337"/>
                  </a:lnTo>
                  <a:lnTo>
                    <a:pt x="407987" y="160337"/>
                  </a:lnTo>
                  <a:lnTo>
                    <a:pt x="407987" y="165100"/>
                  </a:lnTo>
                  <a:lnTo>
                    <a:pt x="412750" y="165100"/>
                  </a:lnTo>
                  <a:lnTo>
                    <a:pt x="415925" y="165100"/>
                  </a:lnTo>
                  <a:lnTo>
                    <a:pt x="415925" y="160337"/>
                  </a:lnTo>
                  <a:lnTo>
                    <a:pt x="420687" y="160337"/>
                  </a:lnTo>
                  <a:lnTo>
                    <a:pt x="425450" y="160337"/>
                  </a:lnTo>
                  <a:lnTo>
                    <a:pt x="420687" y="160337"/>
                  </a:lnTo>
                  <a:lnTo>
                    <a:pt x="425450" y="160337"/>
                  </a:lnTo>
                  <a:lnTo>
                    <a:pt x="425450" y="165100"/>
                  </a:lnTo>
                  <a:lnTo>
                    <a:pt x="420687" y="165100"/>
                  </a:lnTo>
                  <a:lnTo>
                    <a:pt x="425450" y="165100"/>
                  </a:lnTo>
                  <a:lnTo>
                    <a:pt x="425450" y="169862"/>
                  </a:lnTo>
                  <a:lnTo>
                    <a:pt x="430212" y="169862"/>
                  </a:lnTo>
                  <a:lnTo>
                    <a:pt x="430212" y="174625"/>
                  </a:lnTo>
                  <a:lnTo>
                    <a:pt x="434975" y="174625"/>
                  </a:lnTo>
                  <a:lnTo>
                    <a:pt x="439737" y="174625"/>
                  </a:lnTo>
                  <a:lnTo>
                    <a:pt x="444500" y="174625"/>
                  </a:lnTo>
                  <a:lnTo>
                    <a:pt x="444500" y="179387"/>
                  </a:lnTo>
                  <a:lnTo>
                    <a:pt x="444500" y="182562"/>
                  </a:lnTo>
                  <a:lnTo>
                    <a:pt x="449262" y="182562"/>
                  </a:lnTo>
                  <a:lnTo>
                    <a:pt x="449262" y="187325"/>
                  </a:lnTo>
                  <a:lnTo>
                    <a:pt x="449262" y="192087"/>
                  </a:lnTo>
                  <a:lnTo>
                    <a:pt x="449262" y="196850"/>
                  </a:lnTo>
                  <a:lnTo>
                    <a:pt x="452437" y="196850"/>
                  </a:lnTo>
                  <a:lnTo>
                    <a:pt x="449262" y="196850"/>
                  </a:lnTo>
                  <a:lnTo>
                    <a:pt x="449262" y="201612"/>
                  </a:lnTo>
                  <a:lnTo>
                    <a:pt x="452437" y="201612"/>
                  </a:lnTo>
                  <a:lnTo>
                    <a:pt x="449262" y="201612"/>
                  </a:lnTo>
                  <a:lnTo>
                    <a:pt x="444500" y="206375"/>
                  </a:lnTo>
                  <a:lnTo>
                    <a:pt x="449262" y="206375"/>
                  </a:lnTo>
                  <a:lnTo>
                    <a:pt x="444500" y="206375"/>
                  </a:lnTo>
                  <a:lnTo>
                    <a:pt x="444500" y="211137"/>
                  </a:lnTo>
                  <a:lnTo>
                    <a:pt x="444500" y="215900"/>
                  </a:lnTo>
                  <a:lnTo>
                    <a:pt x="439737" y="215900"/>
                  </a:lnTo>
                  <a:lnTo>
                    <a:pt x="439737" y="220662"/>
                  </a:lnTo>
                  <a:lnTo>
                    <a:pt x="439737" y="215900"/>
                  </a:lnTo>
                  <a:lnTo>
                    <a:pt x="434975" y="215900"/>
                  </a:lnTo>
                  <a:lnTo>
                    <a:pt x="434975" y="211137"/>
                  </a:lnTo>
                  <a:lnTo>
                    <a:pt x="430212" y="211137"/>
                  </a:lnTo>
                  <a:lnTo>
                    <a:pt x="430212" y="215900"/>
                  </a:lnTo>
                  <a:lnTo>
                    <a:pt x="425450" y="215900"/>
                  </a:lnTo>
                  <a:lnTo>
                    <a:pt x="425450" y="211137"/>
                  </a:lnTo>
                  <a:lnTo>
                    <a:pt x="420687" y="211137"/>
                  </a:lnTo>
                  <a:lnTo>
                    <a:pt x="415925" y="211137"/>
                  </a:lnTo>
                  <a:lnTo>
                    <a:pt x="415925" y="206375"/>
                  </a:lnTo>
                  <a:lnTo>
                    <a:pt x="420687" y="206375"/>
                  </a:lnTo>
                  <a:lnTo>
                    <a:pt x="415925" y="206375"/>
                  </a:lnTo>
                  <a:lnTo>
                    <a:pt x="415925" y="211137"/>
                  </a:lnTo>
                  <a:lnTo>
                    <a:pt x="412750" y="211137"/>
                  </a:lnTo>
                  <a:lnTo>
                    <a:pt x="412750" y="206375"/>
                  </a:lnTo>
                  <a:lnTo>
                    <a:pt x="407987" y="206375"/>
                  </a:lnTo>
                  <a:lnTo>
                    <a:pt x="407987" y="211137"/>
                  </a:lnTo>
                  <a:lnTo>
                    <a:pt x="407987" y="206375"/>
                  </a:lnTo>
                  <a:lnTo>
                    <a:pt x="403225" y="206375"/>
                  </a:lnTo>
                  <a:lnTo>
                    <a:pt x="403225" y="211137"/>
                  </a:lnTo>
                  <a:lnTo>
                    <a:pt x="403225" y="206375"/>
                  </a:lnTo>
                  <a:lnTo>
                    <a:pt x="398462" y="206375"/>
                  </a:lnTo>
                  <a:lnTo>
                    <a:pt x="398462" y="211137"/>
                  </a:lnTo>
                  <a:lnTo>
                    <a:pt x="398462" y="206375"/>
                  </a:lnTo>
                  <a:lnTo>
                    <a:pt x="398462" y="211137"/>
                  </a:lnTo>
                  <a:lnTo>
                    <a:pt x="393700" y="211137"/>
                  </a:lnTo>
                  <a:lnTo>
                    <a:pt x="388937" y="211137"/>
                  </a:lnTo>
                  <a:lnTo>
                    <a:pt x="384175" y="211137"/>
                  </a:lnTo>
                  <a:lnTo>
                    <a:pt x="384175" y="215900"/>
                  </a:lnTo>
                  <a:lnTo>
                    <a:pt x="388937" y="215900"/>
                  </a:lnTo>
                  <a:lnTo>
                    <a:pt x="388937" y="220662"/>
                  </a:lnTo>
                  <a:lnTo>
                    <a:pt x="388937" y="223837"/>
                  </a:lnTo>
                  <a:lnTo>
                    <a:pt x="393700" y="223837"/>
                  </a:lnTo>
                  <a:lnTo>
                    <a:pt x="398462" y="223837"/>
                  </a:lnTo>
                  <a:lnTo>
                    <a:pt x="398462" y="228600"/>
                  </a:lnTo>
                  <a:lnTo>
                    <a:pt x="398462" y="233362"/>
                  </a:lnTo>
                  <a:lnTo>
                    <a:pt x="403225" y="233362"/>
                  </a:lnTo>
                  <a:lnTo>
                    <a:pt x="403225" y="238125"/>
                  </a:lnTo>
                  <a:lnTo>
                    <a:pt x="403225" y="242887"/>
                  </a:lnTo>
                  <a:lnTo>
                    <a:pt x="398462" y="242887"/>
                  </a:lnTo>
                  <a:lnTo>
                    <a:pt x="398462" y="247650"/>
                  </a:lnTo>
                  <a:lnTo>
                    <a:pt x="403225" y="247650"/>
                  </a:lnTo>
                  <a:lnTo>
                    <a:pt x="403225" y="252412"/>
                  </a:lnTo>
                  <a:lnTo>
                    <a:pt x="403225" y="257175"/>
                  </a:lnTo>
                  <a:lnTo>
                    <a:pt x="398462" y="257175"/>
                  </a:lnTo>
                  <a:lnTo>
                    <a:pt x="393700" y="257175"/>
                  </a:lnTo>
                  <a:lnTo>
                    <a:pt x="393700" y="260350"/>
                  </a:lnTo>
                  <a:lnTo>
                    <a:pt x="393700" y="257175"/>
                  </a:lnTo>
                  <a:lnTo>
                    <a:pt x="393700" y="260350"/>
                  </a:lnTo>
                  <a:lnTo>
                    <a:pt x="393700" y="257175"/>
                  </a:lnTo>
                  <a:lnTo>
                    <a:pt x="393700" y="260350"/>
                  </a:lnTo>
                  <a:lnTo>
                    <a:pt x="388937" y="260350"/>
                  </a:lnTo>
                  <a:lnTo>
                    <a:pt x="384175" y="260350"/>
                  </a:lnTo>
                  <a:lnTo>
                    <a:pt x="388937" y="260350"/>
                  </a:lnTo>
                  <a:lnTo>
                    <a:pt x="384175" y="260350"/>
                  </a:lnTo>
                  <a:lnTo>
                    <a:pt x="384175" y="265112"/>
                  </a:lnTo>
                  <a:lnTo>
                    <a:pt x="388937" y="265112"/>
                  </a:lnTo>
                  <a:lnTo>
                    <a:pt x="384175" y="265112"/>
                  </a:lnTo>
                  <a:lnTo>
                    <a:pt x="388937" y="265112"/>
                  </a:lnTo>
                  <a:lnTo>
                    <a:pt x="388937" y="269875"/>
                  </a:lnTo>
                  <a:lnTo>
                    <a:pt x="384175" y="269875"/>
                  </a:lnTo>
                  <a:lnTo>
                    <a:pt x="388937" y="269875"/>
                  </a:lnTo>
                  <a:lnTo>
                    <a:pt x="384175" y="269875"/>
                  </a:lnTo>
                  <a:lnTo>
                    <a:pt x="384175" y="274637"/>
                  </a:lnTo>
                  <a:lnTo>
                    <a:pt x="379412" y="274637"/>
                  </a:lnTo>
                  <a:lnTo>
                    <a:pt x="376237" y="274637"/>
                  </a:lnTo>
                  <a:lnTo>
                    <a:pt x="376237" y="279400"/>
                  </a:lnTo>
                  <a:lnTo>
                    <a:pt x="379412" y="279400"/>
                  </a:lnTo>
                  <a:lnTo>
                    <a:pt x="376237" y="279400"/>
                  </a:lnTo>
                  <a:lnTo>
                    <a:pt x="379412" y="279400"/>
                  </a:lnTo>
                  <a:lnTo>
                    <a:pt x="376237" y="279400"/>
                  </a:lnTo>
                  <a:lnTo>
                    <a:pt x="376237" y="284162"/>
                  </a:lnTo>
                  <a:lnTo>
                    <a:pt x="379412" y="284162"/>
                  </a:lnTo>
                  <a:lnTo>
                    <a:pt x="379412" y="288925"/>
                  </a:lnTo>
                  <a:lnTo>
                    <a:pt x="376237" y="288925"/>
                  </a:lnTo>
                  <a:lnTo>
                    <a:pt x="379412" y="288925"/>
                  </a:lnTo>
                  <a:lnTo>
                    <a:pt x="376237" y="293687"/>
                  </a:lnTo>
                  <a:lnTo>
                    <a:pt x="379412" y="293687"/>
                  </a:lnTo>
                  <a:lnTo>
                    <a:pt x="379412" y="298450"/>
                  </a:lnTo>
                  <a:lnTo>
                    <a:pt x="384175" y="298450"/>
                  </a:lnTo>
                  <a:lnTo>
                    <a:pt x="388937" y="298450"/>
                  </a:lnTo>
                  <a:lnTo>
                    <a:pt x="388937" y="301625"/>
                  </a:lnTo>
                  <a:lnTo>
                    <a:pt x="393700" y="301625"/>
                  </a:lnTo>
                  <a:lnTo>
                    <a:pt x="393700" y="306387"/>
                  </a:lnTo>
                  <a:lnTo>
                    <a:pt x="393700" y="311150"/>
                  </a:lnTo>
                  <a:lnTo>
                    <a:pt x="398462" y="311150"/>
                  </a:lnTo>
                  <a:lnTo>
                    <a:pt x="398462" y="315912"/>
                  </a:lnTo>
                  <a:lnTo>
                    <a:pt x="403225" y="315912"/>
                  </a:lnTo>
                  <a:lnTo>
                    <a:pt x="403225" y="311150"/>
                  </a:lnTo>
                  <a:lnTo>
                    <a:pt x="403225" y="315912"/>
                  </a:lnTo>
                  <a:lnTo>
                    <a:pt x="403225" y="311150"/>
                  </a:lnTo>
                  <a:lnTo>
                    <a:pt x="407987" y="311150"/>
                  </a:lnTo>
                  <a:lnTo>
                    <a:pt x="412750" y="311150"/>
                  </a:lnTo>
                  <a:lnTo>
                    <a:pt x="412750" y="315912"/>
                  </a:lnTo>
                  <a:lnTo>
                    <a:pt x="415925" y="315912"/>
                  </a:lnTo>
                  <a:lnTo>
                    <a:pt x="412750" y="315912"/>
                  </a:lnTo>
                  <a:lnTo>
                    <a:pt x="412750" y="320675"/>
                  </a:lnTo>
                  <a:lnTo>
                    <a:pt x="412750" y="325437"/>
                  </a:lnTo>
                  <a:lnTo>
                    <a:pt x="415925" y="325437"/>
                  </a:lnTo>
                  <a:lnTo>
                    <a:pt x="420687" y="325437"/>
                  </a:lnTo>
                  <a:lnTo>
                    <a:pt x="420687" y="320675"/>
                  </a:lnTo>
                  <a:lnTo>
                    <a:pt x="420687" y="315912"/>
                  </a:lnTo>
                  <a:lnTo>
                    <a:pt x="425450" y="315912"/>
                  </a:lnTo>
                  <a:lnTo>
                    <a:pt x="425450" y="320675"/>
                  </a:lnTo>
                  <a:lnTo>
                    <a:pt x="425450" y="315912"/>
                  </a:lnTo>
                  <a:lnTo>
                    <a:pt x="425450" y="320675"/>
                  </a:lnTo>
                  <a:lnTo>
                    <a:pt x="425450" y="325437"/>
                  </a:lnTo>
                  <a:lnTo>
                    <a:pt x="430212" y="325437"/>
                  </a:lnTo>
                  <a:lnTo>
                    <a:pt x="430212" y="320675"/>
                  </a:lnTo>
                  <a:lnTo>
                    <a:pt x="434975" y="325437"/>
                  </a:lnTo>
                  <a:lnTo>
                    <a:pt x="439737" y="325437"/>
                  </a:lnTo>
                  <a:lnTo>
                    <a:pt x="439737" y="330200"/>
                  </a:lnTo>
                  <a:lnTo>
                    <a:pt x="439737" y="334962"/>
                  </a:lnTo>
                  <a:lnTo>
                    <a:pt x="439737" y="338137"/>
                  </a:lnTo>
                  <a:close/>
                </a:path>
                <a:path w="527050" h="608329">
                  <a:moveTo>
                    <a:pt x="439737" y="334962"/>
                  </a:moveTo>
                  <a:lnTo>
                    <a:pt x="434975" y="334962"/>
                  </a:lnTo>
                  <a:lnTo>
                    <a:pt x="434975" y="338137"/>
                  </a:lnTo>
                  <a:lnTo>
                    <a:pt x="439737" y="338137"/>
                  </a:lnTo>
                  <a:lnTo>
                    <a:pt x="439737" y="334962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9897" y="4810565"/>
              <a:ext cx="498475" cy="621029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4809897" y="4809295"/>
              <a:ext cx="508000" cy="622300"/>
            </a:xfrm>
            <a:custGeom>
              <a:avLst/>
              <a:gdLst/>
              <a:ahLst/>
              <a:cxnLst/>
              <a:rect l="l" t="t" r="r" b="b"/>
              <a:pathLst>
                <a:path w="508000" h="622300">
                  <a:moveTo>
                    <a:pt x="415925" y="342900"/>
                  </a:moveTo>
                  <a:lnTo>
                    <a:pt x="415925" y="347662"/>
                  </a:lnTo>
                  <a:lnTo>
                    <a:pt x="411162" y="347662"/>
                  </a:lnTo>
                  <a:lnTo>
                    <a:pt x="415925" y="347662"/>
                  </a:lnTo>
                  <a:lnTo>
                    <a:pt x="411162" y="347662"/>
                  </a:lnTo>
                  <a:lnTo>
                    <a:pt x="407987" y="347662"/>
                  </a:lnTo>
                  <a:lnTo>
                    <a:pt x="411162" y="347662"/>
                  </a:lnTo>
                  <a:lnTo>
                    <a:pt x="411162" y="342900"/>
                  </a:lnTo>
                  <a:lnTo>
                    <a:pt x="407987" y="342900"/>
                  </a:lnTo>
                  <a:lnTo>
                    <a:pt x="407987" y="338137"/>
                  </a:lnTo>
                  <a:lnTo>
                    <a:pt x="403225" y="338137"/>
                  </a:lnTo>
                  <a:lnTo>
                    <a:pt x="403225" y="342900"/>
                  </a:lnTo>
                  <a:lnTo>
                    <a:pt x="403225" y="338137"/>
                  </a:lnTo>
                  <a:lnTo>
                    <a:pt x="403225" y="334962"/>
                  </a:lnTo>
                  <a:lnTo>
                    <a:pt x="398462" y="334962"/>
                  </a:lnTo>
                  <a:lnTo>
                    <a:pt x="393700" y="334962"/>
                  </a:lnTo>
                  <a:lnTo>
                    <a:pt x="388937" y="334962"/>
                  </a:lnTo>
                  <a:lnTo>
                    <a:pt x="388937" y="338137"/>
                  </a:lnTo>
                  <a:lnTo>
                    <a:pt x="393700" y="342900"/>
                  </a:lnTo>
                  <a:lnTo>
                    <a:pt x="388937" y="342900"/>
                  </a:lnTo>
                  <a:lnTo>
                    <a:pt x="388937" y="347662"/>
                  </a:lnTo>
                  <a:lnTo>
                    <a:pt x="384175" y="347662"/>
                  </a:lnTo>
                  <a:lnTo>
                    <a:pt x="379412" y="342900"/>
                  </a:lnTo>
                  <a:lnTo>
                    <a:pt x="384175" y="338137"/>
                  </a:lnTo>
                  <a:lnTo>
                    <a:pt x="379412" y="338137"/>
                  </a:lnTo>
                  <a:lnTo>
                    <a:pt x="379412" y="342900"/>
                  </a:lnTo>
                  <a:lnTo>
                    <a:pt x="374650" y="342900"/>
                  </a:lnTo>
                  <a:lnTo>
                    <a:pt x="371475" y="342900"/>
                  </a:lnTo>
                  <a:lnTo>
                    <a:pt x="371475" y="347662"/>
                  </a:lnTo>
                  <a:lnTo>
                    <a:pt x="371475" y="352425"/>
                  </a:lnTo>
                  <a:lnTo>
                    <a:pt x="374650" y="352425"/>
                  </a:lnTo>
                  <a:lnTo>
                    <a:pt x="374650" y="357187"/>
                  </a:lnTo>
                  <a:lnTo>
                    <a:pt x="374650" y="352425"/>
                  </a:lnTo>
                  <a:lnTo>
                    <a:pt x="379412" y="352425"/>
                  </a:lnTo>
                  <a:lnTo>
                    <a:pt x="379412" y="357187"/>
                  </a:lnTo>
                  <a:lnTo>
                    <a:pt x="379412" y="361950"/>
                  </a:lnTo>
                  <a:lnTo>
                    <a:pt x="384175" y="361950"/>
                  </a:lnTo>
                  <a:lnTo>
                    <a:pt x="384175" y="357187"/>
                  </a:lnTo>
                  <a:lnTo>
                    <a:pt x="388937" y="357187"/>
                  </a:lnTo>
                  <a:lnTo>
                    <a:pt x="388937" y="361950"/>
                  </a:lnTo>
                  <a:lnTo>
                    <a:pt x="393700" y="361950"/>
                  </a:lnTo>
                  <a:lnTo>
                    <a:pt x="398462" y="361950"/>
                  </a:lnTo>
                  <a:lnTo>
                    <a:pt x="398462" y="366712"/>
                  </a:lnTo>
                  <a:lnTo>
                    <a:pt x="393700" y="366712"/>
                  </a:lnTo>
                  <a:lnTo>
                    <a:pt x="393700" y="371475"/>
                  </a:lnTo>
                  <a:lnTo>
                    <a:pt x="388937" y="371475"/>
                  </a:lnTo>
                  <a:lnTo>
                    <a:pt x="393700" y="371475"/>
                  </a:lnTo>
                  <a:lnTo>
                    <a:pt x="393700" y="376237"/>
                  </a:lnTo>
                  <a:lnTo>
                    <a:pt x="388937" y="376237"/>
                  </a:lnTo>
                  <a:lnTo>
                    <a:pt x="388937" y="379412"/>
                  </a:lnTo>
                  <a:lnTo>
                    <a:pt x="384175" y="376237"/>
                  </a:lnTo>
                  <a:lnTo>
                    <a:pt x="384175" y="379412"/>
                  </a:lnTo>
                  <a:lnTo>
                    <a:pt x="379412" y="379412"/>
                  </a:lnTo>
                  <a:lnTo>
                    <a:pt x="374650" y="379412"/>
                  </a:lnTo>
                  <a:lnTo>
                    <a:pt x="374650" y="376237"/>
                  </a:lnTo>
                  <a:lnTo>
                    <a:pt x="371475" y="376237"/>
                  </a:lnTo>
                  <a:lnTo>
                    <a:pt x="371475" y="379412"/>
                  </a:lnTo>
                  <a:lnTo>
                    <a:pt x="374650" y="379412"/>
                  </a:lnTo>
                  <a:lnTo>
                    <a:pt x="374650" y="384175"/>
                  </a:lnTo>
                  <a:lnTo>
                    <a:pt x="379412" y="384175"/>
                  </a:lnTo>
                  <a:lnTo>
                    <a:pt x="374650" y="384175"/>
                  </a:lnTo>
                  <a:lnTo>
                    <a:pt x="379412" y="388937"/>
                  </a:lnTo>
                  <a:lnTo>
                    <a:pt x="374650" y="388937"/>
                  </a:lnTo>
                  <a:lnTo>
                    <a:pt x="374650" y="393700"/>
                  </a:lnTo>
                  <a:lnTo>
                    <a:pt x="379412" y="393700"/>
                  </a:lnTo>
                  <a:lnTo>
                    <a:pt x="374650" y="393700"/>
                  </a:lnTo>
                  <a:lnTo>
                    <a:pt x="374650" y="398462"/>
                  </a:lnTo>
                  <a:lnTo>
                    <a:pt x="374650" y="403225"/>
                  </a:lnTo>
                  <a:lnTo>
                    <a:pt x="374650" y="398462"/>
                  </a:lnTo>
                  <a:lnTo>
                    <a:pt x="371475" y="398462"/>
                  </a:lnTo>
                  <a:lnTo>
                    <a:pt x="371475" y="393700"/>
                  </a:lnTo>
                  <a:lnTo>
                    <a:pt x="371475" y="398462"/>
                  </a:lnTo>
                  <a:lnTo>
                    <a:pt x="374650" y="398462"/>
                  </a:lnTo>
                  <a:lnTo>
                    <a:pt x="374650" y="393700"/>
                  </a:lnTo>
                  <a:lnTo>
                    <a:pt x="371475" y="393700"/>
                  </a:lnTo>
                  <a:lnTo>
                    <a:pt x="374650" y="393700"/>
                  </a:lnTo>
                  <a:lnTo>
                    <a:pt x="374650" y="388937"/>
                  </a:lnTo>
                  <a:lnTo>
                    <a:pt x="371475" y="388937"/>
                  </a:lnTo>
                  <a:lnTo>
                    <a:pt x="366712" y="388937"/>
                  </a:lnTo>
                  <a:lnTo>
                    <a:pt x="361950" y="388937"/>
                  </a:lnTo>
                  <a:lnTo>
                    <a:pt x="361950" y="384175"/>
                  </a:lnTo>
                  <a:lnTo>
                    <a:pt x="366712" y="384175"/>
                  </a:lnTo>
                  <a:lnTo>
                    <a:pt x="366712" y="379412"/>
                  </a:lnTo>
                  <a:lnTo>
                    <a:pt x="366712" y="376237"/>
                  </a:lnTo>
                  <a:lnTo>
                    <a:pt x="361950" y="376237"/>
                  </a:lnTo>
                  <a:lnTo>
                    <a:pt x="361950" y="379412"/>
                  </a:lnTo>
                  <a:lnTo>
                    <a:pt x="357187" y="379412"/>
                  </a:lnTo>
                  <a:lnTo>
                    <a:pt x="357187" y="376237"/>
                  </a:lnTo>
                  <a:lnTo>
                    <a:pt x="352425" y="376237"/>
                  </a:lnTo>
                  <a:lnTo>
                    <a:pt x="357187" y="376237"/>
                  </a:lnTo>
                  <a:lnTo>
                    <a:pt x="357187" y="371475"/>
                  </a:lnTo>
                  <a:lnTo>
                    <a:pt x="357187" y="376237"/>
                  </a:lnTo>
                  <a:lnTo>
                    <a:pt x="357187" y="371475"/>
                  </a:lnTo>
                  <a:lnTo>
                    <a:pt x="352425" y="371475"/>
                  </a:lnTo>
                  <a:lnTo>
                    <a:pt x="352425" y="376237"/>
                  </a:lnTo>
                  <a:lnTo>
                    <a:pt x="347662" y="376237"/>
                  </a:lnTo>
                  <a:lnTo>
                    <a:pt x="342900" y="376237"/>
                  </a:lnTo>
                  <a:lnTo>
                    <a:pt x="347662" y="376237"/>
                  </a:lnTo>
                  <a:lnTo>
                    <a:pt x="347662" y="379412"/>
                  </a:lnTo>
                  <a:lnTo>
                    <a:pt x="352425" y="379412"/>
                  </a:lnTo>
                  <a:lnTo>
                    <a:pt x="357187" y="379412"/>
                  </a:lnTo>
                  <a:lnTo>
                    <a:pt x="357187" y="384175"/>
                  </a:lnTo>
                  <a:lnTo>
                    <a:pt x="352425" y="384175"/>
                  </a:lnTo>
                  <a:lnTo>
                    <a:pt x="352425" y="388937"/>
                  </a:lnTo>
                  <a:lnTo>
                    <a:pt x="357187" y="388937"/>
                  </a:lnTo>
                  <a:lnTo>
                    <a:pt x="357187" y="393700"/>
                  </a:lnTo>
                  <a:lnTo>
                    <a:pt x="352425" y="393700"/>
                  </a:lnTo>
                  <a:lnTo>
                    <a:pt x="347662" y="393700"/>
                  </a:lnTo>
                  <a:lnTo>
                    <a:pt x="342900" y="398462"/>
                  </a:lnTo>
                  <a:lnTo>
                    <a:pt x="347662" y="398462"/>
                  </a:lnTo>
                  <a:lnTo>
                    <a:pt x="352425" y="403225"/>
                  </a:lnTo>
                  <a:lnTo>
                    <a:pt x="357187" y="403225"/>
                  </a:lnTo>
                  <a:lnTo>
                    <a:pt x="357187" y="398462"/>
                  </a:lnTo>
                  <a:lnTo>
                    <a:pt x="361950" y="398462"/>
                  </a:lnTo>
                  <a:lnTo>
                    <a:pt x="361950" y="403225"/>
                  </a:lnTo>
                  <a:lnTo>
                    <a:pt x="361950" y="407987"/>
                  </a:lnTo>
                  <a:lnTo>
                    <a:pt x="361950" y="403225"/>
                  </a:lnTo>
                  <a:lnTo>
                    <a:pt x="361950" y="407987"/>
                  </a:lnTo>
                  <a:lnTo>
                    <a:pt x="366712" y="412750"/>
                  </a:lnTo>
                  <a:lnTo>
                    <a:pt x="366712" y="407987"/>
                  </a:lnTo>
                  <a:lnTo>
                    <a:pt x="366712" y="412750"/>
                  </a:lnTo>
                  <a:lnTo>
                    <a:pt x="361950" y="412750"/>
                  </a:lnTo>
                  <a:lnTo>
                    <a:pt x="357187" y="412750"/>
                  </a:lnTo>
                  <a:lnTo>
                    <a:pt x="352425" y="415925"/>
                  </a:lnTo>
                  <a:lnTo>
                    <a:pt x="357187" y="415925"/>
                  </a:lnTo>
                  <a:lnTo>
                    <a:pt x="361950" y="415925"/>
                  </a:lnTo>
                  <a:lnTo>
                    <a:pt x="361950" y="420687"/>
                  </a:lnTo>
                  <a:lnTo>
                    <a:pt x="366712" y="420687"/>
                  </a:lnTo>
                  <a:lnTo>
                    <a:pt x="361950" y="420687"/>
                  </a:lnTo>
                  <a:lnTo>
                    <a:pt x="357187" y="420687"/>
                  </a:lnTo>
                  <a:lnTo>
                    <a:pt x="352425" y="420687"/>
                  </a:lnTo>
                  <a:lnTo>
                    <a:pt x="347662" y="420687"/>
                  </a:lnTo>
                  <a:lnTo>
                    <a:pt x="347662" y="425450"/>
                  </a:lnTo>
                  <a:lnTo>
                    <a:pt x="342900" y="425450"/>
                  </a:lnTo>
                  <a:lnTo>
                    <a:pt x="338137" y="430212"/>
                  </a:lnTo>
                  <a:lnTo>
                    <a:pt x="334962" y="430212"/>
                  </a:lnTo>
                  <a:lnTo>
                    <a:pt x="330200" y="430212"/>
                  </a:lnTo>
                  <a:lnTo>
                    <a:pt x="330200" y="425450"/>
                  </a:lnTo>
                  <a:lnTo>
                    <a:pt x="330200" y="430212"/>
                  </a:lnTo>
                  <a:lnTo>
                    <a:pt x="325437" y="430212"/>
                  </a:lnTo>
                  <a:lnTo>
                    <a:pt x="325437" y="434975"/>
                  </a:lnTo>
                  <a:lnTo>
                    <a:pt x="330200" y="434975"/>
                  </a:lnTo>
                  <a:lnTo>
                    <a:pt x="334962" y="434975"/>
                  </a:lnTo>
                  <a:lnTo>
                    <a:pt x="338137" y="434975"/>
                  </a:lnTo>
                  <a:lnTo>
                    <a:pt x="338137" y="439737"/>
                  </a:lnTo>
                  <a:lnTo>
                    <a:pt x="342900" y="439737"/>
                  </a:lnTo>
                  <a:lnTo>
                    <a:pt x="342900" y="444500"/>
                  </a:lnTo>
                  <a:lnTo>
                    <a:pt x="338137" y="444500"/>
                  </a:lnTo>
                  <a:lnTo>
                    <a:pt x="338137" y="449262"/>
                  </a:lnTo>
                  <a:lnTo>
                    <a:pt x="338137" y="452437"/>
                  </a:lnTo>
                  <a:lnTo>
                    <a:pt x="334962" y="452437"/>
                  </a:lnTo>
                  <a:lnTo>
                    <a:pt x="330200" y="452437"/>
                  </a:lnTo>
                  <a:lnTo>
                    <a:pt x="330200" y="457200"/>
                  </a:lnTo>
                  <a:lnTo>
                    <a:pt x="334962" y="457200"/>
                  </a:lnTo>
                  <a:lnTo>
                    <a:pt x="334962" y="461962"/>
                  </a:lnTo>
                  <a:lnTo>
                    <a:pt x="334962" y="466725"/>
                  </a:lnTo>
                  <a:lnTo>
                    <a:pt x="330200" y="466725"/>
                  </a:lnTo>
                  <a:lnTo>
                    <a:pt x="330200" y="471487"/>
                  </a:lnTo>
                  <a:lnTo>
                    <a:pt x="325437" y="471487"/>
                  </a:lnTo>
                  <a:lnTo>
                    <a:pt x="325437" y="476250"/>
                  </a:lnTo>
                  <a:lnTo>
                    <a:pt x="320675" y="476250"/>
                  </a:lnTo>
                  <a:lnTo>
                    <a:pt x="325437" y="476250"/>
                  </a:lnTo>
                  <a:lnTo>
                    <a:pt x="325437" y="471487"/>
                  </a:lnTo>
                  <a:lnTo>
                    <a:pt x="320675" y="471487"/>
                  </a:lnTo>
                  <a:lnTo>
                    <a:pt x="320675" y="466725"/>
                  </a:lnTo>
                  <a:lnTo>
                    <a:pt x="315912" y="466725"/>
                  </a:lnTo>
                  <a:lnTo>
                    <a:pt x="315912" y="461962"/>
                  </a:lnTo>
                  <a:lnTo>
                    <a:pt x="311150" y="461962"/>
                  </a:lnTo>
                  <a:lnTo>
                    <a:pt x="306387" y="461962"/>
                  </a:lnTo>
                  <a:lnTo>
                    <a:pt x="306387" y="466725"/>
                  </a:lnTo>
                  <a:lnTo>
                    <a:pt x="301625" y="466725"/>
                  </a:lnTo>
                  <a:lnTo>
                    <a:pt x="301625" y="471487"/>
                  </a:lnTo>
                  <a:lnTo>
                    <a:pt x="296862" y="471487"/>
                  </a:lnTo>
                  <a:lnTo>
                    <a:pt x="296862" y="476250"/>
                  </a:lnTo>
                  <a:lnTo>
                    <a:pt x="293687" y="481012"/>
                  </a:lnTo>
                  <a:lnTo>
                    <a:pt x="288925" y="481012"/>
                  </a:lnTo>
                  <a:lnTo>
                    <a:pt x="284162" y="481012"/>
                  </a:lnTo>
                  <a:lnTo>
                    <a:pt x="279400" y="481012"/>
                  </a:lnTo>
                  <a:lnTo>
                    <a:pt x="279400" y="476250"/>
                  </a:lnTo>
                  <a:lnTo>
                    <a:pt x="274637" y="476250"/>
                  </a:lnTo>
                  <a:lnTo>
                    <a:pt x="269875" y="476250"/>
                  </a:lnTo>
                  <a:lnTo>
                    <a:pt x="269875" y="481012"/>
                  </a:lnTo>
                  <a:lnTo>
                    <a:pt x="265112" y="485775"/>
                  </a:lnTo>
                  <a:lnTo>
                    <a:pt x="265112" y="490537"/>
                  </a:lnTo>
                  <a:lnTo>
                    <a:pt x="265112" y="493712"/>
                  </a:lnTo>
                  <a:lnTo>
                    <a:pt x="269875" y="498475"/>
                  </a:lnTo>
                  <a:lnTo>
                    <a:pt x="269875" y="503237"/>
                  </a:lnTo>
                  <a:lnTo>
                    <a:pt x="274637" y="503237"/>
                  </a:lnTo>
                  <a:lnTo>
                    <a:pt x="279400" y="503237"/>
                  </a:lnTo>
                  <a:lnTo>
                    <a:pt x="279400" y="508000"/>
                  </a:lnTo>
                  <a:lnTo>
                    <a:pt x="279400" y="512762"/>
                  </a:lnTo>
                  <a:lnTo>
                    <a:pt x="284162" y="512762"/>
                  </a:lnTo>
                  <a:lnTo>
                    <a:pt x="284162" y="517525"/>
                  </a:lnTo>
                  <a:lnTo>
                    <a:pt x="279400" y="517525"/>
                  </a:lnTo>
                  <a:lnTo>
                    <a:pt x="274637" y="522287"/>
                  </a:lnTo>
                  <a:lnTo>
                    <a:pt x="269875" y="522287"/>
                  </a:lnTo>
                  <a:lnTo>
                    <a:pt x="269875" y="527050"/>
                  </a:lnTo>
                  <a:lnTo>
                    <a:pt x="265112" y="527050"/>
                  </a:lnTo>
                  <a:lnTo>
                    <a:pt x="265112" y="530225"/>
                  </a:lnTo>
                  <a:lnTo>
                    <a:pt x="265112" y="534987"/>
                  </a:lnTo>
                  <a:lnTo>
                    <a:pt x="260350" y="534987"/>
                  </a:lnTo>
                  <a:lnTo>
                    <a:pt x="260350" y="539750"/>
                  </a:lnTo>
                  <a:lnTo>
                    <a:pt x="260350" y="544512"/>
                  </a:lnTo>
                  <a:lnTo>
                    <a:pt x="260350" y="549275"/>
                  </a:lnTo>
                  <a:lnTo>
                    <a:pt x="257175" y="549275"/>
                  </a:lnTo>
                  <a:lnTo>
                    <a:pt x="257175" y="554037"/>
                  </a:lnTo>
                  <a:lnTo>
                    <a:pt x="252412" y="554037"/>
                  </a:lnTo>
                  <a:lnTo>
                    <a:pt x="252412" y="558800"/>
                  </a:lnTo>
                  <a:lnTo>
                    <a:pt x="247650" y="558800"/>
                  </a:lnTo>
                  <a:lnTo>
                    <a:pt x="247650" y="563562"/>
                  </a:lnTo>
                  <a:lnTo>
                    <a:pt x="247650" y="568325"/>
                  </a:lnTo>
                  <a:lnTo>
                    <a:pt x="242887" y="568325"/>
                  </a:lnTo>
                  <a:lnTo>
                    <a:pt x="238125" y="568325"/>
                  </a:lnTo>
                  <a:lnTo>
                    <a:pt x="238125" y="571500"/>
                  </a:lnTo>
                  <a:lnTo>
                    <a:pt x="233362" y="571500"/>
                  </a:lnTo>
                  <a:lnTo>
                    <a:pt x="233362" y="576262"/>
                  </a:lnTo>
                  <a:lnTo>
                    <a:pt x="233362" y="581025"/>
                  </a:lnTo>
                  <a:lnTo>
                    <a:pt x="233362" y="585787"/>
                  </a:lnTo>
                  <a:lnTo>
                    <a:pt x="233362" y="590550"/>
                  </a:lnTo>
                  <a:lnTo>
                    <a:pt x="228600" y="595312"/>
                  </a:lnTo>
                  <a:lnTo>
                    <a:pt x="223837" y="595312"/>
                  </a:lnTo>
                  <a:lnTo>
                    <a:pt x="219075" y="595312"/>
                  </a:lnTo>
                  <a:lnTo>
                    <a:pt x="215900" y="600075"/>
                  </a:lnTo>
                  <a:lnTo>
                    <a:pt x="219075" y="600075"/>
                  </a:lnTo>
                  <a:lnTo>
                    <a:pt x="219075" y="604837"/>
                  </a:lnTo>
                  <a:lnTo>
                    <a:pt x="215900" y="604837"/>
                  </a:lnTo>
                  <a:lnTo>
                    <a:pt x="215900" y="608012"/>
                  </a:lnTo>
                  <a:lnTo>
                    <a:pt x="215900" y="612775"/>
                  </a:lnTo>
                  <a:lnTo>
                    <a:pt x="211137" y="612775"/>
                  </a:lnTo>
                  <a:lnTo>
                    <a:pt x="211137" y="617537"/>
                  </a:lnTo>
                  <a:lnTo>
                    <a:pt x="206375" y="617537"/>
                  </a:lnTo>
                  <a:lnTo>
                    <a:pt x="201612" y="617537"/>
                  </a:lnTo>
                  <a:lnTo>
                    <a:pt x="196850" y="617537"/>
                  </a:lnTo>
                  <a:lnTo>
                    <a:pt x="192087" y="617537"/>
                  </a:lnTo>
                  <a:lnTo>
                    <a:pt x="182562" y="622300"/>
                  </a:lnTo>
                  <a:lnTo>
                    <a:pt x="182562" y="612775"/>
                  </a:lnTo>
                  <a:lnTo>
                    <a:pt x="179387" y="612775"/>
                  </a:lnTo>
                  <a:lnTo>
                    <a:pt x="179387" y="608012"/>
                  </a:lnTo>
                  <a:lnTo>
                    <a:pt x="174625" y="608012"/>
                  </a:lnTo>
                  <a:lnTo>
                    <a:pt x="169862" y="608012"/>
                  </a:lnTo>
                  <a:lnTo>
                    <a:pt x="169862" y="604837"/>
                  </a:lnTo>
                  <a:lnTo>
                    <a:pt x="169862" y="608012"/>
                  </a:lnTo>
                  <a:lnTo>
                    <a:pt x="165100" y="608012"/>
                  </a:lnTo>
                  <a:lnTo>
                    <a:pt x="165100" y="604837"/>
                  </a:lnTo>
                  <a:lnTo>
                    <a:pt x="165100" y="600075"/>
                  </a:lnTo>
                  <a:lnTo>
                    <a:pt x="165100" y="595312"/>
                  </a:lnTo>
                  <a:lnTo>
                    <a:pt x="160337" y="595312"/>
                  </a:lnTo>
                  <a:lnTo>
                    <a:pt x="160337" y="590550"/>
                  </a:lnTo>
                  <a:lnTo>
                    <a:pt x="160337" y="585787"/>
                  </a:lnTo>
                  <a:lnTo>
                    <a:pt x="155575" y="585787"/>
                  </a:lnTo>
                  <a:lnTo>
                    <a:pt x="150812" y="585787"/>
                  </a:lnTo>
                  <a:lnTo>
                    <a:pt x="155575" y="585787"/>
                  </a:lnTo>
                  <a:lnTo>
                    <a:pt x="150812" y="585787"/>
                  </a:lnTo>
                  <a:lnTo>
                    <a:pt x="155575" y="585787"/>
                  </a:lnTo>
                  <a:lnTo>
                    <a:pt x="155575" y="581025"/>
                  </a:lnTo>
                  <a:lnTo>
                    <a:pt x="150812" y="581025"/>
                  </a:lnTo>
                  <a:lnTo>
                    <a:pt x="150812" y="576262"/>
                  </a:lnTo>
                  <a:lnTo>
                    <a:pt x="150812" y="581025"/>
                  </a:lnTo>
                  <a:lnTo>
                    <a:pt x="150812" y="576262"/>
                  </a:lnTo>
                  <a:lnTo>
                    <a:pt x="150812" y="571500"/>
                  </a:lnTo>
                  <a:lnTo>
                    <a:pt x="150812" y="568325"/>
                  </a:lnTo>
                  <a:lnTo>
                    <a:pt x="146050" y="568325"/>
                  </a:lnTo>
                  <a:lnTo>
                    <a:pt x="146050" y="563562"/>
                  </a:lnTo>
                  <a:lnTo>
                    <a:pt x="142875" y="558800"/>
                  </a:lnTo>
                  <a:lnTo>
                    <a:pt x="142875" y="554037"/>
                  </a:lnTo>
                  <a:lnTo>
                    <a:pt x="146050" y="554037"/>
                  </a:lnTo>
                  <a:lnTo>
                    <a:pt x="146050" y="549275"/>
                  </a:lnTo>
                  <a:lnTo>
                    <a:pt x="150812" y="549275"/>
                  </a:lnTo>
                  <a:lnTo>
                    <a:pt x="150812" y="544512"/>
                  </a:lnTo>
                  <a:lnTo>
                    <a:pt x="146050" y="544512"/>
                  </a:lnTo>
                  <a:lnTo>
                    <a:pt x="146050" y="539750"/>
                  </a:lnTo>
                  <a:lnTo>
                    <a:pt x="142875" y="539750"/>
                  </a:lnTo>
                  <a:lnTo>
                    <a:pt x="142875" y="534987"/>
                  </a:lnTo>
                  <a:lnTo>
                    <a:pt x="138112" y="534987"/>
                  </a:lnTo>
                  <a:lnTo>
                    <a:pt x="138112" y="530225"/>
                  </a:lnTo>
                  <a:lnTo>
                    <a:pt x="138112" y="527050"/>
                  </a:lnTo>
                  <a:lnTo>
                    <a:pt x="133350" y="527050"/>
                  </a:lnTo>
                  <a:lnTo>
                    <a:pt x="138112" y="527050"/>
                  </a:lnTo>
                  <a:lnTo>
                    <a:pt x="138112" y="522287"/>
                  </a:lnTo>
                  <a:lnTo>
                    <a:pt x="133350" y="522287"/>
                  </a:lnTo>
                  <a:lnTo>
                    <a:pt x="128587" y="522287"/>
                  </a:lnTo>
                  <a:lnTo>
                    <a:pt x="128587" y="517525"/>
                  </a:lnTo>
                  <a:lnTo>
                    <a:pt x="128587" y="512762"/>
                  </a:lnTo>
                  <a:lnTo>
                    <a:pt x="128587" y="508000"/>
                  </a:lnTo>
                  <a:lnTo>
                    <a:pt x="123825" y="508000"/>
                  </a:lnTo>
                  <a:lnTo>
                    <a:pt x="123825" y="512762"/>
                  </a:lnTo>
                  <a:lnTo>
                    <a:pt x="123825" y="508000"/>
                  </a:lnTo>
                  <a:lnTo>
                    <a:pt x="119062" y="508000"/>
                  </a:lnTo>
                  <a:lnTo>
                    <a:pt x="119062" y="503237"/>
                  </a:lnTo>
                  <a:lnTo>
                    <a:pt x="114300" y="503237"/>
                  </a:lnTo>
                  <a:lnTo>
                    <a:pt x="114300" y="498475"/>
                  </a:lnTo>
                  <a:lnTo>
                    <a:pt x="119062" y="498475"/>
                  </a:lnTo>
                  <a:lnTo>
                    <a:pt x="119062" y="493712"/>
                  </a:lnTo>
                  <a:lnTo>
                    <a:pt x="119062" y="490537"/>
                  </a:lnTo>
                  <a:lnTo>
                    <a:pt x="119062" y="485775"/>
                  </a:lnTo>
                  <a:lnTo>
                    <a:pt x="114300" y="485775"/>
                  </a:lnTo>
                  <a:lnTo>
                    <a:pt x="114300" y="490537"/>
                  </a:lnTo>
                  <a:lnTo>
                    <a:pt x="109537" y="490537"/>
                  </a:lnTo>
                  <a:lnTo>
                    <a:pt x="104775" y="490537"/>
                  </a:lnTo>
                  <a:lnTo>
                    <a:pt x="101600" y="490537"/>
                  </a:lnTo>
                  <a:lnTo>
                    <a:pt x="101600" y="493712"/>
                  </a:lnTo>
                  <a:lnTo>
                    <a:pt x="96837" y="493712"/>
                  </a:lnTo>
                  <a:lnTo>
                    <a:pt x="92075" y="493712"/>
                  </a:lnTo>
                  <a:lnTo>
                    <a:pt x="92075" y="498475"/>
                  </a:lnTo>
                  <a:lnTo>
                    <a:pt x="87312" y="498475"/>
                  </a:lnTo>
                  <a:lnTo>
                    <a:pt x="87312" y="493712"/>
                  </a:lnTo>
                  <a:lnTo>
                    <a:pt x="82550" y="493712"/>
                  </a:lnTo>
                  <a:lnTo>
                    <a:pt x="82550" y="490537"/>
                  </a:lnTo>
                  <a:lnTo>
                    <a:pt x="82550" y="485775"/>
                  </a:lnTo>
                  <a:lnTo>
                    <a:pt x="77787" y="485775"/>
                  </a:lnTo>
                  <a:lnTo>
                    <a:pt x="77787" y="490537"/>
                  </a:lnTo>
                  <a:lnTo>
                    <a:pt x="77787" y="485775"/>
                  </a:lnTo>
                  <a:lnTo>
                    <a:pt x="77787" y="490537"/>
                  </a:lnTo>
                  <a:lnTo>
                    <a:pt x="73025" y="485775"/>
                  </a:lnTo>
                  <a:lnTo>
                    <a:pt x="73025" y="481012"/>
                  </a:lnTo>
                  <a:lnTo>
                    <a:pt x="68262" y="481012"/>
                  </a:lnTo>
                  <a:lnTo>
                    <a:pt x="68262" y="476250"/>
                  </a:lnTo>
                  <a:lnTo>
                    <a:pt x="68262" y="471487"/>
                  </a:lnTo>
                  <a:lnTo>
                    <a:pt x="68262" y="466725"/>
                  </a:lnTo>
                  <a:lnTo>
                    <a:pt x="65087" y="466725"/>
                  </a:lnTo>
                  <a:lnTo>
                    <a:pt x="65087" y="471487"/>
                  </a:lnTo>
                  <a:lnTo>
                    <a:pt x="65087" y="476250"/>
                  </a:lnTo>
                  <a:lnTo>
                    <a:pt x="60325" y="476250"/>
                  </a:lnTo>
                  <a:lnTo>
                    <a:pt x="60325" y="481012"/>
                  </a:lnTo>
                  <a:lnTo>
                    <a:pt x="55562" y="481012"/>
                  </a:lnTo>
                  <a:lnTo>
                    <a:pt x="50800" y="481012"/>
                  </a:lnTo>
                  <a:lnTo>
                    <a:pt x="50800" y="476250"/>
                  </a:lnTo>
                  <a:lnTo>
                    <a:pt x="46037" y="476250"/>
                  </a:lnTo>
                  <a:lnTo>
                    <a:pt x="46037" y="471487"/>
                  </a:lnTo>
                  <a:lnTo>
                    <a:pt x="41275" y="471487"/>
                  </a:lnTo>
                  <a:lnTo>
                    <a:pt x="41275" y="476250"/>
                  </a:lnTo>
                  <a:lnTo>
                    <a:pt x="36512" y="476250"/>
                  </a:lnTo>
                  <a:lnTo>
                    <a:pt x="31750" y="476250"/>
                  </a:lnTo>
                  <a:lnTo>
                    <a:pt x="31750" y="481012"/>
                  </a:lnTo>
                  <a:lnTo>
                    <a:pt x="31750" y="476250"/>
                  </a:lnTo>
                  <a:lnTo>
                    <a:pt x="26987" y="476250"/>
                  </a:lnTo>
                  <a:lnTo>
                    <a:pt x="26987" y="471487"/>
                  </a:lnTo>
                  <a:lnTo>
                    <a:pt x="23812" y="471487"/>
                  </a:lnTo>
                  <a:lnTo>
                    <a:pt x="19050" y="471487"/>
                  </a:lnTo>
                  <a:lnTo>
                    <a:pt x="14287" y="471487"/>
                  </a:lnTo>
                  <a:lnTo>
                    <a:pt x="9525" y="471487"/>
                  </a:lnTo>
                  <a:lnTo>
                    <a:pt x="9525" y="466725"/>
                  </a:lnTo>
                  <a:lnTo>
                    <a:pt x="4762" y="466725"/>
                  </a:lnTo>
                  <a:lnTo>
                    <a:pt x="9525" y="466725"/>
                  </a:lnTo>
                  <a:lnTo>
                    <a:pt x="14287" y="466725"/>
                  </a:lnTo>
                  <a:lnTo>
                    <a:pt x="9525" y="461962"/>
                  </a:lnTo>
                  <a:lnTo>
                    <a:pt x="4762" y="461962"/>
                  </a:lnTo>
                  <a:lnTo>
                    <a:pt x="4762" y="457200"/>
                  </a:lnTo>
                  <a:lnTo>
                    <a:pt x="9525" y="457200"/>
                  </a:lnTo>
                  <a:lnTo>
                    <a:pt x="9525" y="452437"/>
                  </a:lnTo>
                  <a:lnTo>
                    <a:pt x="9525" y="449262"/>
                  </a:lnTo>
                  <a:lnTo>
                    <a:pt x="4762" y="449262"/>
                  </a:lnTo>
                  <a:lnTo>
                    <a:pt x="4762" y="444500"/>
                  </a:lnTo>
                  <a:lnTo>
                    <a:pt x="0" y="444500"/>
                  </a:lnTo>
                  <a:lnTo>
                    <a:pt x="0" y="439737"/>
                  </a:lnTo>
                  <a:lnTo>
                    <a:pt x="0" y="434975"/>
                  </a:lnTo>
                  <a:lnTo>
                    <a:pt x="4762" y="434975"/>
                  </a:lnTo>
                  <a:lnTo>
                    <a:pt x="4762" y="430212"/>
                  </a:lnTo>
                  <a:lnTo>
                    <a:pt x="9525" y="430212"/>
                  </a:lnTo>
                  <a:lnTo>
                    <a:pt x="9525" y="425450"/>
                  </a:lnTo>
                  <a:lnTo>
                    <a:pt x="14287" y="425450"/>
                  </a:lnTo>
                  <a:lnTo>
                    <a:pt x="14287" y="420687"/>
                  </a:lnTo>
                  <a:lnTo>
                    <a:pt x="14287" y="425450"/>
                  </a:lnTo>
                  <a:lnTo>
                    <a:pt x="14287" y="420687"/>
                  </a:lnTo>
                  <a:lnTo>
                    <a:pt x="14287" y="415925"/>
                  </a:lnTo>
                  <a:lnTo>
                    <a:pt x="14287" y="398462"/>
                  </a:lnTo>
                  <a:lnTo>
                    <a:pt x="14287" y="403225"/>
                  </a:lnTo>
                  <a:lnTo>
                    <a:pt x="14287" y="388937"/>
                  </a:lnTo>
                  <a:lnTo>
                    <a:pt x="19050" y="388937"/>
                  </a:lnTo>
                  <a:lnTo>
                    <a:pt x="19050" y="384175"/>
                  </a:lnTo>
                  <a:lnTo>
                    <a:pt x="14287" y="384175"/>
                  </a:lnTo>
                  <a:lnTo>
                    <a:pt x="14287" y="379412"/>
                  </a:lnTo>
                  <a:lnTo>
                    <a:pt x="19050" y="379412"/>
                  </a:lnTo>
                  <a:lnTo>
                    <a:pt x="19050" y="376237"/>
                  </a:lnTo>
                  <a:lnTo>
                    <a:pt x="14287" y="376237"/>
                  </a:lnTo>
                  <a:lnTo>
                    <a:pt x="14287" y="371475"/>
                  </a:lnTo>
                  <a:lnTo>
                    <a:pt x="19050" y="371475"/>
                  </a:lnTo>
                  <a:lnTo>
                    <a:pt x="19050" y="366712"/>
                  </a:lnTo>
                  <a:lnTo>
                    <a:pt x="23812" y="366712"/>
                  </a:lnTo>
                  <a:lnTo>
                    <a:pt x="23812" y="361950"/>
                  </a:lnTo>
                  <a:lnTo>
                    <a:pt x="26987" y="361950"/>
                  </a:lnTo>
                  <a:lnTo>
                    <a:pt x="26987" y="357187"/>
                  </a:lnTo>
                  <a:lnTo>
                    <a:pt x="23812" y="357187"/>
                  </a:lnTo>
                  <a:lnTo>
                    <a:pt x="23812" y="352425"/>
                  </a:lnTo>
                  <a:lnTo>
                    <a:pt x="19050" y="352425"/>
                  </a:lnTo>
                  <a:lnTo>
                    <a:pt x="19050" y="347662"/>
                  </a:lnTo>
                  <a:lnTo>
                    <a:pt x="23812" y="347662"/>
                  </a:lnTo>
                  <a:lnTo>
                    <a:pt x="23812" y="342900"/>
                  </a:lnTo>
                  <a:lnTo>
                    <a:pt x="26987" y="342900"/>
                  </a:lnTo>
                  <a:lnTo>
                    <a:pt x="31750" y="342900"/>
                  </a:lnTo>
                  <a:lnTo>
                    <a:pt x="36512" y="338137"/>
                  </a:lnTo>
                  <a:lnTo>
                    <a:pt x="41275" y="338137"/>
                  </a:lnTo>
                  <a:lnTo>
                    <a:pt x="41275" y="334962"/>
                  </a:lnTo>
                  <a:lnTo>
                    <a:pt x="46037" y="334962"/>
                  </a:lnTo>
                  <a:lnTo>
                    <a:pt x="46037" y="330200"/>
                  </a:lnTo>
                  <a:lnTo>
                    <a:pt x="41275" y="330200"/>
                  </a:lnTo>
                  <a:lnTo>
                    <a:pt x="46037" y="330200"/>
                  </a:lnTo>
                  <a:lnTo>
                    <a:pt x="46037" y="325437"/>
                  </a:lnTo>
                  <a:lnTo>
                    <a:pt x="46037" y="320675"/>
                  </a:lnTo>
                  <a:lnTo>
                    <a:pt x="50800" y="320675"/>
                  </a:lnTo>
                  <a:lnTo>
                    <a:pt x="50800" y="315912"/>
                  </a:lnTo>
                  <a:lnTo>
                    <a:pt x="55562" y="315912"/>
                  </a:lnTo>
                  <a:lnTo>
                    <a:pt x="55562" y="311150"/>
                  </a:lnTo>
                  <a:lnTo>
                    <a:pt x="55562" y="306387"/>
                  </a:lnTo>
                  <a:lnTo>
                    <a:pt x="50800" y="306387"/>
                  </a:lnTo>
                  <a:lnTo>
                    <a:pt x="46037" y="306387"/>
                  </a:lnTo>
                  <a:lnTo>
                    <a:pt x="46037" y="301625"/>
                  </a:lnTo>
                  <a:lnTo>
                    <a:pt x="41275" y="301625"/>
                  </a:lnTo>
                  <a:lnTo>
                    <a:pt x="46037" y="301625"/>
                  </a:lnTo>
                  <a:lnTo>
                    <a:pt x="41275" y="301625"/>
                  </a:lnTo>
                  <a:lnTo>
                    <a:pt x="41275" y="298450"/>
                  </a:lnTo>
                  <a:lnTo>
                    <a:pt x="41275" y="293687"/>
                  </a:lnTo>
                  <a:lnTo>
                    <a:pt x="46037" y="293687"/>
                  </a:lnTo>
                  <a:lnTo>
                    <a:pt x="46037" y="288925"/>
                  </a:lnTo>
                  <a:lnTo>
                    <a:pt x="46037" y="284162"/>
                  </a:lnTo>
                  <a:lnTo>
                    <a:pt x="50800" y="284162"/>
                  </a:lnTo>
                  <a:lnTo>
                    <a:pt x="50800" y="279400"/>
                  </a:lnTo>
                  <a:lnTo>
                    <a:pt x="55562" y="279400"/>
                  </a:lnTo>
                  <a:lnTo>
                    <a:pt x="55562" y="274637"/>
                  </a:lnTo>
                  <a:lnTo>
                    <a:pt x="60325" y="274637"/>
                  </a:lnTo>
                  <a:lnTo>
                    <a:pt x="60325" y="279400"/>
                  </a:lnTo>
                  <a:lnTo>
                    <a:pt x="65087" y="279400"/>
                  </a:lnTo>
                  <a:lnTo>
                    <a:pt x="65087" y="274637"/>
                  </a:lnTo>
                  <a:lnTo>
                    <a:pt x="65087" y="269875"/>
                  </a:lnTo>
                  <a:lnTo>
                    <a:pt x="65087" y="265112"/>
                  </a:lnTo>
                  <a:lnTo>
                    <a:pt x="60325" y="265112"/>
                  </a:lnTo>
                  <a:lnTo>
                    <a:pt x="60325" y="260350"/>
                  </a:lnTo>
                  <a:lnTo>
                    <a:pt x="60325" y="257175"/>
                  </a:lnTo>
                  <a:lnTo>
                    <a:pt x="55562" y="257175"/>
                  </a:lnTo>
                  <a:lnTo>
                    <a:pt x="55562" y="252412"/>
                  </a:lnTo>
                  <a:lnTo>
                    <a:pt x="55562" y="247650"/>
                  </a:lnTo>
                  <a:lnTo>
                    <a:pt x="55562" y="242887"/>
                  </a:lnTo>
                  <a:lnTo>
                    <a:pt x="50800" y="242887"/>
                  </a:lnTo>
                  <a:lnTo>
                    <a:pt x="46037" y="238125"/>
                  </a:lnTo>
                  <a:lnTo>
                    <a:pt x="46037" y="233362"/>
                  </a:lnTo>
                  <a:lnTo>
                    <a:pt x="50800" y="233362"/>
                  </a:lnTo>
                  <a:lnTo>
                    <a:pt x="50800" y="228600"/>
                  </a:lnTo>
                  <a:lnTo>
                    <a:pt x="50800" y="223837"/>
                  </a:lnTo>
                  <a:lnTo>
                    <a:pt x="50800" y="220662"/>
                  </a:lnTo>
                  <a:lnTo>
                    <a:pt x="55562" y="215900"/>
                  </a:lnTo>
                  <a:lnTo>
                    <a:pt x="55562" y="211137"/>
                  </a:lnTo>
                  <a:lnTo>
                    <a:pt x="55562" y="206375"/>
                  </a:lnTo>
                  <a:lnTo>
                    <a:pt x="60325" y="206375"/>
                  </a:lnTo>
                  <a:lnTo>
                    <a:pt x="60325" y="201612"/>
                  </a:lnTo>
                  <a:lnTo>
                    <a:pt x="65087" y="201612"/>
                  </a:lnTo>
                  <a:lnTo>
                    <a:pt x="68262" y="196850"/>
                  </a:lnTo>
                  <a:lnTo>
                    <a:pt x="68262" y="201612"/>
                  </a:lnTo>
                  <a:lnTo>
                    <a:pt x="68262" y="196850"/>
                  </a:lnTo>
                  <a:lnTo>
                    <a:pt x="73025" y="196850"/>
                  </a:lnTo>
                  <a:lnTo>
                    <a:pt x="77787" y="196850"/>
                  </a:lnTo>
                  <a:lnTo>
                    <a:pt x="82550" y="196850"/>
                  </a:lnTo>
                  <a:lnTo>
                    <a:pt x="82550" y="192087"/>
                  </a:lnTo>
                  <a:lnTo>
                    <a:pt x="87312" y="192087"/>
                  </a:lnTo>
                  <a:lnTo>
                    <a:pt x="92075" y="192087"/>
                  </a:lnTo>
                  <a:lnTo>
                    <a:pt x="92075" y="187325"/>
                  </a:lnTo>
                  <a:lnTo>
                    <a:pt x="92075" y="184150"/>
                  </a:lnTo>
                  <a:lnTo>
                    <a:pt x="96837" y="184150"/>
                  </a:lnTo>
                  <a:lnTo>
                    <a:pt x="101600" y="184150"/>
                  </a:lnTo>
                  <a:lnTo>
                    <a:pt x="101600" y="179387"/>
                  </a:lnTo>
                  <a:lnTo>
                    <a:pt x="96837" y="179387"/>
                  </a:lnTo>
                  <a:lnTo>
                    <a:pt x="96837" y="174625"/>
                  </a:lnTo>
                  <a:lnTo>
                    <a:pt x="101600" y="174625"/>
                  </a:lnTo>
                  <a:lnTo>
                    <a:pt x="101600" y="169862"/>
                  </a:lnTo>
                  <a:lnTo>
                    <a:pt x="101600" y="165100"/>
                  </a:lnTo>
                  <a:lnTo>
                    <a:pt x="104775" y="165100"/>
                  </a:lnTo>
                  <a:lnTo>
                    <a:pt x="104775" y="160337"/>
                  </a:lnTo>
                  <a:lnTo>
                    <a:pt x="109537" y="160337"/>
                  </a:lnTo>
                  <a:lnTo>
                    <a:pt x="109537" y="155575"/>
                  </a:lnTo>
                  <a:lnTo>
                    <a:pt x="104775" y="155575"/>
                  </a:lnTo>
                  <a:lnTo>
                    <a:pt x="104775" y="150812"/>
                  </a:lnTo>
                  <a:lnTo>
                    <a:pt x="101600" y="150812"/>
                  </a:lnTo>
                  <a:lnTo>
                    <a:pt x="101600" y="146050"/>
                  </a:lnTo>
                  <a:lnTo>
                    <a:pt x="101600" y="142875"/>
                  </a:lnTo>
                  <a:lnTo>
                    <a:pt x="101600" y="138112"/>
                  </a:lnTo>
                  <a:lnTo>
                    <a:pt x="101600" y="133350"/>
                  </a:lnTo>
                  <a:lnTo>
                    <a:pt x="96837" y="133350"/>
                  </a:lnTo>
                  <a:lnTo>
                    <a:pt x="101600" y="133350"/>
                  </a:lnTo>
                  <a:lnTo>
                    <a:pt x="101600" y="128587"/>
                  </a:lnTo>
                  <a:lnTo>
                    <a:pt x="96837" y="128587"/>
                  </a:lnTo>
                  <a:lnTo>
                    <a:pt x="96837" y="123825"/>
                  </a:lnTo>
                  <a:lnTo>
                    <a:pt x="92075" y="123825"/>
                  </a:lnTo>
                  <a:lnTo>
                    <a:pt x="87312" y="123825"/>
                  </a:lnTo>
                  <a:lnTo>
                    <a:pt x="87312" y="119062"/>
                  </a:lnTo>
                  <a:lnTo>
                    <a:pt x="87312" y="114300"/>
                  </a:lnTo>
                  <a:lnTo>
                    <a:pt x="82550" y="114300"/>
                  </a:lnTo>
                  <a:lnTo>
                    <a:pt x="87312" y="114300"/>
                  </a:lnTo>
                  <a:lnTo>
                    <a:pt x="87312" y="109537"/>
                  </a:lnTo>
                  <a:lnTo>
                    <a:pt x="92075" y="109537"/>
                  </a:lnTo>
                  <a:lnTo>
                    <a:pt x="92075" y="114300"/>
                  </a:lnTo>
                  <a:lnTo>
                    <a:pt x="96837" y="114300"/>
                  </a:lnTo>
                  <a:lnTo>
                    <a:pt x="96837" y="109537"/>
                  </a:lnTo>
                  <a:lnTo>
                    <a:pt x="96837" y="106362"/>
                  </a:lnTo>
                  <a:lnTo>
                    <a:pt x="101600" y="106362"/>
                  </a:lnTo>
                  <a:lnTo>
                    <a:pt x="104775" y="106362"/>
                  </a:lnTo>
                  <a:lnTo>
                    <a:pt x="104775" y="101600"/>
                  </a:lnTo>
                  <a:lnTo>
                    <a:pt x="109537" y="101600"/>
                  </a:lnTo>
                  <a:lnTo>
                    <a:pt x="109537" y="96837"/>
                  </a:lnTo>
                  <a:lnTo>
                    <a:pt x="114300" y="96837"/>
                  </a:lnTo>
                  <a:lnTo>
                    <a:pt x="109537" y="96837"/>
                  </a:lnTo>
                  <a:lnTo>
                    <a:pt x="114300" y="96837"/>
                  </a:lnTo>
                  <a:lnTo>
                    <a:pt x="114300" y="92075"/>
                  </a:lnTo>
                  <a:lnTo>
                    <a:pt x="114300" y="87312"/>
                  </a:lnTo>
                  <a:lnTo>
                    <a:pt x="114300" y="82550"/>
                  </a:lnTo>
                  <a:lnTo>
                    <a:pt x="109537" y="82550"/>
                  </a:lnTo>
                  <a:lnTo>
                    <a:pt x="114300" y="82550"/>
                  </a:lnTo>
                  <a:lnTo>
                    <a:pt x="114300" y="77787"/>
                  </a:lnTo>
                  <a:lnTo>
                    <a:pt x="114300" y="82550"/>
                  </a:lnTo>
                  <a:lnTo>
                    <a:pt x="119062" y="82550"/>
                  </a:lnTo>
                  <a:lnTo>
                    <a:pt x="119062" y="77787"/>
                  </a:lnTo>
                  <a:lnTo>
                    <a:pt x="123825" y="77787"/>
                  </a:lnTo>
                  <a:lnTo>
                    <a:pt x="123825" y="73025"/>
                  </a:lnTo>
                  <a:lnTo>
                    <a:pt x="128587" y="73025"/>
                  </a:lnTo>
                  <a:lnTo>
                    <a:pt x="128587" y="69850"/>
                  </a:lnTo>
                  <a:lnTo>
                    <a:pt x="133350" y="69850"/>
                  </a:lnTo>
                  <a:lnTo>
                    <a:pt x="133350" y="65087"/>
                  </a:lnTo>
                  <a:lnTo>
                    <a:pt x="138112" y="65087"/>
                  </a:lnTo>
                  <a:lnTo>
                    <a:pt x="138112" y="69850"/>
                  </a:lnTo>
                  <a:lnTo>
                    <a:pt x="142875" y="69850"/>
                  </a:lnTo>
                  <a:lnTo>
                    <a:pt x="142875" y="73025"/>
                  </a:lnTo>
                  <a:lnTo>
                    <a:pt x="146050" y="73025"/>
                  </a:lnTo>
                  <a:lnTo>
                    <a:pt x="146050" y="77787"/>
                  </a:lnTo>
                  <a:lnTo>
                    <a:pt x="150812" y="77787"/>
                  </a:lnTo>
                  <a:lnTo>
                    <a:pt x="155575" y="77787"/>
                  </a:lnTo>
                  <a:lnTo>
                    <a:pt x="160337" y="77787"/>
                  </a:lnTo>
                  <a:lnTo>
                    <a:pt x="160337" y="82550"/>
                  </a:lnTo>
                  <a:lnTo>
                    <a:pt x="165100" y="82550"/>
                  </a:lnTo>
                  <a:lnTo>
                    <a:pt x="165100" y="77787"/>
                  </a:lnTo>
                  <a:lnTo>
                    <a:pt x="165100" y="73025"/>
                  </a:lnTo>
                  <a:lnTo>
                    <a:pt x="165100" y="69850"/>
                  </a:lnTo>
                  <a:lnTo>
                    <a:pt x="169862" y="69850"/>
                  </a:lnTo>
                  <a:lnTo>
                    <a:pt x="169862" y="65087"/>
                  </a:lnTo>
                  <a:lnTo>
                    <a:pt x="174625" y="65087"/>
                  </a:lnTo>
                  <a:lnTo>
                    <a:pt x="174625" y="60325"/>
                  </a:lnTo>
                  <a:lnTo>
                    <a:pt x="179387" y="60325"/>
                  </a:lnTo>
                  <a:lnTo>
                    <a:pt x="179387" y="55562"/>
                  </a:lnTo>
                  <a:lnTo>
                    <a:pt x="182562" y="55562"/>
                  </a:lnTo>
                  <a:lnTo>
                    <a:pt x="182562" y="60325"/>
                  </a:lnTo>
                  <a:lnTo>
                    <a:pt x="182562" y="55562"/>
                  </a:lnTo>
                  <a:lnTo>
                    <a:pt x="187325" y="55562"/>
                  </a:lnTo>
                  <a:lnTo>
                    <a:pt x="192087" y="55562"/>
                  </a:lnTo>
                  <a:lnTo>
                    <a:pt x="196850" y="55562"/>
                  </a:lnTo>
                  <a:lnTo>
                    <a:pt x="196850" y="50800"/>
                  </a:lnTo>
                  <a:lnTo>
                    <a:pt x="201612" y="50800"/>
                  </a:lnTo>
                  <a:lnTo>
                    <a:pt x="201612" y="46037"/>
                  </a:lnTo>
                  <a:lnTo>
                    <a:pt x="196850" y="46037"/>
                  </a:lnTo>
                  <a:lnTo>
                    <a:pt x="201612" y="46037"/>
                  </a:lnTo>
                  <a:lnTo>
                    <a:pt x="196850" y="46037"/>
                  </a:lnTo>
                  <a:lnTo>
                    <a:pt x="201612" y="46037"/>
                  </a:lnTo>
                  <a:lnTo>
                    <a:pt x="201612" y="41275"/>
                  </a:lnTo>
                  <a:lnTo>
                    <a:pt x="206375" y="41275"/>
                  </a:lnTo>
                  <a:lnTo>
                    <a:pt x="211137" y="41275"/>
                  </a:lnTo>
                  <a:lnTo>
                    <a:pt x="211137" y="36512"/>
                  </a:lnTo>
                  <a:lnTo>
                    <a:pt x="211137" y="41275"/>
                  </a:lnTo>
                  <a:lnTo>
                    <a:pt x="215900" y="41275"/>
                  </a:lnTo>
                  <a:lnTo>
                    <a:pt x="215900" y="36512"/>
                  </a:lnTo>
                  <a:lnTo>
                    <a:pt x="219075" y="36512"/>
                  </a:lnTo>
                  <a:lnTo>
                    <a:pt x="223837" y="36512"/>
                  </a:lnTo>
                  <a:lnTo>
                    <a:pt x="223837" y="31750"/>
                  </a:lnTo>
                  <a:lnTo>
                    <a:pt x="223837" y="28575"/>
                  </a:lnTo>
                  <a:lnTo>
                    <a:pt x="223837" y="23812"/>
                  </a:lnTo>
                  <a:lnTo>
                    <a:pt x="219075" y="23812"/>
                  </a:lnTo>
                  <a:lnTo>
                    <a:pt x="215900" y="23812"/>
                  </a:lnTo>
                  <a:lnTo>
                    <a:pt x="215900" y="19050"/>
                  </a:lnTo>
                  <a:lnTo>
                    <a:pt x="219075" y="19050"/>
                  </a:lnTo>
                  <a:lnTo>
                    <a:pt x="219075" y="14287"/>
                  </a:lnTo>
                  <a:lnTo>
                    <a:pt x="223837" y="14287"/>
                  </a:lnTo>
                  <a:lnTo>
                    <a:pt x="223837" y="9525"/>
                  </a:lnTo>
                  <a:lnTo>
                    <a:pt x="228600" y="9525"/>
                  </a:lnTo>
                  <a:lnTo>
                    <a:pt x="228600" y="14287"/>
                  </a:lnTo>
                  <a:lnTo>
                    <a:pt x="233362" y="14287"/>
                  </a:lnTo>
                  <a:lnTo>
                    <a:pt x="238125" y="14287"/>
                  </a:lnTo>
                  <a:lnTo>
                    <a:pt x="233362" y="14287"/>
                  </a:lnTo>
                  <a:lnTo>
                    <a:pt x="233362" y="9525"/>
                  </a:lnTo>
                  <a:lnTo>
                    <a:pt x="238125" y="9525"/>
                  </a:lnTo>
                  <a:lnTo>
                    <a:pt x="242887" y="9525"/>
                  </a:lnTo>
                  <a:lnTo>
                    <a:pt x="242887" y="4762"/>
                  </a:lnTo>
                  <a:lnTo>
                    <a:pt x="242887" y="9525"/>
                  </a:lnTo>
                  <a:lnTo>
                    <a:pt x="247650" y="9525"/>
                  </a:lnTo>
                  <a:lnTo>
                    <a:pt x="252412" y="9525"/>
                  </a:lnTo>
                  <a:lnTo>
                    <a:pt x="252412" y="4762"/>
                  </a:lnTo>
                  <a:lnTo>
                    <a:pt x="252412" y="9525"/>
                  </a:lnTo>
                  <a:lnTo>
                    <a:pt x="257175" y="4762"/>
                  </a:lnTo>
                  <a:lnTo>
                    <a:pt x="257175" y="0"/>
                  </a:lnTo>
                  <a:lnTo>
                    <a:pt x="260350" y="0"/>
                  </a:lnTo>
                  <a:lnTo>
                    <a:pt x="260350" y="4762"/>
                  </a:lnTo>
                  <a:lnTo>
                    <a:pt x="260350" y="9525"/>
                  </a:lnTo>
                  <a:lnTo>
                    <a:pt x="265112" y="9525"/>
                  </a:lnTo>
                  <a:lnTo>
                    <a:pt x="269875" y="9525"/>
                  </a:lnTo>
                  <a:lnTo>
                    <a:pt x="269875" y="14287"/>
                  </a:lnTo>
                  <a:lnTo>
                    <a:pt x="265112" y="14287"/>
                  </a:lnTo>
                  <a:lnTo>
                    <a:pt x="265112" y="19050"/>
                  </a:lnTo>
                  <a:lnTo>
                    <a:pt x="269875" y="19050"/>
                  </a:lnTo>
                  <a:lnTo>
                    <a:pt x="269875" y="23812"/>
                  </a:lnTo>
                  <a:lnTo>
                    <a:pt x="269875" y="28575"/>
                  </a:lnTo>
                  <a:lnTo>
                    <a:pt x="265112" y="28575"/>
                  </a:lnTo>
                  <a:lnTo>
                    <a:pt x="265112" y="31750"/>
                  </a:lnTo>
                  <a:lnTo>
                    <a:pt x="265112" y="36512"/>
                  </a:lnTo>
                  <a:lnTo>
                    <a:pt x="265112" y="41275"/>
                  </a:lnTo>
                  <a:lnTo>
                    <a:pt x="269875" y="41275"/>
                  </a:lnTo>
                  <a:lnTo>
                    <a:pt x="269875" y="46037"/>
                  </a:lnTo>
                  <a:lnTo>
                    <a:pt x="274637" y="46037"/>
                  </a:lnTo>
                  <a:lnTo>
                    <a:pt x="279400" y="46037"/>
                  </a:lnTo>
                  <a:lnTo>
                    <a:pt x="279400" y="50800"/>
                  </a:lnTo>
                  <a:lnTo>
                    <a:pt x="279400" y="55562"/>
                  </a:lnTo>
                  <a:lnTo>
                    <a:pt x="279400" y="60325"/>
                  </a:lnTo>
                  <a:lnTo>
                    <a:pt x="284162" y="60325"/>
                  </a:lnTo>
                  <a:lnTo>
                    <a:pt x="284162" y="65087"/>
                  </a:lnTo>
                  <a:lnTo>
                    <a:pt x="284162" y="69850"/>
                  </a:lnTo>
                  <a:lnTo>
                    <a:pt x="288925" y="69850"/>
                  </a:lnTo>
                  <a:lnTo>
                    <a:pt x="293687" y="73025"/>
                  </a:lnTo>
                  <a:lnTo>
                    <a:pt x="288925" y="73025"/>
                  </a:lnTo>
                  <a:lnTo>
                    <a:pt x="288925" y="77787"/>
                  </a:lnTo>
                  <a:lnTo>
                    <a:pt x="293687" y="77787"/>
                  </a:lnTo>
                  <a:lnTo>
                    <a:pt x="293687" y="82550"/>
                  </a:lnTo>
                  <a:lnTo>
                    <a:pt x="293687" y="87312"/>
                  </a:lnTo>
                  <a:lnTo>
                    <a:pt x="293687" y="92075"/>
                  </a:lnTo>
                  <a:lnTo>
                    <a:pt x="293687" y="96837"/>
                  </a:lnTo>
                  <a:lnTo>
                    <a:pt x="288925" y="96837"/>
                  </a:lnTo>
                  <a:lnTo>
                    <a:pt x="293687" y="96837"/>
                  </a:lnTo>
                  <a:lnTo>
                    <a:pt x="293687" y="101600"/>
                  </a:lnTo>
                  <a:lnTo>
                    <a:pt x="296862" y="101600"/>
                  </a:lnTo>
                  <a:lnTo>
                    <a:pt x="301625" y="101600"/>
                  </a:lnTo>
                  <a:lnTo>
                    <a:pt x="306387" y="101600"/>
                  </a:lnTo>
                  <a:lnTo>
                    <a:pt x="306387" y="96837"/>
                  </a:lnTo>
                  <a:lnTo>
                    <a:pt x="311150" y="96837"/>
                  </a:lnTo>
                  <a:lnTo>
                    <a:pt x="315912" y="96837"/>
                  </a:lnTo>
                  <a:lnTo>
                    <a:pt x="320675" y="96837"/>
                  </a:lnTo>
                  <a:lnTo>
                    <a:pt x="320675" y="101600"/>
                  </a:lnTo>
                  <a:lnTo>
                    <a:pt x="325437" y="101600"/>
                  </a:lnTo>
                  <a:lnTo>
                    <a:pt x="330200" y="101600"/>
                  </a:lnTo>
                  <a:lnTo>
                    <a:pt x="334962" y="101600"/>
                  </a:lnTo>
                  <a:lnTo>
                    <a:pt x="338137" y="101600"/>
                  </a:lnTo>
                  <a:lnTo>
                    <a:pt x="338137" y="96837"/>
                  </a:lnTo>
                  <a:lnTo>
                    <a:pt x="338137" y="92075"/>
                  </a:lnTo>
                  <a:lnTo>
                    <a:pt x="342900" y="92075"/>
                  </a:lnTo>
                  <a:lnTo>
                    <a:pt x="342900" y="87312"/>
                  </a:lnTo>
                  <a:lnTo>
                    <a:pt x="347662" y="82550"/>
                  </a:lnTo>
                  <a:lnTo>
                    <a:pt x="352425" y="82550"/>
                  </a:lnTo>
                  <a:lnTo>
                    <a:pt x="352425" y="87312"/>
                  </a:lnTo>
                  <a:lnTo>
                    <a:pt x="357187" y="87312"/>
                  </a:lnTo>
                  <a:lnTo>
                    <a:pt x="357187" y="65087"/>
                  </a:lnTo>
                  <a:lnTo>
                    <a:pt x="361950" y="65087"/>
                  </a:lnTo>
                  <a:lnTo>
                    <a:pt x="366712" y="65087"/>
                  </a:lnTo>
                  <a:lnTo>
                    <a:pt x="371475" y="60325"/>
                  </a:lnTo>
                  <a:lnTo>
                    <a:pt x="371475" y="65087"/>
                  </a:lnTo>
                  <a:lnTo>
                    <a:pt x="374650" y="65087"/>
                  </a:lnTo>
                  <a:lnTo>
                    <a:pt x="374650" y="69850"/>
                  </a:lnTo>
                  <a:lnTo>
                    <a:pt x="371475" y="69850"/>
                  </a:lnTo>
                  <a:lnTo>
                    <a:pt x="374650" y="69850"/>
                  </a:lnTo>
                  <a:lnTo>
                    <a:pt x="371475" y="69850"/>
                  </a:lnTo>
                  <a:lnTo>
                    <a:pt x="374650" y="69850"/>
                  </a:lnTo>
                  <a:lnTo>
                    <a:pt x="374650" y="73025"/>
                  </a:lnTo>
                  <a:lnTo>
                    <a:pt x="379412" y="73025"/>
                  </a:lnTo>
                  <a:lnTo>
                    <a:pt x="379412" y="77787"/>
                  </a:lnTo>
                  <a:lnTo>
                    <a:pt x="384175" y="77787"/>
                  </a:lnTo>
                  <a:lnTo>
                    <a:pt x="384175" y="82550"/>
                  </a:lnTo>
                  <a:lnTo>
                    <a:pt x="384175" y="87312"/>
                  </a:lnTo>
                  <a:lnTo>
                    <a:pt x="384175" y="92075"/>
                  </a:lnTo>
                  <a:lnTo>
                    <a:pt x="388937" y="92075"/>
                  </a:lnTo>
                  <a:lnTo>
                    <a:pt x="388937" y="96837"/>
                  </a:lnTo>
                  <a:lnTo>
                    <a:pt x="393700" y="96837"/>
                  </a:lnTo>
                  <a:lnTo>
                    <a:pt x="388937" y="96837"/>
                  </a:lnTo>
                  <a:lnTo>
                    <a:pt x="393700" y="96837"/>
                  </a:lnTo>
                  <a:lnTo>
                    <a:pt x="393700" y="101600"/>
                  </a:lnTo>
                  <a:lnTo>
                    <a:pt x="393700" y="96837"/>
                  </a:lnTo>
                  <a:lnTo>
                    <a:pt x="393700" y="101600"/>
                  </a:lnTo>
                  <a:lnTo>
                    <a:pt x="398462" y="101600"/>
                  </a:lnTo>
                  <a:lnTo>
                    <a:pt x="393700" y="101600"/>
                  </a:lnTo>
                  <a:lnTo>
                    <a:pt x="393700" y="106362"/>
                  </a:lnTo>
                  <a:lnTo>
                    <a:pt x="398462" y="106362"/>
                  </a:lnTo>
                  <a:lnTo>
                    <a:pt x="398462" y="101600"/>
                  </a:lnTo>
                  <a:lnTo>
                    <a:pt x="398462" y="106362"/>
                  </a:lnTo>
                  <a:lnTo>
                    <a:pt x="403225" y="106362"/>
                  </a:lnTo>
                  <a:lnTo>
                    <a:pt x="403225" y="101600"/>
                  </a:lnTo>
                  <a:lnTo>
                    <a:pt x="407987" y="101600"/>
                  </a:lnTo>
                  <a:lnTo>
                    <a:pt x="411162" y="101600"/>
                  </a:lnTo>
                  <a:lnTo>
                    <a:pt x="415925" y="101600"/>
                  </a:lnTo>
                  <a:lnTo>
                    <a:pt x="415925" y="96837"/>
                  </a:lnTo>
                  <a:lnTo>
                    <a:pt x="411162" y="96837"/>
                  </a:lnTo>
                  <a:lnTo>
                    <a:pt x="415925" y="96837"/>
                  </a:lnTo>
                  <a:lnTo>
                    <a:pt x="411162" y="96837"/>
                  </a:lnTo>
                  <a:lnTo>
                    <a:pt x="415925" y="96837"/>
                  </a:lnTo>
                  <a:lnTo>
                    <a:pt x="415925" y="92075"/>
                  </a:lnTo>
                  <a:lnTo>
                    <a:pt x="420687" y="92075"/>
                  </a:lnTo>
                  <a:lnTo>
                    <a:pt x="425450" y="92075"/>
                  </a:lnTo>
                  <a:lnTo>
                    <a:pt x="425450" y="87312"/>
                  </a:lnTo>
                  <a:lnTo>
                    <a:pt x="430212" y="87312"/>
                  </a:lnTo>
                  <a:lnTo>
                    <a:pt x="434975" y="87312"/>
                  </a:lnTo>
                  <a:lnTo>
                    <a:pt x="434975" y="82550"/>
                  </a:lnTo>
                  <a:lnTo>
                    <a:pt x="430212" y="82550"/>
                  </a:lnTo>
                  <a:lnTo>
                    <a:pt x="434975" y="82550"/>
                  </a:lnTo>
                  <a:lnTo>
                    <a:pt x="439737" y="82550"/>
                  </a:lnTo>
                  <a:lnTo>
                    <a:pt x="439737" y="77787"/>
                  </a:lnTo>
                  <a:lnTo>
                    <a:pt x="444500" y="77787"/>
                  </a:lnTo>
                  <a:lnTo>
                    <a:pt x="449262" y="77787"/>
                  </a:lnTo>
                  <a:lnTo>
                    <a:pt x="449262" y="82550"/>
                  </a:lnTo>
                  <a:lnTo>
                    <a:pt x="452437" y="82550"/>
                  </a:lnTo>
                  <a:lnTo>
                    <a:pt x="452437" y="77787"/>
                  </a:lnTo>
                  <a:lnTo>
                    <a:pt x="452437" y="82550"/>
                  </a:lnTo>
                  <a:lnTo>
                    <a:pt x="457200" y="77787"/>
                  </a:lnTo>
                  <a:lnTo>
                    <a:pt x="457200" y="82550"/>
                  </a:lnTo>
                  <a:lnTo>
                    <a:pt x="457200" y="87312"/>
                  </a:lnTo>
                  <a:lnTo>
                    <a:pt x="461962" y="87312"/>
                  </a:lnTo>
                  <a:lnTo>
                    <a:pt x="461962" y="92075"/>
                  </a:lnTo>
                  <a:lnTo>
                    <a:pt x="466725" y="92075"/>
                  </a:lnTo>
                  <a:lnTo>
                    <a:pt x="466725" y="96837"/>
                  </a:lnTo>
                  <a:lnTo>
                    <a:pt x="466725" y="101600"/>
                  </a:lnTo>
                  <a:lnTo>
                    <a:pt x="466725" y="106362"/>
                  </a:lnTo>
                  <a:lnTo>
                    <a:pt x="471487" y="106362"/>
                  </a:lnTo>
                  <a:lnTo>
                    <a:pt x="476250" y="109537"/>
                  </a:lnTo>
                  <a:lnTo>
                    <a:pt x="471487" y="114300"/>
                  </a:lnTo>
                  <a:lnTo>
                    <a:pt x="471487" y="119062"/>
                  </a:lnTo>
                  <a:lnTo>
                    <a:pt x="466725" y="119062"/>
                  </a:lnTo>
                  <a:lnTo>
                    <a:pt x="461962" y="119062"/>
                  </a:lnTo>
                  <a:lnTo>
                    <a:pt x="457200" y="119062"/>
                  </a:lnTo>
                  <a:lnTo>
                    <a:pt x="457200" y="123825"/>
                  </a:lnTo>
                  <a:lnTo>
                    <a:pt x="461962" y="123825"/>
                  </a:lnTo>
                  <a:lnTo>
                    <a:pt x="457200" y="123825"/>
                  </a:lnTo>
                  <a:lnTo>
                    <a:pt x="457200" y="128587"/>
                  </a:lnTo>
                  <a:lnTo>
                    <a:pt x="457200" y="133350"/>
                  </a:lnTo>
                  <a:lnTo>
                    <a:pt x="457200" y="138112"/>
                  </a:lnTo>
                  <a:lnTo>
                    <a:pt x="457200" y="142875"/>
                  </a:lnTo>
                  <a:lnTo>
                    <a:pt x="452437" y="142875"/>
                  </a:lnTo>
                  <a:lnTo>
                    <a:pt x="449262" y="142875"/>
                  </a:lnTo>
                  <a:lnTo>
                    <a:pt x="444500" y="142875"/>
                  </a:lnTo>
                  <a:lnTo>
                    <a:pt x="444500" y="146050"/>
                  </a:lnTo>
                  <a:lnTo>
                    <a:pt x="444500" y="150812"/>
                  </a:lnTo>
                  <a:lnTo>
                    <a:pt x="439737" y="150812"/>
                  </a:lnTo>
                  <a:lnTo>
                    <a:pt x="434975" y="150812"/>
                  </a:lnTo>
                  <a:lnTo>
                    <a:pt x="434975" y="155575"/>
                  </a:lnTo>
                  <a:lnTo>
                    <a:pt x="439737" y="155575"/>
                  </a:lnTo>
                  <a:lnTo>
                    <a:pt x="444500" y="155575"/>
                  </a:lnTo>
                  <a:lnTo>
                    <a:pt x="444500" y="160337"/>
                  </a:lnTo>
                  <a:lnTo>
                    <a:pt x="449262" y="160337"/>
                  </a:lnTo>
                  <a:lnTo>
                    <a:pt x="444500" y="165100"/>
                  </a:lnTo>
                  <a:lnTo>
                    <a:pt x="449262" y="165100"/>
                  </a:lnTo>
                  <a:lnTo>
                    <a:pt x="452437" y="165100"/>
                  </a:lnTo>
                  <a:lnTo>
                    <a:pt x="452437" y="169862"/>
                  </a:lnTo>
                  <a:lnTo>
                    <a:pt x="449262" y="169862"/>
                  </a:lnTo>
                  <a:lnTo>
                    <a:pt x="449262" y="174625"/>
                  </a:lnTo>
                  <a:lnTo>
                    <a:pt x="449262" y="179387"/>
                  </a:lnTo>
                  <a:lnTo>
                    <a:pt x="452437" y="179387"/>
                  </a:lnTo>
                  <a:lnTo>
                    <a:pt x="452437" y="174625"/>
                  </a:lnTo>
                  <a:lnTo>
                    <a:pt x="452437" y="179387"/>
                  </a:lnTo>
                  <a:lnTo>
                    <a:pt x="449262" y="179387"/>
                  </a:lnTo>
                  <a:lnTo>
                    <a:pt x="449262" y="184150"/>
                  </a:lnTo>
                  <a:lnTo>
                    <a:pt x="444500" y="184150"/>
                  </a:lnTo>
                  <a:lnTo>
                    <a:pt x="444500" y="179387"/>
                  </a:lnTo>
                  <a:lnTo>
                    <a:pt x="444500" y="184150"/>
                  </a:lnTo>
                  <a:lnTo>
                    <a:pt x="439737" y="184150"/>
                  </a:lnTo>
                  <a:lnTo>
                    <a:pt x="439737" y="187325"/>
                  </a:lnTo>
                  <a:lnTo>
                    <a:pt x="434975" y="187325"/>
                  </a:lnTo>
                  <a:lnTo>
                    <a:pt x="430212" y="187325"/>
                  </a:lnTo>
                  <a:lnTo>
                    <a:pt x="430212" y="192087"/>
                  </a:lnTo>
                  <a:lnTo>
                    <a:pt x="434975" y="192087"/>
                  </a:lnTo>
                  <a:lnTo>
                    <a:pt x="430212" y="192087"/>
                  </a:lnTo>
                  <a:lnTo>
                    <a:pt x="430212" y="196850"/>
                  </a:lnTo>
                  <a:lnTo>
                    <a:pt x="425450" y="196850"/>
                  </a:lnTo>
                  <a:lnTo>
                    <a:pt x="425450" y="201612"/>
                  </a:lnTo>
                  <a:lnTo>
                    <a:pt x="420687" y="201612"/>
                  </a:lnTo>
                  <a:lnTo>
                    <a:pt x="420687" y="196850"/>
                  </a:lnTo>
                  <a:lnTo>
                    <a:pt x="420687" y="192087"/>
                  </a:lnTo>
                  <a:lnTo>
                    <a:pt x="420687" y="187325"/>
                  </a:lnTo>
                  <a:lnTo>
                    <a:pt x="425450" y="187325"/>
                  </a:lnTo>
                  <a:lnTo>
                    <a:pt x="425450" y="184150"/>
                  </a:lnTo>
                  <a:lnTo>
                    <a:pt x="430212" y="184150"/>
                  </a:lnTo>
                  <a:lnTo>
                    <a:pt x="430212" y="179387"/>
                  </a:lnTo>
                  <a:lnTo>
                    <a:pt x="434975" y="179387"/>
                  </a:lnTo>
                  <a:lnTo>
                    <a:pt x="430212" y="174625"/>
                  </a:lnTo>
                  <a:lnTo>
                    <a:pt x="434975" y="174625"/>
                  </a:lnTo>
                  <a:lnTo>
                    <a:pt x="434975" y="169862"/>
                  </a:lnTo>
                  <a:lnTo>
                    <a:pt x="439737" y="169862"/>
                  </a:lnTo>
                  <a:lnTo>
                    <a:pt x="439737" y="165100"/>
                  </a:lnTo>
                  <a:lnTo>
                    <a:pt x="439737" y="160337"/>
                  </a:lnTo>
                  <a:lnTo>
                    <a:pt x="434975" y="160337"/>
                  </a:lnTo>
                  <a:lnTo>
                    <a:pt x="434975" y="165100"/>
                  </a:lnTo>
                  <a:lnTo>
                    <a:pt x="430212" y="165100"/>
                  </a:lnTo>
                  <a:lnTo>
                    <a:pt x="425450" y="165100"/>
                  </a:lnTo>
                  <a:lnTo>
                    <a:pt x="425450" y="169862"/>
                  </a:lnTo>
                  <a:lnTo>
                    <a:pt x="425450" y="174625"/>
                  </a:lnTo>
                  <a:lnTo>
                    <a:pt x="425450" y="179387"/>
                  </a:lnTo>
                  <a:lnTo>
                    <a:pt x="425450" y="184150"/>
                  </a:lnTo>
                  <a:lnTo>
                    <a:pt x="420687" y="184150"/>
                  </a:lnTo>
                  <a:lnTo>
                    <a:pt x="420687" y="179387"/>
                  </a:lnTo>
                  <a:lnTo>
                    <a:pt x="415925" y="179387"/>
                  </a:lnTo>
                  <a:lnTo>
                    <a:pt x="411162" y="179387"/>
                  </a:lnTo>
                  <a:lnTo>
                    <a:pt x="407987" y="179387"/>
                  </a:lnTo>
                  <a:lnTo>
                    <a:pt x="407987" y="184150"/>
                  </a:lnTo>
                  <a:lnTo>
                    <a:pt x="403225" y="184150"/>
                  </a:lnTo>
                  <a:lnTo>
                    <a:pt x="403225" y="179387"/>
                  </a:lnTo>
                  <a:lnTo>
                    <a:pt x="398462" y="179387"/>
                  </a:lnTo>
                  <a:lnTo>
                    <a:pt x="398462" y="174625"/>
                  </a:lnTo>
                  <a:lnTo>
                    <a:pt x="393700" y="174625"/>
                  </a:lnTo>
                  <a:lnTo>
                    <a:pt x="398462" y="174625"/>
                  </a:lnTo>
                  <a:lnTo>
                    <a:pt x="398462" y="179387"/>
                  </a:lnTo>
                  <a:lnTo>
                    <a:pt x="393700" y="179387"/>
                  </a:lnTo>
                  <a:lnTo>
                    <a:pt x="393700" y="184150"/>
                  </a:lnTo>
                  <a:lnTo>
                    <a:pt x="393700" y="187325"/>
                  </a:lnTo>
                  <a:lnTo>
                    <a:pt x="393700" y="192087"/>
                  </a:lnTo>
                  <a:lnTo>
                    <a:pt x="388937" y="192087"/>
                  </a:lnTo>
                  <a:lnTo>
                    <a:pt x="393700" y="192087"/>
                  </a:lnTo>
                  <a:lnTo>
                    <a:pt x="393700" y="196850"/>
                  </a:lnTo>
                  <a:lnTo>
                    <a:pt x="393700" y="192087"/>
                  </a:lnTo>
                  <a:lnTo>
                    <a:pt x="398462" y="192087"/>
                  </a:lnTo>
                  <a:lnTo>
                    <a:pt x="403225" y="192087"/>
                  </a:lnTo>
                  <a:lnTo>
                    <a:pt x="407987" y="192087"/>
                  </a:lnTo>
                  <a:lnTo>
                    <a:pt x="407987" y="187325"/>
                  </a:lnTo>
                  <a:lnTo>
                    <a:pt x="407987" y="192087"/>
                  </a:lnTo>
                  <a:lnTo>
                    <a:pt x="411162" y="192087"/>
                  </a:lnTo>
                  <a:lnTo>
                    <a:pt x="415925" y="192087"/>
                  </a:lnTo>
                  <a:lnTo>
                    <a:pt x="415925" y="196850"/>
                  </a:lnTo>
                  <a:lnTo>
                    <a:pt x="420687" y="201612"/>
                  </a:lnTo>
                  <a:lnTo>
                    <a:pt x="420687" y="206375"/>
                  </a:lnTo>
                  <a:lnTo>
                    <a:pt x="420687" y="211137"/>
                  </a:lnTo>
                  <a:lnTo>
                    <a:pt x="425450" y="211137"/>
                  </a:lnTo>
                  <a:lnTo>
                    <a:pt x="425450" y="215900"/>
                  </a:lnTo>
                  <a:lnTo>
                    <a:pt x="430212" y="215900"/>
                  </a:lnTo>
                  <a:lnTo>
                    <a:pt x="430212" y="220662"/>
                  </a:lnTo>
                  <a:lnTo>
                    <a:pt x="434975" y="215900"/>
                  </a:lnTo>
                  <a:lnTo>
                    <a:pt x="439737" y="215900"/>
                  </a:lnTo>
                  <a:lnTo>
                    <a:pt x="439737" y="220662"/>
                  </a:lnTo>
                  <a:lnTo>
                    <a:pt x="434975" y="220662"/>
                  </a:lnTo>
                  <a:lnTo>
                    <a:pt x="434975" y="223837"/>
                  </a:lnTo>
                  <a:lnTo>
                    <a:pt x="430212" y="223837"/>
                  </a:lnTo>
                  <a:lnTo>
                    <a:pt x="425450" y="223837"/>
                  </a:lnTo>
                  <a:lnTo>
                    <a:pt x="420687" y="223837"/>
                  </a:lnTo>
                  <a:lnTo>
                    <a:pt x="420687" y="228600"/>
                  </a:lnTo>
                  <a:lnTo>
                    <a:pt x="425450" y="228600"/>
                  </a:lnTo>
                  <a:lnTo>
                    <a:pt x="420687" y="228600"/>
                  </a:lnTo>
                  <a:lnTo>
                    <a:pt x="415925" y="228600"/>
                  </a:lnTo>
                  <a:lnTo>
                    <a:pt x="415925" y="233362"/>
                  </a:lnTo>
                  <a:lnTo>
                    <a:pt x="411162" y="233362"/>
                  </a:lnTo>
                  <a:lnTo>
                    <a:pt x="407987" y="233362"/>
                  </a:lnTo>
                  <a:lnTo>
                    <a:pt x="407987" y="238125"/>
                  </a:lnTo>
                  <a:lnTo>
                    <a:pt x="411162" y="238125"/>
                  </a:lnTo>
                  <a:lnTo>
                    <a:pt x="407987" y="238125"/>
                  </a:lnTo>
                  <a:lnTo>
                    <a:pt x="411162" y="238125"/>
                  </a:lnTo>
                  <a:lnTo>
                    <a:pt x="411162" y="242887"/>
                  </a:lnTo>
                  <a:lnTo>
                    <a:pt x="407987" y="242887"/>
                  </a:lnTo>
                  <a:lnTo>
                    <a:pt x="407987" y="247650"/>
                  </a:lnTo>
                  <a:lnTo>
                    <a:pt x="403225" y="247650"/>
                  </a:lnTo>
                  <a:lnTo>
                    <a:pt x="403225" y="252412"/>
                  </a:lnTo>
                  <a:lnTo>
                    <a:pt x="407987" y="252412"/>
                  </a:lnTo>
                  <a:lnTo>
                    <a:pt x="407987" y="257175"/>
                  </a:lnTo>
                  <a:lnTo>
                    <a:pt x="411162" y="257175"/>
                  </a:lnTo>
                  <a:lnTo>
                    <a:pt x="411162" y="260350"/>
                  </a:lnTo>
                  <a:lnTo>
                    <a:pt x="411162" y="265112"/>
                  </a:lnTo>
                  <a:lnTo>
                    <a:pt x="415925" y="265112"/>
                  </a:lnTo>
                  <a:lnTo>
                    <a:pt x="415925" y="260350"/>
                  </a:lnTo>
                  <a:lnTo>
                    <a:pt x="420687" y="260350"/>
                  </a:lnTo>
                  <a:lnTo>
                    <a:pt x="420687" y="265112"/>
                  </a:lnTo>
                  <a:lnTo>
                    <a:pt x="420687" y="269875"/>
                  </a:lnTo>
                  <a:lnTo>
                    <a:pt x="420687" y="274637"/>
                  </a:lnTo>
                  <a:lnTo>
                    <a:pt x="420687" y="279400"/>
                  </a:lnTo>
                  <a:lnTo>
                    <a:pt x="415925" y="279400"/>
                  </a:lnTo>
                  <a:lnTo>
                    <a:pt x="411162" y="279400"/>
                  </a:lnTo>
                  <a:lnTo>
                    <a:pt x="411162" y="284162"/>
                  </a:lnTo>
                  <a:lnTo>
                    <a:pt x="411162" y="288925"/>
                  </a:lnTo>
                  <a:lnTo>
                    <a:pt x="415925" y="293687"/>
                  </a:lnTo>
                  <a:lnTo>
                    <a:pt x="415925" y="298450"/>
                  </a:lnTo>
                  <a:lnTo>
                    <a:pt x="415925" y="301625"/>
                  </a:lnTo>
                  <a:lnTo>
                    <a:pt x="411162" y="301625"/>
                  </a:lnTo>
                  <a:lnTo>
                    <a:pt x="415925" y="301625"/>
                  </a:lnTo>
                  <a:lnTo>
                    <a:pt x="415925" y="306387"/>
                  </a:lnTo>
                  <a:lnTo>
                    <a:pt x="411162" y="306387"/>
                  </a:lnTo>
                  <a:lnTo>
                    <a:pt x="407987" y="306387"/>
                  </a:lnTo>
                  <a:lnTo>
                    <a:pt x="407987" y="311150"/>
                  </a:lnTo>
                  <a:lnTo>
                    <a:pt x="403225" y="311150"/>
                  </a:lnTo>
                  <a:lnTo>
                    <a:pt x="403225" y="315912"/>
                  </a:lnTo>
                  <a:lnTo>
                    <a:pt x="407987" y="315912"/>
                  </a:lnTo>
                  <a:lnTo>
                    <a:pt x="411162" y="315912"/>
                  </a:lnTo>
                  <a:lnTo>
                    <a:pt x="411162" y="320675"/>
                  </a:lnTo>
                  <a:lnTo>
                    <a:pt x="407987" y="320675"/>
                  </a:lnTo>
                  <a:lnTo>
                    <a:pt x="411162" y="320675"/>
                  </a:lnTo>
                  <a:lnTo>
                    <a:pt x="415925" y="320675"/>
                  </a:lnTo>
                  <a:lnTo>
                    <a:pt x="420687" y="325437"/>
                  </a:lnTo>
                  <a:lnTo>
                    <a:pt x="420687" y="330200"/>
                  </a:lnTo>
                  <a:lnTo>
                    <a:pt x="420687" y="334962"/>
                  </a:lnTo>
                  <a:lnTo>
                    <a:pt x="425450" y="334962"/>
                  </a:lnTo>
                  <a:lnTo>
                    <a:pt x="425450" y="330200"/>
                  </a:lnTo>
                  <a:lnTo>
                    <a:pt x="425450" y="334962"/>
                  </a:lnTo>
                  <a:lnTo>
                    <a:pt x="425450" y="330200"/>
                  </a:lnTo>
                  <a:lnTo>
                    <a:pt x="430212" y="330200"/>
                  </a:lnTo>
                  <a:lnTo>
                    <a:pt x="425450" y="330200"/>
                  </a:lnTo>
                  <a:lnTo>
                    <a:pt x="430212" y="330200"/>
                  </a:lnTo>
                  <a:lnTo>
                    <a:pt x="430212" y="325437"/>
                  </a:lnTo>
                  <a:lnTo>
                    <a:pt x="430212" y="320675"/>
                  </a:lnTo>
                  <a:lnTo>
                    <a:pt x="425450" y="320675"/>
                  </a:lnTo>
                  <a:lnTo>
                    <a:pt x="425450" y="315912"/>
                  </a:lnTo>
                  <a:lnTo>
                    <a:pt x="425450" y="311150"/>
                  </a:lnTo>
                  <a:lnTo>
                    <a:pt x="430212" y="311150"/>
                  </a:lnTo>
                  <a:lnTo>
                    <a:pt x="430212" y="306387"/>
                  </a:lnTo>
                  <a:lnTo>
                    <a:pt x="434975" y="306387"/>
                  </a:lnTo>
                  <a:lnTo>
                    <a:pt x="434975" y="311150"/>
                  </a:lnTo>
                  <a:lnTo>
                    <a:pt x="439737" y="311150"/>
                  </a:lnTo>
                  <a:lnTo>
                    <a:pt x="444500" y="311150"/>
                  </a:lnTo>
                  <a:lnTo>
                    <a:pt x="444500" y="315912"/>
                  </a:lnTo>
                  <a:lnTo>
                    <a:pt x="449262" y="315912"/>
                  </a:lnTo>
                  <a:lnTo>
                    <a:pt x="449262" y="320675"/>
                  </a:lnTo>
                  <a:lnTo>
                    <a:pt x="444500" y="320675"/>
                  </a:lnTo>
                  <a:lnTo>
                    <a:pt x="444500" y="325437"/>
                  </a:lnTo>
                  <a:lnTo>
                    <a:pt x="444500" y="330200"/>
                  </a:lnTo>
                  <a:lnTo>
                    <a:pt x="449262" y="325437"/>
                  </a:lnTo>
                  <a:lnTo>
                    <a:pt x="449262" y="330200"/>
                  </a:lnTo>
                  <a:lnTo>
                    <a:pt x="449262" y="325437"/>
                  </a:lnTo>
                  <a:lnTo>
                    <a:pt x="449262" y="330200"/>
                  </a:lnTo>
                  <a:lnTo>
                    <a:pt x="444500" y="330200"/>
                  </a:lnTo>
                  <a:lnTo>
                    <a:pt x="439737" y="334962"/>
                  </a:lnTo>
                  <a:lnTo>
                    <a:pt x="439737" y="338137"/>
                  </a:lnTo>
                  <a:lnTo>
                    <a:pt x="434975" y="338137"/>
                  </a:lnTo>
                  <a:lnTo>
                    <a:pt x="430212" y="338137"/>
                  </a:lnTo>
                  <a:lnTo>
                    <a:pt x="430212" y="334962"/>
                  </a:lnTo>
                  <a:lnTo>
                    <a:pt x="425450" y="334962"/>
                  </a:lnTo>
                  <a:lnTo>
                    <a:pt x="425450" y="338137"/>
                  </a:lnTo>
                  <a:lnTo>
                    <a:pt x="420687" y="338137"/>
                  </a:lnTo>
                  <a:lnTo>
                    <a:pt x="425450" y="338137"/>
                  </a:lnTo>
                  <a:lnTo>
                    <a:pt x="425450" y="334962"/>
                  </a:lnTo>
                  <a:lnTo>
                    <a:pt x="425450" y="338137"/>
                  </a:lnTo>
                  <a:lnTo>
                    <a:pt x="425450" y="334962"/>
                  </a:lnTo>
                  <a:lnTo>
                    <a:pt x="425450" y="338137"/>
                  </a:lnTo>
                  <a:lnTo>
                    <a:pt x="430212" y="338137"/>
                  </a:lnTo>
                  <a:lnTo>
                    <a:pt x="425450" y="338137"/>
                  </a:lnTo>
                  <a:lnTo>
                    <a:pt x="425450" y="342900"/>
                  </a:lnTo>
                  <a:lnTo>
                    <a:pt x="430212" y="342900"/>
                  </a:lnTo>
                  <a:lnTo>
                    <a:pt x="425450" y="342900"/>
                  </a:lnTo>
                  <a:lnTo>
                    <a:pt x="425450" y="347662"/>
                  </a:lnTo>
                  <a:lnTo>
                    <a:pt x="430212" y="347662"/>
                  </a:lnTo>
                  <a:lnTo>
                    <a:pt x="425450" y="347662"/>
                  </a:lnTo>
                  <a:lnTo>
                    <a:pt x="420687" y="347662"/>
                  </a:lnTo>
                  <a:lnTo>
                    <a:pt x="420687" y="352425"/>
                  </a:lnTo>
                  <a:lnTo>
                    <a:pt x="420687" y="347662"/>
                  </a:lnTo>
                  <a:lnTo>
                    <a:pt x="420687" y="342900"/>
                  </a:lnTo>
                  <a:lnTo>
                    <a:pt x="415925" y="342900"/>
                  </a:lnTo>
                  <a:lnTo>
                    <a:pt x="415925" y="338137"/>
                  </a:lnTo>
                  <a:lnTo>
                    <a:pt x="415925" y="342900"/>
                  </a:lnTo>
                  <a:close/>
                </a:path>
                <a:path w="508000" h="622300">
                  <a:moveTo>
                    <a:pt x="284162" y="481012"/>
                  </a:moveTo>
                  <a:lnTo>
                    <a:pt x="284162" y="485775"/>
                  </a:lnTo>
                  <a:lnTo>
                    <a:pt x="284162" y="490537"/>
                  </a:lnTo>
                  <a:lnTo>
                    <a:pt x="279400" y="490537"/>
                  </a:lnTo>
                  <a:lnTo>
                    <a:pt x="279400" y="493712"/>
                  </a:lnTo>
                  <a:lnTo>
                    <a:pt x="274637" y="493712"/>
                  </a:lnTo>
                  <a:lnTo>
                    <a:pt x="269875" y="493712"/>
                  </a:lnTo>
                  <a:lnTo>
                    <a:pt x="269875" y="490537"/>
                  </a:lnTo>
                  <a:lnTo>
                    <a:pt x="265112" y="490537"/>
                  </a:lnTo>
                  <a:lnTo>
                    <a:pt x="265112" y="485775"/>
                  </a:lnTo>
                  <a:lnTo>
                    <a:pt x="269875" y="485775"/>
                  </a:lnTo>
                  <a:lnTo>
                    <a:pt x="269875" y="481012"/>
                  </a:lnTo>
                  <a:lnTo>
                    <a:pt x="269875" y="476250"/>
                  </a:lnTo>
                  <a:lnTo>
                    <a:pt x="274637" y="476250"/>
                  </a:lnTo>
                  <a:lnTo>
                    <a:pt x="279400" y="476250"/>
                  </a:lnTo>
                  <a:lnTo>
                    <a:pt x="279400" y="481012"/>
                  </a:lnTo>
                  <a:lnTo>
                    <a:pt x="284162" y="481012"/>
                  </a:lnTo>
                  <a:close/>
                </a:path>
                <a:path w="508000" h="622300">
                  <a:moveTo>
                    <a:pt x="306387" y="476250"/>
                  </a:moveTo>
                  <a:lnTo>
                    <a:pt x="311150" y="476250"/>
                  </a:lnTo>
                  <a:lnTo>
                    <a:pt x="311150" y="481012"/>
                  </a:lnTo>
                  <a:lnTo>
                    <a:pt x="315912" y="481012"/>
                  </a:lnTo>
                  <a:lnTo>
                    <a:pt x="311150" y="481012"/>
                  </a:lnTo>
                  <a:lnTo>
                    <a:pt x="311150" y="485775"/>
                  </a:lnTo>
                  <a:lnTo>
                    <a:pt x="315912" y="485775"/>
                  </a:lnTo>
                  <a:lnTo>
                    <a:pt x="315912" y="490537"/>
                  </a:lnTo>
                  <a:lnTo>
                    <a:pt x="311150" y="490537"/>
                  </a:lnTo>
                  <a:lnTo>
                    <a:pt x="315912" y="490537"/>
                  </a:lnTo>
                  <a:lnTo>
                    <a:pt x="311150" y="490537"/>
                  </a:lnTo>
                  <a:lnTo>
                    <a:pt x="306387" y="490537"/>
                  </a:lnTo>
                  <a:lnTo>
                    <a:pt x="301625" y="490537"/>
                  </a:lnTo>
                  <a:lnTo>
                    <a:pt x="301625" y="493712"/>
                  </a:lnTo>
                  <a:lnTo>
                    <a:pt x="296862" y="493712"/>
                  </a:lnTo>
                  <a:lnTo>
                    <a:pt x="293687" y="493712"/>
                  </a:lnTo>
                  <a:lnTo>
                    <a:pt x="293687" y="490537"/>
                  </a:lnTo>
                  <a:lnTo>
                    <a:pt x="296862" y="490537"/>
                  </a:lnTo>
                  <a:lnTo>
                    <a:pt x="293687" y="485775"/>
                  </a:lnTo>
                  <a:lnTo>
                    <a:pt x="293687" y="481012"/>
                  </a:lnTo>
                  <a:lnTo>
                    <a:pt x="296862" y="481012"/>
                  </a:lnTo>
                  <a:lnTo>
                    <a:pt x="296862" y="485775"/>
                  </a:lnTo>
                  <a:lnTo>
                    <a:pt x="301625" y="485775"/>
                  </a:lnTo>
                  <a:lnTo>
                    <a:pt x="306387" y="485775"/>
                  </a:lnTo>
                  <a:lnTo>
                    <a:pt x="301625" y="485775"/>
                  </a:lnTo>
                  <a:lnTo>
                    <a:pt x="301625" y="481012"/>
                  </a:lnTo>
                  <a:lnTo>
                    <a:pt x="306387" y="481012"/>
                  </a:lnTo>
                  <a:lnTo>
                    <a:pt x="301625" y="481012"/>
                  </a:lnTo>
                  <a:lnTo>
                    <a:pt x="306387" y="476250"/>
                  </a:lnTo>
                  <a:close/>
                </a:path>
                <a:path w="508000" h="622300">
                  <a:moveTo>
                    <a:pt x="411162" y="371475"/>
                  </a:moveTo>
                  <a:lnTo>
                    <a:pt x="407987" y="371475"/>
                  </a:lnTo>
                  <a:lnTo>
                    <a:pt x="407987" y="366712"/>
                  </a:lnTo>
                  <a:lnTo>
                    <a:pt x="411162" y="366712"/>
                  </a:lnTo>
                  <a:lnTo>
                    <a:pt x="407987" y="366712"/>
                  </a:lnTo>
                  <a:lnTo>
                    <a:pt x="407987" y="361950"/>
                  </a:lnTo>
                  <a:lnTo>
                    <a:pt x="411162" y="361950"/>
                  </a:lnTo>
                  <a:lnTo>
                    <a:pt x="411162" y="366712"/>
                  </a:lnTo>
                  <a:lnTo>
                    <a:pt x="415925" y="366712"/>
                  </a:lnTo>
                  <a:lnTo>
                    <a:pt x="415925" y="371475"/>
                  </a:lnTo>
                  <a:lnTo>
                    <a:pt x="420687" y="371475"/>
                  </a:lnTo>
                  <a:lnTo>
                    <a:pt x="420687" y="366712"/>
                  </a:lnTo>
                  <a:lnTo>
                    <a:pt x="420687" y="371475"/>
                  </a:lnTo>
                  <a:lnTo>
                    <a:pt x="420687" y="376237"/>
                  </a:lnTo>
                  <a:lnTo>
                    <a:pt x="415925" y="376237"/>
                  </a:lnTo>
                  <a:lnTo>
                    <a:pt x="415925" y="371475"/>
                  </a:lnTo>
                  <a:lnTo>
                    <a:pt x="411162" y="371475"/>
                  </a:lnTo>
                  <a:close/>
                </a:path>
                <a:path w="508000" h="622300">
                  <a:moveTo>
                    <a:pt x="398462" y="187325"/>
                  </a:moveTo>
                  <a:lnTo>
                    <a:pt x="398462" y="184150"/>
                  </a:lnTo>
                  <a:lnTo>
                    <a:pt x="403225" y="184150"/>
                  </a:lnTo>
                  <a:lnTo>
                    <a:pt x="407987" y="184150"/>
                  </a:lnTo>
                  <a:lnTo>
                    <a:pt x="411162" y="184150"/>
                  </a:lnTo>
                  <a:lnTo>
                    <a:pt x="407987" y="184150"/>
                  </a:lnTo>
                  <a:lnTo>
                    <a:pt x="407987" y="187325"/>
                  </a:lnTo>
                  <a:lnTo>
                    <a:pt x="403225" y="187325"/>
                  </a:lnTo>
                  <a:lnTo>
                    <a:pt x="398462" y="187325"/>
                  </a:lnTo>
                  <a:close/>
                </a:path>
                <a:path w="508000" h="622300">
                  <a:moveTo>
                    <a:pt x="471487" y="138112"/>
                  </a:moveTo>
                  <a:lnTo>
                    <a:pt x="466725" y="138112"/>
                  </a:lnTo>
                  <a:lnTo>
                    <a:pt x="461962" y="138112"/>
                  </a:lnTo>
                  <a:lnTo>
                    <a:pt x="461962" y="133350"/>
                  </a:lnTo>
                  <a:lnTo>
                    <a:pt x="466725" y="133350"/>
                  </a:lnTo>
                  <a:lnTo>
                    <a:pt x="471487" y="133350"/>
                  </a:lnTo>
                  <a:lnTo>
                    <a:pt x="471487" y="138112"/>
                  </a:lnTo>
                  <a:close/>
                </a:path>
                <a:path w="508000" h="622300">
                  <a:moveTo>
                    <a:pt x="288925" y="493712"/>
                  </a:moveTo>
                  <a:lnTo>
                    <a:pt x="284162" y="493712"/>
                  </a:lnTo>
                  <a:lnTo>
                    <a:pt x="288925" y="493712"/>
                  </a:lnTo>
                  <a:lnTo>
                    <a:pt x="284162" y="493712"/>
                  </a:lnTo>
                  <a:lnTo>
                    <a:pt x="284162" y="490537"/>
                  </a:lnTo>
                  <a:lnTo>
                    <a:pt x="288925" y="490537"/>
                  </a:lnTo>
                  <a:lnTo>
                    <a:pt x="293687" y="490537"/>
                  </a:lnTo>
                  <a:lnTo>
                    <a:pt x="293687" y="493712"/>
                  </a:lnTo>
                  <a:lnTo>
                    <a:pt x="288925" y="493712"/>
                  </a:lnTo>
                  <a:close/>
                </a:path>
                <a:path w="508000" h="622300">
                  <a:moveTo>
                    <a:pt x="452437" y="187325"/>
                  </a:moveTo>
                  <a:lnTo>
                    <a:pt x="452437" y="184150"/>
                  </a:lnTo>
                  <a:lnTo>
                    <a:pt x="457200" y="184150"/>
                  </a:lnTo>
                  <a:lnTo>
                    <a:pt x="457200" y="187325"/>
                  </a:lnTo>
                  <a:lnTo>
                    <a:pt x="452437" y="187325"/>
                  </a:lnTo>
                  <a:close/>
                </a:path>
                <a:path w="508000" h="622300">
                  <a:moveTo>
                    <a:pt x="407987" y="252412"/>
                  </a:moveTo>
                  <a:lnTo>
                    <a:pt x="403225" y="247650"/>
                  </a:lnTo>
                  <a:lnTo>
                    <a:pt x="407987" y="247650"/>
                  </a:lnTo>
                  <a:lnTo>
                    <a:pt x="411162" y="247650"/>
                  </a:lnTo>
                  <a:lnTo>
                    <a:pt x="407987" y="247650"/>
                  </a:lnTo>
                  <a:lnTo>
                    <a:pt x="411162" y="247650"/>
                  </a:lnTo>
                  <a:lnTo>
                    <a:pt x="411162" y="252412"/>
                  </a:lnTo>
                  <a:lnTo>
                    <a:pt x="407987" y="252412"/>
                  </a:lnTo>
                  <a:close/>
                </a:path>
                <a:path w="508000" h="622300">
                  <a:moveTo>
                    <a:pt x="420687" y="311150"/>
                  </a:moveTo>
                  <a:lnTo>
                    <a:pt x="425450" y="306387"/>
                  </a:lnTo>
                  <a:lnTo>
                    <a:pt x="425450" y="311150"/>
                  </a:lnTo>
                  <a:lnTo>
                    <a:pt x="425450" y="306387"/>
                  </a:lnTo>
                  <a:lnTo>
                    <a:pt x="430212" y="306387"/>
                  </a:lnTo>
                  <a:lnTo>
                    <a:pt x="430212" y="311150"/>
                  </a:lnTo>
                  <a:lnTo>
                    <a:pt x="425450" y="311150"/>
                  </a:lnTo>
                  <a:lnTo>
                    <a:pt x="420687" y="311150"/>
                  </a:lnTo>
                  <a:close/>
                </a:path>
                <a:path w="508000" h="622300">
                  <a:moveTo>
                    <a:pt x="439737" y="242887"/>
                  </a:moveTo>
                  <a:lnTo>
                    <a:pt x="439737" y="238125"/>
                  </a:lnTo>
                  <a:lnTo>
                    <a:pt x="439737" y="242887"/>
                  </a:lnTo>
                  <a:lnTo>
                    <a:pt x="444500" y="242887"/>
                  </a:lnTo>
                  <a:lnTo>
                    <a:pt x="444500" y="238125"/>
                  </a:lnTo>
                  <a:lnTo>
                    <a:pt x="444500" y="242887"/>
                  </a:lnTo>
                  <a:lnTo>
                    <a:pt x="439737" y="242887"/>
                  </a:lnTo>
                  <a:close/>
                </a:path>
                <a:path w="508000" h="622300">
                  <a:moveTo>
                    <a:pt x="411162" y="187325"/>
                  </a:moveTo>
                  <a:lnTo>
                    <a:pt x="415925" y="187325"/>
                  </a:lnTo>
                  <a:lnTo>
                    <a:pt x="411162" y="187325"/>
                  </a:lnTo>
                  <a:lnTo>
                    <a:pt x="411162" y="192087"/>
                  </a:lnTo>
                  <a:lnTo>
                    <a:pt x="411162" y="187325"/>
                  </a:lnTo>
                  <a:close/>
                </a:path>
                <a:path w="508000" h="622300">
                  <a:moveTo>
                    <a:pt x="444500" y="196850"/>
                  </a:moveTo>
                  <a:lnTo>
                    <a:pt x="444500" y="192087"/>
                  </a:lnTo>
                  <a:lnTo>
                    <a:pt x="444500" y="196850"/>
                  </a:lnTo>
                  <a:lnTo>
                    <a:pt x="444500" y="192087"/>
                  </a:lnTo>
                  <a:lnTo>
                    <a:pt x="449262" y="192087"/>
                  </a:lnTo>
                  <a:lnTo>
                    <a:pt x="449262" y="196850"/>
                  </a:lnTo>
                  <a:lnTo>
                    <a:pt x="444500" y="196850"/>
                  </a:lnTo>
                  <a:close/>
                </a:path>
                <a:path w="508000" h="622300">
                  <a:moveTo>
                    <a:pt x="449262" y="233362"/>
                  </a:moveTo>
                  <a:lnTo>
                    <a:pt x="444500" y="233362"/>
                  </a:lnTo>
                  <a:lnTo>
                    <a:pt x="444500" y="238125"/>
                  </a:lnTo>
                  <a:lnTo>
                    <a:pt x="444500" y="233362"/>
                  </a:lnTo>
                  <a:lnTo>
                    <a:pt x="444500" y="228600"/>
                  </a:lnTo>
                  <a:lnTo>
                    <a:pt x="449262" y="228600"/>
                  </a:lnTo>
                  <a:lnTo>
                    <a:pt x="449262" y="233362"/>
                  </a:lnTo>
                  <a:close/>
                </a:path>
                <a:path w="508000" h="622300">
                  <a:moveTo>
                    <a:pt x="425450" y="179387"/>
                  </a:moveTo>
                  <a:lnTo>
                    <a:pt x="425450" y="174625"/>
                  </a:lnTo>
                  <a:lnTo>
                    <a:pt x="430212" y="174625"/>
                  </a:lnTo>
                  <a:lnTo>
                    <a:pt x="430212" y="179387"/>
                  </a:lnTo>
                  <a:lnTo>
                    <a:pt x="425450" y="179387"/>
                  </a:lnTo>
                  <a:close/>
                </a:path>
                <a:path w="508000" h="622300">
                  <a:moveTo>
                    <a:pt x="411162" y="315912"/>
                  </a:moveTo>
                  <a:lnTo>
                    <a:pt x="411162" y="311150"/>
                  </a:lnTo>
                  <a:lnTo>
                    <a:pt x="411162" y="315912"/>
                  </a:lnTo>
                  <a:lnTo>
                    <a:pt x="411162" y="311150"/>
                  </a:lnTo>
                  <a:lnTo>
                    <a:pt x="415925" y="311150"/>
                  </a:lnTo>
                  <a:lnTo>
                    <a:pt x="415925" y="306387"/>
                  </a:lnTo>
                  <a:lnTo>
                    <a:pt x="415925" y="311150"/>
                  </a:lnTo>
                  <a:lnTo>
                    <a:pt x="411162" y="311150"/>
                  </a:lnTo>
                  <a:lnTo>
                    <a:pt x="411162" y="315912"/>
                  </a:lnTo>
                  <a:lnTo>
                    <a:pt x="415925" y="315912"/>
                  </a:lnTo>
                  <a:lnTo>
                    <a:pt x="411162" y="315912"/>
                  </a:lnTo>
                  <a:close/>
                </a:path>
                <a:path w="508000" h="622300">
                  <a:moveTo>
                    <a:pt x="498475" y="201612"/>
                  </a:moveTo>
                  <a:lnTo>
                    <a:pt x="498475" y="206375"/>
                  </a:lnTo>
                  <a:lnTo>
                    <a:pt x="498475" y="201612"/>
                  </a:lnTo>
                  <a:lnTo>
                    <a:pt x="498475" y="206375"/>
                  </a:lnTo>
                  <a:lnTo>
                    <a:pt x="493712" y="206375"/>
                  </a:lnTo>
                  <a:lnTo>
                    <a:pt x="493712" y="201612"/>
                  </a:lnTo>
                  <a:lnTo>
                    <a:pt x="493712" y="206375"/>
                  </a:lnTo>
                  <a:lnTo>
                    <a:pt x="493712" y="201612"/>
                  </a:lnTo>
                  <a:lnTo>
                    <a:pt x="498475" y="201612"/>
                  </a:lnTo>
                  <a:close/>
                </a:path>
                <a:path w="508000" h="622300">
                  <a:moveTo>
                    <a:pt x="434975" y="347662"/>
                  </a:moveTo>
                  <a:lnTo>
                    <a:pt x="434975" y="342900"/>
                  </a:lnTo>
                  <a:lnTo>
                    <a:pt x="439737" y="342900"/>
                  </a:lnTo>
                  <a:lnTo>
                    <a:pt x="434975" y="342900"/>
                  </a:lnTo>
                  <a:lnTo>
                    <a:pt x="434975" y="347662"/>
                  </a:lnTo>
                  <a:close/>
                </a:path>
                <a:path w="508000" h="622300">
                  <a:moveTo>
                    <a:pt x="449262" y="315912"/>
                  </a:moveTo>
                  <a:lnTo>
                    <a:pt x="449262" y="311150"/>
                  </a:lnTo>
                  <a:lnTo>
                    <a:pt x="449262" y="315912"/>
                  </a:lnTo>
                  <a:lnTo>
                    <a:pt x="449262" y="311150"/>
                  </a:lnTo>
                  <a:lnTo>
                    <a:pt x="452437" y="311150"/>
                  </a:lnTo>
                  <a:lnTo>
                    <a:pt x="449262" y="311150"/>
                  </a:lnTo>
                  <a:lnTo>
                    <a:pt x="452437" y="311150"/>
                  </a:lnTo>
                  <a:lnTo>
                    <a:pt x="449262" y="311150"/>
                  </a:lnTo>
                  <a:lnTo>
                    <a:pt x="452437" y="311150"/>
                  </a:lnTo>
                  <a:lnTo>
                    <a:pt x="449262" y="311150"/>
                  </a:lnTo>
                  <a:lnTo>
                    <a:pt x="449262" y="315912"/>
                  </a:lnTo>
                  <a:close/>
                </a:path>
                <a:path w="508000" h="622300">
                  <a:moveTo>
                    <a:pt x="434975" y="352425"/>
                  </a:moveTo>
                  <a:lnTo>
                    <a:pt x="434975" y="347662"/>
                  </a:lnTo>
                  <a:lnTo>
                    <a:pt x="434975" y="352425"/>
                  </a:lnTo>
                  <a:lnTo>
                    <a:pt x="434975" y="347662"/>
                  </a:lnTo>
                  <a:lnTo>
                    <a:pt x="434975" y="352425"/>
                  </a:lnTo>
                  <a:close/>
                </a:path>
                <a:path w="508000" h="622300">
                  <a:moveTo>
                    <a:pt x="466725" y="138112"/>
                  </a:moveTo>
                  <a:lnTo>
                    <a:pt x="461962" y="138112"/>
                  </a:lnTo>
                  <a:lnTo>
                    <a:pt x="466725" y="138112"/>
                  </a:lnTo>
                  <a:lnTo>
                    <a:pt x="461962" y="138112"/>
                  </a:lnTo>
                  <a:lnTo>
                    <a:pt x="466725" y="138112"/>
                  </a:lnTo>
                  <a:close/>
                </a:path>
                <a:path w="508000" h="622300">
                  <a:moveTo>
                    <a:pt x="407987" y="352425"/>
                  </a:moveTo>
                  <a:lnTo>
                    <a:pt x="411162" y="352425"/>
                  </a:lnTo>
                  <a:lnTo>
                    <a:pt x="407987" y="352425"/>
                  </a:lnTo>
                  <a:lnTo>
                    <a:pt x="411162" y="352425"/>
                  </a:lnTo>
                  <a:lnTo>
                    <a:pt x="407987" y="352425"/>
                  </a:lnTo>
                  <a:lnTo>
                    <a:pt x="411162" y="352425"/>
                  </a:lnTo>
                  <a:lnTo>
                    <a:pt x="407987" y="352425"/>
                  </a:lnTo>
                  <a:close/>
                </a:path>
                <a:path w="508000" h="622300">
                  <a:moveTo>
                    <a:pt x="411162" y="252412"/>
                  </a:moveTo>
                  <a:lnTo>
                    <a:pt x="411162" y="247650"/>
                  </a:lnTo>
                  <a:lnTo>
                    <a:pt x="411162" y="252412"/>
                  </a:lnTo>
                  <a:close/>
                </a:path>
                <a:path w="508000" h="622300">
                  <a:moveTo>
                    <a:pt x="420687" y="306387"/>
                  </a:moveTo>
                  <a:lnTo>
                    <a:pt x="420687" y="311150"/>
                  </a:lnTo>
                  <a:lnTo>
                    <a:pt x="420687" y="306387"/>
                  </a:lnTo>
                  <a:close/>
                </a:path>
                <a:path w="508000" h="622300">
                  <a:moveTo>
                    <a:pt x="269875" y="493712"/>
                  </a:moveTo>
                  <a:lnTo>
                    <a:pt x="265112" y="493712"/>
                  </a:lnTo>
                  <a:lnTo>
                    <a:pt x="265112" y="490537"/>
                  </a:lnTo>
                  <a:lnTo>
                    <a:pt x="269875" y="490537"/>
                  </a:lnTo>
                  <a:lnTo>
                    <a:pt x="269875" y="493712"/>
                  </a:lnTo>
                  <a:close/>
                </a:path>
                <a:path w="508000" h="622300">
                  <a:moveTo>
                    <a:pt x="457200" y="138112"/>
                  </a:moveTo>
                  <a:lnTo>
                    <a:pt x="457200" y="142875"/>
                  </a:lnTo>
                  <a:lnTo>
                    <a:pt x="457200" y="138112"/>
                  </a:lnTo>
                  <a:lnTo>
                    <a:pt x="457200" y="142875"/>
                  </a:lnTo>
                  <a:lnTo>
                    <a:pt x="457200" y="138112"/>
                  </a:lnTo>
                  <a:close/>
                </a:path>
                <a:path w="508000" h="622300">
                  <a:moveTo>
                    <a:pt x="471487" y="165100"/>
                  </a:moveTo>
                  <a:lnTo>
                    <a:pt x="476250" y="165100"/>
                  </a:lnTo>
                  <a:lnTo>
                    <a:pt x="471487" y="165100"/>
                  </a:lnTo>
                  <a:close/>
                </a:path>
                <a:path w="508000" h="622300">
                  <a:moveTo>
                    <a:pt x="415925" y="179387"/>
                  </a:moveTo>
                  <a:lnTo>
                    <a:pt x="411162" y="179387"/>
                  </a:lnTo>
                  <a:lnTo>
                    <a:pt x="415925" y="179387"/>
                  </a:lnTo>
                  <a:lnTo>
                    <a:pt x="415925" y="184150"/>
                  </a:lnTo>
                  <a:lnTo>
                    <a:pt x="415925" y="179387"/>
                  </a:lnTo>
                  <a:close/>
                </a:path>
                <a:path w="508000" h="622300">
                  <a:moveTo>
                    <a:pt x="444500" y="265112"/>
                  </a:moveTo>
                  <a:lnTo>
                    <a:pt x="449262" y="265112"/>
                  </a:lnTo>
                  <a:lnTo>
                    <a:pt x="444500" y="265112"/>
                  </a:lnTo>
                  <a:close/>
                </a:path>
                <a:path w="508000" h="622300">
                  <a:moveTo>
                    <a:pt x="449262" y="265112"/>
                  </a:moveTo>
                  <a:lnTo>
                    <a:pt x="452437" y="265112"/>
                  </a:lnTo>
                  <a:lnTo>
                    <a:pt x="449262" y="265112"/>
                  </a:lnTo>
                  <a:close/>
                </a:path>
                <a:path w="508000" h="622300">
                  <a:moveTo>
                    <a:pt x="452437" y="192087"/>
                  </a:moveTo>
                  <a:lnTo>
                    <a:pt x="452437" y="187325"/>
                  </a:lnTo>
                  <a:lnTo>
                    <a:pt x="457200" y="187325"/>
                  </a:lnTo>
                  <a:lnTo>
                    <a:pt x="457200" y="192087"/>
                  </a:lnTo>
                  <a:lnTo>
                    <a:pt x="452437" y="192087"/>
                  </a:lnTo>
                  <a:close/>
                </a:path>
                <a:path w="508000" h="622300">
                  <a:moveTo>
                    <a:pt x="444500" y="228600"/>
                  </a:moveTo>
                  <a:lnTo>
                    <a:pt x="444500" y="223837"/>
                  </a:lnTo>
                  <a:lnTo>
                    <a:pt x="444500" y="228600"/>
                  </a:lnTo>
                  <a:close/>
                </a:path>
                <a:path w="508000" h="622300">
                  <a:moveTo>
                    <a:pt x="415925" y="361950"/>
                  </a:moveTo>
                  <a:lnTo>
                    <a:pt x="411162" y="361950"/>
                  </a:lnTo>
                  <a:lnTo>
                    <a:pt x="415925" y="361950"/>
                  </a:lnTo>
                  <a:lnTo>
                    <a:pt x="415925" y="357187"/>
                  </a:lnTo>
                  <a:lnTo>
                    <a:pt x="415925" y="361950"/>
                  </a:lnTo>
                  <a:lnTo>
                    <a:pt x="415925" y="357187"/>
                  </a:lnTo>
                  <a:lnTo>
                    <a:pt x="415925" y="361950"/>
                  </a:lnTo>
                  <a:close/>
                </a:path>
                <a:path w="508000" h="622300">
                  <a:moveTo>
                    <a:pt x="452437" y="146050"/>
                  </a:moveTo>
                  <a:lnTo>
                    <a:pt x="457200" y="146050"/>
                  </a:lnTo>
                  <a:lnTo>
                    <a:pt x="452437" y="146050"/>
                  </a:lnTo>
                  <a:close/>
                </a:path>
                <a:path w="508000" h="622300">
                  <a:moveTo>
                    <a:pt x="503237" y="119062"/>
                  </a:moveTo>
                  <a:lnTo>
                    <a:pt x="508000" y="119062"/>
                  </a:lnTo>
                  <a:lnTo>
                    <a:pt x="503237" y="119062"/>
                  </a:lnTo>
                  <a:lnTo>
                    <a:pt x="508000" y="119062"/>
                  </a:lnTo>
                  <a:lnTo>
                    <a:pt x="503237" y="119062"/>
                  </a:lnTo>
                  <a:lnTo>
                    <a:pt x="503237" y="123825"/>
                  </a:lnTo>
                  <a:lnTo>
                    <a:pt x="503237" y="119062"/>
                  </a:lnTo>
                  <a:close/>
                </a:path>
                <a:path w="508000" h="622300">
                  <a:moveTo>
                    <a:pt x="449262" y="174625"/>
                  </a:moveTo>
                  <a:lnTo>
                    <a:pt x="449262" y="169862"/>
                  </a:lnTo>
                  <a:lnTo>
                    <a:pt x="452437" y="169862"/>
                  </a:lnTo>
                  <a:lnTo>
                    <a:pt x="452437" y="174625"/>
                  </a:lnTo>
                  <a:lnTo>
                    <a:pt x="449262" y="174625"/>
                  </a:lnTo>
                  <a:close/>
                </a:path>
                <a:path w="508000" h="622300">
                  <a:moveTo>
                    <a:pt x="411162" y="184150"/>
                  </a:moveTo>
                  <a:lnTo>
                    <a:pt x="411162" y="179387"/>
                  </a:lnTo>
                  <a:lnTo>
                    <a:pt x="411162" y="184150"/>
                  </a:lnTo>
                  <a:close/>
                </a:path>
                <a:path w="508000" h="622300">
                  <a:moveTo>
                    <a:pt x="449262" y="160337"/>
                  </a:moveTo>
                  <a:lnTo>
                    <a:pt x="449262" y="155575"/>
                  </a:lnTo>
                  <a:lnTo>
                    <a:pt x="449262" y="160337"/>
                  </a:lnTo>
                  <a:close/>
                </a:path>
                <a:path w="508000" h="622300">
                  <a:moveTo>
                    <a:pt x="279400" y="508000"/>
                  </a:moveTo>
                  <a:lnTo>
                    <a:pt x="279400" y="503237"/>
                  </a:lnTo>
                  <a:lnTo>
                    <a:pt x="279400" y="508000"/>
                  </a:lnTo>
                  <a:close/>
                </a:path>
                <a:path w="508000" h="622300">
                  <a:moveTo>
                    <a:pt x="452437" y="196850"/>
                  </a:moveTo>
                  <a:lnTo>
                    <a:pt x="457200" y="196850"/>
                  </a:lnTo>
                  <a:lnTo>
                    <a:pt x="452437" y="196850"/>
                  </a:lnTo>
                  <a:close/>
                </a:path>
                <a:path w="508000" h="622300">
                  <a:moveTo>
                    <a:pt x="452437" y="187325"/>
                  </a:moveTo>
                  <a:lnTo>
                    <a:pt x="457200" y="187325"/>
                  </a:lnTo>
                  <a:lnTo>
                    <a:pt x="452437" y="187325"/>
                  </a:lnTo>
                  <a:close/>
                </a:path>
                <a:path w="508000" h="622300">
                  <a:moveTo>
                    <a:pt x="430212" y="211137"/>
                  </a:moveTo>
                  <a:lnTo>
                    <a:pt x="434975" y="211137"/>
                  </a:lnTo>
                  <a:lnTo>
                    <a:pt x="430212" y="211137"/>
                  </a:lnTo>
                  <a:close/>
                </a:path>
                <a:path w="508000" h="622300">
                  <a:moveTo>
                    <a:pt x="361950" y="384175"/>
                  </a:moveTo>
                  <a:lnTo>
                    <a:pt x="361950" y="379412"/>
                  </a:lnTo>
                  <a:lnTo>
                    <a:pt x="361950" y="384175"/>
                  </a:lnTo>
                  <a:close/>
                </a:path>
                <a:path w="508000" h="622300">
                  <a:moveTo>
                    <a:pt x="411162" y="311150"/>
                  </a:moveTo>
                  <a:lnTo>
                    <a:pt x="411162" y="306387"/>
                  </a:lnTo>
                  <a:lnTo>
                    <a:pt x="411162" y="311150"/>
                  </a:lnTo>
                  <a:close/>
                </a:path>
                <a:path w="508000" h="622300">
                  <a:moveTo>
                    <a:pt x="415925" y="398462"/>
                  </a:moveTo>
                  <a:lnTo>
                    <a:pt x="411162" y="398462"/>
                  </a:lnTo>
                  <a:lnTo>
                    <a:pt x="415925" y="398462"/>
                  </a:lnTo>
                  <a:close/>
                </a:path>
                <a:path w="508000" h="622300">
                  <a:moveTo>
                    <a:pt x="242887" y="585787"/>
                  </a:moveTo>
                  <a:lnTo>
                    <a:pt x="238125" y="585787"/>
                  </a:lnTo>
                  <a:lnTo>
                    <a:pt x="238125" y="581025"/>
                  </a:lnTo>
                  <a:lnTo>
                    <a:pt x="242887" y="581025"/>
                  </a:lnTo>
                  <a:lnTo>
                    <a:pt x="242887" y="585787"/>
                  </a:lnTo>
                  <a:close/>
                </a:path>
                <a:path w="508000" h="622300">
                  <a:moveTo>
                    <a:pt x="439737" y="352425"/>
                  </a:moveTo>
                  <a:lnTo>
                    <a:pt x="444500" y="352425"/>
                  </a:lnTo>
                  <a:lnTo>
                    <a:pt x="439737" y="352425"/>
                  </a:lnTo>
                  <a:close/>
                </a:path>
                <a:path w="508000" h="622300">
                  <a:moveTo>
                    <a:pt x="407987" y="252412"/>
                  </a:moveTo>
                  <a:lnTo>
                    <a:pt x="411162" y="252412"/>
                  </a:lnTo>
                  <a:lnTo>
                    <a:pt x="407987" y="252412"/>
                  </a:lnTo>
                  <a:lnTo>
                    <a:pt x="411162" y="252412"/>
                  </a:lnTo>
                  <a:lnTo>
                    <a:pt x="407987" y="252412"/>
                  </a:lnTo>
                  <a:lnTo>
                    <a:pt x="411162" y="252412"/>
                  </a:lnTo>
                  <a:lnTo>
                    <a:pt x="407987" y="252412"/>
                  </a:lnTo>
                  <a:close/>
                </a:path>
                <a:path w="508000" h="622300">
                  <a:moveTo>
                    <a:pt x="393700" y="357187"/>
                  </a:moveTo>
                  <a:lnTo>
                    <a:pt x="393700" y="361950"/>
                  </a:lnTo>
                  <a:lnTo>
                    <a:pt x="393700" y="357187"/>
                  </a:lnTo>
                  <a:close/>
                </a:path>
                <a:path w="508000" h="622300">
                  <a:moveTo>
                    <a:pt x="233362" y="581025"/>
                  </a:moveTo>
                  <a:lnTo>
                    <a:pt x="238125" y="581025"/>
                  </a:lnTo>
                  <a:lnTo>
                    <a:pt x="233362" y="581025"/>
                  </a:lnTo>
                  <a:close/>
                </a:path>
                <a:path w="508000" h="622300">
                  <a:moveTo>
                    <a:pt x="398462" y="357187"/>
                  </a:moveTo>
                  <a:lnTo>
                    <a:pt x="393700" y="357187"/>
                  </a:lnTo>
                  <a:lnTo>
                    <a:pt x="398462" y="357187"/>
                  </a:lnTo>
                  <a:close/>
                </a:path>
                <a:path w="508000" h="622300">
                  <a:moveTo>
                    <a:pt x="415925" y="187325"/>
                  </a:moveTo>
                  <a:lnTo>
                    <a:pt x="415925" y="192087"/>
                  </a:lnTo>
                  <a:lnTo>
                    <a:pt x="415925" y="187325"/>
                  </a:lnTo>
                  <a:close/>
                </a:path>
                <a:path w="508000" h="622300">
                  <a:moveTo>
                    <a:pt x="403225" y="384175"/>
                  </a:moveTo>
                  <a:lnTo>
                    <a:pt x="403225" y="379412"/>
                  </a:lnTo>
                  <a:lnTo>
                    <a:pt x="403225" y="384175"/>
                  </a:lnTo>
                  <a:close/>
                </a:path>
                <a:path w="508000" h="622300">
                  <a:moveTo>
                    <a:pt x="420687" y="361950"/>
                  </a:moveTo>
                  <a:lnTo>
                    <a:pt x="420687" y="357187"/>
                  </a:lnTo>
                  <a:lnTo>
                    <a:pt x="420687" y="361950"/>
                  </a:lnTo>
                  <a:close/>
                </a:path>
                <a:path w="508000" h="622300">
                  <a:moveTo>
                    <a:pt x="366712" y="403225"/>
                  </a:moveTo>
                  <a:lnTo>
                    <a:pt x="366712" y="398462"/>
                  </a:lnTo>
                  <a:lnTo>
                    <a:pt x="366712" y="403225"/>
                  </a:lnTo>
                  <a:close/>
                </a:path>
                <a:path w="508000" h="622300">
                  <a:moveTo>
                    <a:pt x="279400" y="498475"/>
                  </a:moveTo>
                  <a:lnTo>
                    <a:pt x="284162" y="498475"/>
                  </a:lnTo>
                  <a:lnTo>
                    <a:pt x="279400" y="498475"/>
                  </a:lnTo>
                  <a:close/>
                </a:path>
                <a:path w="508000" h="622300">
                  <a:moveTo>
                    <a:pt x="420687" y="361950"/>
                  </a:moveTo>
                  <a:lnTo>
                    <a:pt x="425450" y="361950"/>
                  </a:lnTo>
                  <a:lnTo>
                    <a:pt x="420687" y="361950"/>
                  </a:lnTo>
                  <a:close/>
                </a:path>
                <a:path w="508000" h="622300">
                  <a:moveTo>
                    <a:pt x="357187" y="379412"/>
                  </a:moveTo>
                  <a:lnTo>
                    <a:pt x="357187" y="384175"/>
                  </a:lnTo>
                  <a:lnTo>
                    <a:pt x="357187" y="379412"/>
                  </a:lnTo>
                  <a:close/>
                </a:path>
                <a:path w="508000" h="622300">
                  <a:moveTo>
                    <a:pt x="425450" y="371475"/>
                  </a:moveTo>
                  <a:lnTo>
                    <a:pt x="425450" y="366712"/>
                  </a:lnTo>
                  <a:lnTo>
                    <a:pt x="425450" y="371475"/>
                  </a:lnTo>
                  <a:close/>
                </a:path>
                <a:path w="508000" h="622300">
                  <a:moveTo>
                    <a:pt x="444500" y="228600"/>
                  </a:moveTo>
                  <a:lnTo>
                    <a:pt x="449262" y="228600"/>
                  </a:lnTo>
                  <a:lnTo>
                    <a:pt x="444500" y="228600"/>
                  </a:lnTo>
                  <a:close/>
                </a:path>
                <a:path w="508000" h="622300">
                  <a:moveTo>
                    <a:pt x="466725" y="215900"/>
                  </a:moveTo>
                  <a:lnTo>
                    <a:pt x="466725" y="211137"/>
                  </a:lnTo>
                  <a:lnTo>
                    <a:pt x="471487" y="211137"/>
                  </a:lnTo>
                  <a:lnTo>
                    <a:pt x="471487" y="215900"/>
                  </a:lnTo>
                  <a:lnTo>
                    <a:pt x="466725" y="215900"/>
                  </a:lnTo>
                  <a:close/>
                </a:path>
                <a:path w="508000" h="622300">
                  <a:moveTo>
                    <a:pt x="444500" y="311150"/>
                  </a:moveTo>
                  <a:lnTo>
                    <a:pt x="449262" y="311150"/>
                  </a:lnTo>
                  <a:lnTo>
                    <a:pt x="444500" y="311150"/>
                  </a:lnTo>
                  <a:lnTo>
                    <a:pt x="449262" y="311150"/>
                  </a:lnTo>
                  <a:lnTo>
                    <a:pt x="449262" y="315912"/>
                  </a:lnTo>
                  <a:lnTo>
                    <a:pt x="444500" y="315912"/>
                  </a:lnTo>
                  <a:lnTo>
                    <a:pt x="444500" y="311150"/>
                  </a:lnTo>
                  <a:close/>
                </a:path>
                <a:path w="508000" h="622300">
                  <a:moveTo>
                    <a:pt x="366712" y="388937"/>
                  </a:moveTo>
                  <a:lnTo>
                    <a:pt x="366712" y="393700"/>
                  </a:lnTo>
                  <a:lnTo>
                    <a:pt x="366712" y="388937"/>
                  </a:lnTo>
                  <a:close/>
                </a:path>
                <a:path w="508000" h="622300">
                  <a:moveTo>
                    <a:pt x="444500" y="155575"/>
                  </a:moveTo>
                  <a:lnTo>
                    <a:pt x="449262" y="155575"/>
                  </a:lnTo>
                  <a:lnTo>
                    <a:pt x="444500" y="155575"/>
                  </a:lnTo>
                  <a:close/>
                </a:path>
                <a:path w="508000" h="622300">
                  <a:moveTo>
                    <a:pt x="238125" y="581025"/>
                  </a:moveTo>
                  <a:lnTo>
                    <a:pt x="238125" y="585787"/>
                  </a:lnTo>
                  <a:lnTo>
                    <a:pt x="238125" y="581025"/>
                  </a:lnTo>
                  <a:close/>
                </a:path>
                <a:path w="508000" h="622300">
                  <a:moveTo>
                    <a:pt x="425450" y="334962"/>
                  </a:moveTo>
                  <a:lnTo>
                    <a:pt x="430212" y="334962"/>
                  </a:lnTo>
                  <a:lnTo>
                    <a:pt x="425450" y="334962"/>
                  </a:lnTo>
                  <a:close/>
                </a:path>
                <a:path w="508000" h="622300">
                  <a:moveTo>
                    <a:pt x="481012" y="128587"/>
                  </a:moveTo>
                  <a:lnTo>
                    <a:pt x="485775" y="128587"/>
                  </a:lnTo>
                  <a:lnTo>
                    <a:pt x="481012" y="128587"/>
                  </a:lnTo>
                  <a:close/>
                </a:path>
                <a:path w="508000" h="622300">
                  <a:moveTo>
                    <a:pt x="457200" y="330200"/>
                  </a:moveTo>
                  <a:lnTo>
                    <a:pt x="457200" y="334962"/>
                  </a:lnTo>
                  <a:lnTo>
                    <a:pt x="457200" y="330200"/>
                  </a:lnTo>
                  <a:close/>
                </a:path>
                <a:path w="508000" h="622300">
                  <a:moveTo>
                    <a:pt x="306387" y="471487"/>
                  </a:moveTo>
                  <a:lnTo>
                    <a:pt x="301625" y="471487"/>
                  </a:lnTo>
                  <a:lnTo>
                    <a:pt x="306387" y="471487"/>
                  </a:lnTo>
                  <a:close/>
                </a:path>
                <a:path w="508000" h="622300">
                  <a:moveTo>
                    <a:pt x="403225" y="376237"/>
                  </a:moveTo>
                  <a:lnTo>
                    <a:pt x="403225" y="379412"/>
                  </a:lnTo>
                  <a:lnTo>
                    <a:pt x="403225" y="376237"/>
                  </a:lnTo>
                  <a:close/>
                </a:path>
                <a:path w="508000" h="622300">
                  <a:moveTo>
                    <a:pt x="407987" y="357187"/>
                  </a:moveTo>
                  <a:lnTo>
                    <a:pt x="411162" y="357187"/>
                  </a:lnTo>
                  <a:lnTo>
                    <a:pt x="407987" y="357187"/>
                  </a:lnTo>
                  <a:close/>
                </a:path>
                <a:path w="508000" h="622300">
                  <a:moveTo>
                    <a:pt x="415925" y="238125"/>
                  </a:moveTo>
                  <a:lnTo>
                    <a:pt x="415925" y="233362"/>
                  </a:lnTo>
                  <a:lnTo>
                    <a:pt x="415925" y="238125"/>
                  </a:lnTo>
                  <a:close/>
                </a:path>
                <a:path w="508000" h="622300">
                  <a:moveTo>
                    <a:pt x="434975" y="347662"/>
                  </a:moveTo>
                  <a:lnTo>
                    <a:pt x="430212" y="347662"/>
                  </a:lnTo>
                  <a:lnTo>
                    <a:pt x="434975" y="347662"/>
                  </a:lnTo>
                  <a:close/>
                </a:path>
                <a:path w="508000" h="622300">
                  <a:moveTo>
                    <a:pt x="352425" y="398462"/>
                  </a:moveTo>
                  <a:lnTo>
                    <a:pt x="357187" y="398462"/>
                  </a:lnTo>
                  <a:lnTo>
                    <a:pt x="357187" y="403225"/>
                  </a:lnTo>
                  <a:lnTo>
                    <a:pt x="352425" y="403225"/>
                  </a:lnTo>
                  <a:lnTo>
                    <a:pt x="352425" y="398462"/>
                  </a:lnTo>
                  <a:close/>
                </a:path>
                <a:path w="508000" h="622300">
                  <a:moveTo>
                    <a:pt x="393700" y="347662"/>
                  </a:moveTo>
                  <a:lnTo>
                    <a:pt x="393700" y="342900"/>
                  </a:lnTo>
                  <a:lnTo>
                    <a:pt x="393700" y="347662"/>
                  </a:lnTo>
                  <a:close/>
                </a:path>
                <a:path w="508000" h="622300">
                  <a:moveTo>
                    <a:pt x="449262" y="330200"/>
                  </a:moveTo>
                  <a:lnTo>
                    <a:pt x="449262" y="325437"/>
                  </a:lnTo>
                  <a:lnTo>
                    <a:pt x="449262" y="330200"/>
                  </a:lnTo>
                  <a:close/>
                </a:path>
                <a:path w="508000" h="622300">
                  <a:moveTo>
                    <a:pt x="444500" y="238125"/>
                  </a:moveTo>
                  <a:lnTo>
                    <a:pt x="444500" y="242887"/>
                  </a:lnTo>
                  <a:lnTo>
                    <a:pt x="444500" y="238125"/>
                  </a:lnTo>
                  <a:close/>
                </a:path>
                <a:path w="508000" h="622300">
                  <a:moveTo>
                    <a:pt x="420687" y="298450"/>
                  </a:moveTo>
                  <a:lnTo>
                    <a:pt x="415925" y="298450"/>
                  </a:lnTo>
                  <a:lnTo>
                    <a:pt x="420687" y="298450"/>
                  </a:lnTo>
                  <a:close/>
                </a:path>
                <a:path w="508000" h="622300">
                  <a:moveTo>
                    <a:pt x="449262" y="265112"/>
                  </a:moveTo>
                  <a:lnTo>
                    <a:pt x="449262" y="269875"/>
                  </a:lnTo>
                  <a:lnTo>
                    <a:pt x="449262" y="265112"/>
                  </a:lnTo>
                  <a:close/>
                </a:path>
                <a:path w="508000" h="622300">
                  <a:moveTo>
                    <a:pt x="439737" y="357187"/>
                  </a:moveTo>
                  <a:lnTo>
                    <a:pt x="439737" y="352425"/>
                  </a:lnTo>
                  <a:lnTo>
                    <a:pt x="439737" y="357187"/>
                  </a:lnTo>
                  <a:close/>
                </a:path>
                <a:path w="508000" h="622300">
                  <a:moveTo>
                    <a:pt x="215900" y="608012"/>
                  </a:moveTo>
                  <a:lnTo>
                    <a:pt x="215900" y="612775"/>
                  </a:lnTo>
                  <a:lnTo>
                    <a:pt x="215900" y="608012"/>
                  </a:lnTo>
                  <a:close/>
                </a:path>
                <a:path w="508000" h="622300">
                  <a:moveTo>
                    <a:pt x="274637" y="503237"/>
                  </a:moveTo>
                  <a:lnTo>
                    <a:pt x="279400" y="503237"/>
                  </a:lnTo>
                  <a:lnTo>
                    <a:pt x="274637" y="503237"/>
                  </a:lnTo>
                  <a:close/>
                </a:path>
                <a:path w="508000" h="622300">
                  <a:moveTo>
                    <a:pt x="439737" y="306387"/>
                  </a:moveTo>
                  <a:lnTo>
                    <a:pt x="439737" y="301625"/>
                  </a:lnTo>
                  <a:lnTo>
                    <a:pt x="439737" y="306387"/>
                  </a:lnTo>
                  <a:close/>
                </a:path>
                <a:path w="508000" h="622300">
                  <a:moveTo>
                    <a:pt x="434975" y="215900"/>
                  </a:moveTo>
                  <a:lnTo>
                    <a:pt x="439737" y="215900"/>
                  </a:lnTo>
                  <a:lnTo>
                    <a:pt x="434975" y="215900"/>
                  </a:lnTo>
                  <a:close/>
                </a:path>
                <a:path w="508000" h="622300">
                  <a:moveTo>
                    <a:pt x="439737" y="306387"/>
                  </a:moveTo>
                  <a:lnTo>
                    <a:pt x="439737" y="301625"/>
                  </a:lnTo>
                  <a:lnTo>
                    <a:pt x="439737" y="306387"/>
                  </a:lnTo>
                  <a:close/>
                </a:path>
                <a:path w="508000" h="622300">
                  <a:moveTo>
                    <a:pt x="284162" y="498475"/>
                  </a:moveTo>
                  <a:lnTo>
                    <a:pt x="284162" y="493712"/>
                  </a:lnTo>
                  <a:lnTo>
                    <a:pt x="284162" y="498475"/>
                  </a:lnTo>
                  <a:close/>
                </a:path>
                <a:path w="508000" h="622300">
                  <a:moveTo>
                    <a:pt x="430212" y="306387"/>
                  </a:moveTo>
                  <a:lnTo>
                    <a:pt x="434975" y="306387"/>
                  </a:lnTo>
                  <a:lnTo>
                    <a:pt x="430212" y="306387"/>
                  </a:lnTo>
                  <a:close/>
                </a:path>
                <a:path w="508000" h="622300">
                  <a:moveTo>
                    <a:pt x="503237" y="128587"/>
                  </a:moveTo>
                  <a:lnTo>
                    <a:pt x="508000" y="128587"/>
                  </a:lnTo>
                  <a:lnTo>
                    <a:pt x="503237" y="128587"/>
                  </a:lnTo>
                  <a:lnTo>
                    <a:pt x="508000" y="128587"/>
                  </a:lnTo>
                  <a:lnTo>
                    <a:pt x="503237" y="128587"/>
                  </a:lnTo>
                  <a:close/>
                </a:path>
                <a:path w="508000" h="622300">
                  <a:moveTo>
                    <a:pt x="334962" y="452437"/>
                  </a:moveTo>
                  <a:lnTo>
                    <a:pt x="338137" y="452437"/>
                  </a:lnTo>
                  <a:lnTo>
                    <a:pt x="334962" y="452437"/>
                  </a:lnTo>
                  <a:close/>
                </a:path>
                <a:path w="508000" h="622300">
                  <a:moveTo>
                    <a:pt x="330200" y="457200"/>
                  </a:moveTo>
                  <a:lnTo>
                    <a:pt x="334962" y="457200"/>
                  </a:lnTo>
                  <a:lnTo>
                    <a:pt x="330200" y="457200"/>
                  </a:lnTo>
                  <a:close/>
                </a:path>
                <a:path w="508000" h="622300">
                  <a:moveTo>
                    <a:pt x="306387" y="476250"/>
                  </a:moveTo>
                  <a:lnTo>
                    <a:pt x="311150" y="476250"/>
                  </a:lnTo>
                  <a:lnTo>
                    <a:pt x="306387" y="476250"/>
                  </a:lnTo>
                  <a:close/>
                </a:path>
                <a:path w="508000" h="622300">
                  <a:moveTo>
                    <a:pt x="361950" y="403225"/>
                  </a:moveTo>
                  <a:lnTo>
                    <a:pt x="366712" y="403225"/>
                  </a:lnTo>
                  <a:lnTo>
                    <a:pt x="361950" y="403225"/>
                  </a:lnTo>
                  <a:close/>
                </a:path>
                <a:path w="508000" h="622300">
                  <a:moveTo>
                    <a:pt x="430212" y="320675"/>
                  </a:moveTo>
                  <a:lnTo>
                    <a:pt x="430212" y="325437"/>
                  </a:lnTo>
                  <a:lnTo>
                    <a:pt x="430212" y="320675"/>
                  </a:lnTo>
                  <a:close/>
                </a:path>
                <a:path w="508000" h="622300">
                  <a:moveTo>
                    <a:pt x="407987" y="352425"/>
                  </a:moveTo>
                  <a:lnTo>
                    <a:pt x="411162" y="352425"/>
                  </a:lnTo>
                  <a:lnTo>
                    <a:pt x="411162" y="357187"/>
                  </a:lnTo>
                  <a:lnTo>
                    <a:pt x="407987" y="357187"/>
                  </a:lnTo>
                  <a:lnTo>
                    <a:pt x="407987" y="352425"/>
                  </a:lnTo>
                  <a:close/>
                </a:path>
                <a:path w="508000" h="622300">
                  <a:moveTo>
                    <a:pt x="430212" y="301625"/>
                  </a:moveTo>
                  <a:lnTo>
                    <a:pt x="425450" y="301625"/>
                  </a:lnTo>
                  <a:lnTo>
                    <a:pt x="430212" y="301625"/>
                  </a:lnTo>
                  <a:close/>
                </a:path>
                <a:path w="508000" h="622300">
                  <a:moveTo>
                    <a:pt x="347662" y="425450"/>
                  </a:moveTo>
                  <a:lnTo>
                    <a:pt x="347662" y="430212"/>
                  </a:lnTo>
                  <a:lnTo>
                    <a:pt x="347662" y="425450"/>
                  </a:lnTo>
                  <a:close/>
                </a:path>
                <a:path w="508000" h="622300">
                  <a:moveTo>
                    <a:pt x="374650" y="352425"/>
                  </a:moveTo>
                  <a:lnTo>
                    <a:pt x="374650" y="357187"/>
                  </a:lnTo>
                  <a:lnTo>
                    <a:pt x="374650" y="352425"/>
                  </a:lnTo>
                  <a:close/>
                </a:path>
                <a:path w="508000" h="622300">
                  <a:moveTo>
                    <a:pt x="430212" y="325437"/>
                  </a:moveTo>
                  <a:lnTo>
                    <a:pt x="430212" y="320675"/>
                  </a:lnTo>
                  <a:lnTo>
                    <a:pt x="430212" y="325437"/>
                  </a:lnTo>
                  <a:close/>
                </a:path>
                <a:path w="508000" h="622300">
                  <a:moveTo>
                    <a:pt x="242887" y="612775"/>
                  </a:moveTo>
                  <a:lnTo>
                    <a:pt x="238125" y="612775"/>
                  </a:lnTo>
                  <a:lnTo>
                    <a:pt x="242887" y="612775"/>
                  </a:lnTo>
                  <a:close/>
                </a:path>
                <a:path w="508000" h="622300">
                  <a:moveTo>
                    <a:pt x="338137" y="439737"/>
                  </a:moveTo>
                  <a:lnTo>
                    <a:pt x="338137" y="434975"/>
                  </a:lnTo>
                  <a:lnTo>
                    <a:pt x="338137" y="439737"/>
                  </a:lnTo>
                  <a:close/>
                </a:path>
                <a:path w="508000" h="622300">
                  <a:moveTo>
                    <a:pt x="411162" y="315912"/>
                  </a:moveTo>
                  <a:lnTo>
                    <a:pt x="411162" y="320675"/>
                  </a:lnTo>
                  <a:lnTo>
                    <a:pt x="411162" y="315912"/>
                  </a:lnTo>
                  <a:close/>
                </a:path>
                <a:path w="508000" h="622300">
                  <a:moveTo>
                    <a:pt x="338137" y="434975"/>
                  </a:moveTo>
                  <a:lnTo>
                    <a:pt x="338137" y="439737"/>
                  </a:lnTo>
                  <a:lnTo>
                    <a:pt x="338137" y="434975"/>
                  </a:lnTo>
                  <a:close/>
                </a:path>
                <a:path w="508000" h="622300">
                  <a:moveTo>
                    <a:pt x="503237" y="128587"/>
                  </a:moveTo>
                  <a:lnTo>
                    <a:pt x="508000" y="128587"/>
                  </a:lnTo>
                  <a:lnTo>
                    <a:pt x="503237" y="128587"/>
                  </a:lnTo>
                  <a:close/>
                </a:path>
                <a:path w="508000" h="622300">
                  <a:moveTo>
                    <a:pt x="425450" y="238125"/>
                  </a:moveTo>
                  <a:lnTo>
                    <a:pt x="425450" y="233362"/>
                  </a:lnTo>
                  <a:lnTo>
                    <a:pt x="425450" y="238125"/>
                  </a:lnTo>
                  <a:close/>
                </a:path>
                <a:path w="508000" h="622300">
                  <a:moveTo>
                    <a:pt x="315912" y="461962"/>
                  </a:moveTo>
                  <a:lnTo>
                    <a:pt x="315912" y="466725"/>
                  </a:lnTo>
                  <a:lnTo>
                    <a:pt x="315912" y="461962"/>
                  </a:lnTo>
                  <a:close/>
                </a:path>
                <a:path w="508000" h="622300">
                  <a:moveTo>
                    <a:pt x="415925" y="315912"/>
                  </a:moveTo>
                  <a:lnTo>
                    <a:pt x="420687" y="315912"/>
                  </a:lnTo>
                  <a:lnTo>
                    <a:pt x="415925" y="315912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40022" y="3571045"/>
              <a:ext cx="709612" cy="53022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11447" y="4625145"/>
              <a:ext cx="538162" cy="73977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4540022" y="3561520"/>
              <a:ext cx="709930" cy="539750"/>
            </a:xfrm>
            <a:custGeom>
              <a:avLst/>
              <a:gdLst/>
              <a:ahLst/>
              <a:cxnLst/>
              <a:rect l="l" t="t" r="r" b="b"/>
              <a:pathLst>
                <a:path w="709929" h="539750">
                  <a:moveTo>
                    <a:pt x="55562" y="384175"/>
                  </a:moveTo>
                  <a:lnTo>
                    <a:pt x="50799" y="384175"/>
                  </a:lnTo>
                  <a:lnTo>
                    <a:pt x="50799" y="388937"/>
                  </a:lnTo>
                  <a:lnTo>
                    <a:pt x="46037" y="388937"/>
                  </a:lnTo>
                  <a:lnTo>
                    <a:pt x="46037" y="393700"/>
                  </a:lnTo>
                  <a:lnTo>
                    <a:pt x="46037" y="396875"/>
                  </a:lnTo>
                  <a:lnTo>
                    <a:pt x="41274" y="396875"/>
                  </a:lnTo>
                  <a:lnTo>
                    <a:pt x="36512" y="393700"/>
                  </a:lnTo>
                  <a:lnTo>
                    <a:pt x="41274" y="393700"/>
                  </a:lnTo>
                  <a:lnTo>
                    <a:pt x="41274" y="388937"/>
                  </a:lnTo>
                  <a:lnTo>
                    <a:pt x="36512" y="388937"/>
                  </a:lnTo>
                  <a:lnTo>
                    <a:pt x="41274" y="388937"/>
                  </a:lnTo>
                  <a:lnTo>
                    <a:pt x="41274" y="384175"/>
                  </a:lnTo>
                  <a:lnTo>
                    <a:pt x="41274" y="379412"/>
                  </a:lnTo>
                  <a:lnTo>
                    <a:pt x="36512" y="379412"/>
                  </a:lnTo>
                  <a:lnTo>
                    <a:pt x="41274" y="374650"/>
                  </a:lnTo>
                  <a:lnTo>
                    <a:pt x="41274" y="369887"/>
                  </a:lnTo>
                  <a:lnTo>
                    <a:pt x="46037" y="369887"/>
                  </a:lnTo>
                  <a:lnTo>
                    <a:pt x="46037" y="365125"/>
                  </a:lnTo>
                  <a:lnTo>
                    <a:pt x="46037" y="360362"/>
                  </a:lnTo>
                  <a:lnTo>
                    <a:pt x="46037" y="357187"/>
                  </a:lnTo>
                  <a:lnTo>
                    <a:pt x="50799" y="357187"/>
                  </a:lnTo>
                  <a:lnTo>
                    <a:pt x="50799" y="352425"/>
                  </a:lnTo>
                  <a:lnTo>
                    <a:pt x="46037" y="352425"/>
                  </a:lnTo>
                  <a:lnTo>
                    <a:pt x="46037" y="347662"/>
                  </a:lnTo>
                  <a:lnTo>
                    <a:pt x="46037" y="342900"/>
                  </a:lnTo>
                  <a:lnTo>
                    <a:pt x="46037" y="338137"/>
                  </a:lnTo>
                  <a:lnTo>
                    <a:pt x="41274" y="338137"/>
                  </a:lnTo>
                  <a:lnTo>
                    <a:pt x="41274" y="333375"/>
                  </a:lnTo>
                  <a:lnTo>
                    <a:pt x="36512" y="333375"/>
                  </a:lnTo>
                  <a:lnTo>
                    <a:pt x="31749" y="333375"/>
                  </a:lnTo>
                  <a:lnTo>
                    <a:pt x="31749" y="328612"/>
                  </a:lnTo>
                  <a:lnTo>
                    <a:pt x="31749" y="323850"/>
                  </a:lnTo>
                  <a:lnTo>
                    <a:pt x="28574" y="323850"/>
                  </a:lnTo>
                  <a:lnTo>
                    <a:pt x="28574" y="320675"/>
                  </a:lnTo>
                  <a:lnTo>
                    <a:pt x="28574" y="315912"/>
                  </a:lnTo>
                  <a:lnTo>
                    <a:pt x="23812" y="315912"/>
                  </a:lnTo>
                  <a:lnTo>
                    <a:pt x="23812" y="320675"/>
                  </a:lnTo>
                  <a:lnTo>
                    <a:pt x="23812" y="315912"/>
                  </a:lnTo>
                  <a:lnTo>
                    <a:pt x="23812" y="311150"/>
                  </a:lnTo>
                  <a:lnTo>
                    <a:pt x="28574" y="311150"/>
                  </a:lnTo>
                  <a:lnTo>
                    <a:pt x="28574" y="306387"/>
                  </a:lnTo>
                  <a:lnTo>
                    <a:pt x="28574" y="301625"/>
                  </a:lnTo>
                  <a:lnTo>
                    <a:pt x="28574" y="296862"/>
                  </a:lnTo>
                  <a:lnTo>
                    <a:pt x="31749" y="296862"/>
                  </a:lnTo>
                  <a:lnTo>
                    <a:pt x="31749" y="292100"/>
                  </a:lnTo>
                  <a:lnTo>
                    <a:pt x="31749" y="287337"/>
                  </a:lnTo>
                  <a:lnTo>
                    <a:pt x="36512" y="287337"/>
                  </a:lnTo>
                  <a:lnTo>
                    <a:pt x="36512" y="282575"/>
                  </a:lnTo>
                  <a:lnTo>
                    <a:pt x="36512" y="279400"/>
                  </a:lnTo>
                  <a:lnTo>
                    <a:pt x="41274" y="279400"/>
                  </a:lnTo>
                  <a:lnTo>
                    <a:pt x="41274" y="274637"/>
                  </a:lnTo>
                  <a:lnTo>
                    <a:pt x="46037" y="274637"/>
                  </a:lnTo>
                  <a:lnTo>
                    <a:pt x="46037" y="279400"/>
                  </a:lnTo>
                  <a:lnTo>
                    <a:pt x="46037" y="274637"/>
                  </a:lnTo>
                  <a:lnTo>
                    <a:pt x="46037" y="279400"/>
                  </a:lnTo>
                  <a:lnTo>
                    <a:pt x="46037" y="274637"/>
                  </a:lnTo>
                  <a:lnTo>
                    <a:pt x="50799" y="274637"/>
                  </a:lnTo>
                  <a:lnTo>
                    <a:pt x="55562" y="274637"/>
                  </a:lnTo>
                  <a:lnTo>
                    <a:pt x="55562" y="269875"/>
                  </a:lnTo>
                  <a:lnTo>
                    <a:pt x="55562" y="265112"/>
                  </a:lnTo>
                  <a:lnTo>
                    <a:pt x="60324" y="265112"/>
                  </a:lnTo>
                  <a:lnTo>
                    <a:pt x="55562" y="265112"/>
                  </a:lnTo>
                  <a:lnTo>
                    <a:pt x="60324" y="265112"/>
                  </a:lnTo>
                  <a:lnTo>
                    <a:pt x="60324" y="260350"/>
                  </a:lnTo>
                  <a:lnTo>
                    <a:pt x="65087" y="260350"/>
                  </a:lnTo>
                  <a:lnTo>
                    <a:pt x="60324" y="260350"/>
                  </a:lnTo>
                  <a:lnTo>
                    <a:pt x="65087" y="260350"/>
                  </a:lnTo>
                  <a:lnTo>
                    <a:pt x="65087" y="255587"/>
                  </a:lnTo>
                  <a:lnTo>
                    <a:pt x="65087" y="250825"/>
                  </a:lnTo>
                  <a:lnTo>
                    <a:pt x="65087" y="246062"/>
                  </a:lnTo>
                  <a:lnTo>
                    <a:pt x="65087" y="242887"/>
                  </a:lnTo>
                  <a:lnTo>
                    <a:pt x="68262" y="242887"/>
                  </a:lnTo>
                  <a:lnTo>
                    <a:pt x="68262" y="238125"/>
                  </a:lnTo>
                  <a:lnTo>
                    <a:pt x="68262" y="233362"/>
                  </a:lnTo>
                  <a:lnTo>
                    <a:pt x="73024" y="233362"/>
                  </a:lnTo>
                  <a:lnTo>
                    <a:pt x="68262" y="233362"/>
                  </a:lnTo>
                  <a:lnTo>
                    <a:pt x="68262" y="228600"/>
                  </a:lnTo>
                  <a:lnTo>
                    <a:pt x="73024" y="228600"/>
                  </a:lnTo>
                  <a:lnTo>
                    <a:pt x="68262" y="228600"/>
                  </a:lnTo>
                  <a:lnTo>
                    <a:pt x="73024" y="228600"/>
                  </a:lnTo>
                  <a:lnTo>
                    <a:pt x="73024" y="223837"/>
                  </a:lnTo>
                  <a:lnTo>
                    <a:pt x="73024" y="219075"/>
                  </a:lnTo>
                  <a:lnTo>
                    <a:pt x="77787" y="219075"/>
                  </a:lnTo>
                  <a:lnTo>
                    <a:pt x="77787" y="214312"/>
                  </a:lnTo>
                  <a:lnTo>
                    <a:pt x="77787" y="219075"/>
                  </a:lnTo>
                  <a:lnTo>
                    <a:pt x="77787" y="214312"/>
                  </a:lnTo>
                  <a:lnTo>
                    <a:pt x="77787" y="209550"/>
                  </a:lnTo>
                  <a:lnTo>
                    <a:pt x="77787" y="206375"/>
                  </a:lnTo>
                  <a:lnTo>
                    <a:pt x="77787" y="201612"/>
                  </a:lnTo>
                  <a:lnTo>
                    <a:pt x="82549" y="201612"/>
                  </a:lnTo>
                  <a:lnTo>
                    <a:pt x="87312" y="201612"/>
                  </a:lnTo>
                  <a:lnTo>
                    <a:pt x="87312" y="196850"/>
                  </a:lnTo>
                  <a:lnTo>
                    <a:pt x="92074" y="196850"/>
                  </a:lnTo>
                  <a:lnTo>
                    <a:pt x="96837" y="196850"/>
                  </a:lnTo>
                  <a:lnTo>
                    <a:pt x="101599" y="196850"/>
                  </a:lnTo>
                  <a:lnTo>
                    <a:pt x="106362" y="196850"/>
                  </a:lnTo>
                  <a:lnTo>
                    <a:pt x="106362" y="192087"/>
                  </a:lnTo>
                  <a:lnTo>
                    <a:pt x="101599" y="192087"/>
                  </a:lnTo>
                  <a:lnTo>
                    <a:pt x="96837" y="192087"/>
                  </a:lnTo>
                  <a:lnTo>
                    <a:pt x="96837" y="187325"/>
                  </a:lnTo>
                  <a:lnTo>
                    <a:pt x="101599" y="187325"/>
                  </a:lnTo>
                  <a:lnTo>
                    <a:pt x="96837" y="187325"/>
                  </a:lnTo>
                  <a:lnTo>
                    <a:pt x="96837" y="182562"/>
                  </a:lnTo>
                  <a:lnTo>
                    <a:pt x="101599" y="182562"/>
                  </a:lnTo>
                  <a:lnTo>
                    <a:pt x="101599" y="187325"/>
                  </a:lnTo>
                  <a:lnTo>
                    <a:pt x="101599" y="182562"/>
                  </a:lnTo>
                  <a:lnTo>
                    <a:pt x="106362" y="182562"/>
                  </a:lnTo>
                  <a:lnTo>
                    <a:pt x="101599" y="182562"/>
                  </a:lnTo>
                  <a:lnTo>
                    <a:pt x="106362" y="182562"/>
                  </a:lnTo>
                  <a:lnTo>
                    <a:pt x="101599" y="182562"/>
                  </a:lnTo>
                  <a:lnTo>
                    <a:pt x="101599" y="177800"/>
                  </a:lnTo>
                  <a:lnTo>
                    <a:pt x="106362" y="177800"/>
                  </a:lnTo>
                  <a:lnTo>
                    <a:pt x="101599" y="177800"/>
                  </a:lnTo>
                  <a:lnTo>
                    <a:pt x="101599" y="173037"/>
                  </a:lnTo>
                  <a:lnTo>
                    <a:pt x="106362" y="173037"/>
                  </a:lnTo>
                  <a:lnTo>
                    <a:pt x="106362" y="168275"/>
                  </a:lnTo>
                  <a:lnTo>
                    <a:pt x="106362" y="173037"/>
                  </a:lnTo>
                  <a:lnTo>
                    <a:pt x="106362" y="168275"/>
                  </a:lnTo>
                  <a:lnTo>
                    <a:pt x="106362" y="173037"/>
                  </a:lnTo>
                  <a:lnTo>
                    <a:pt x="109537" y="173037"/>
                  </a:lnTo>
                  <a:lnTo>
                    <a:pt x="109537" y="177800"/>
                  </a:lnTo>
                  <a:lnTo>
                    <a:pt x="114299" y="177800"/>
                  </a:lnTo>
                  <a:lnTo>
                    <a:pt x="114299" y="182562"/>
                  </a:lnTo>
                  <a:lnTo>
                    <a:pt x="119062" y="182562"/>
                  </a:lnTo>
                  <a:lnTo>
                    <a:pt x="119062" y="177800"/>
                  </a:lnTo>
                  <a:lnTo>
                    <a:pt x="119062" y="173037"/>
                  </a:lnTo>
                  <a:lnTo>
                    <a:pt x="123824" y="173037"/>
                  </a:lnTo>
                  <a:lnTo>
                    <a:pt x="123824" y="168275"/>
                  </a:lnTo>
                  <a:lnTo>
                    <a:pt x="128587" y="168275"/>
                  </a:lnTo>
                  <a:lnTo>
                    <a:pt x="128587" y="165100"/>
                  </a:lnTo>
                  <a:lnTo>
                    <a:pt x="128587" y="160337"/>
                  </a:lnTo>
                  <a:lnTo>
                    <a:pt x="133349" y="160337"/>
                  </a:lnTo>
                  <a:lnTo>
                    <a:pt x="133349" y="155575"/>
                  </a:lnTo>
                  <a:lnTo>
                    <a:pt x="138112" y="155575"/>
                  </a:lnTo>
                  <a:lnTo>
                    <a:pt x="138112" y="150812"/>
                  </a:lnTo>
                  <a:lnTo>
                    <a:pt x="138112" y="146050"/>
                  </a:lnTo>
                  <a:lnTo>
                    <a:pt x="142874" y="146050"/>
                  </a:lnTo>
                  <a:lnTo>
                    <a:pt x="138112" y="146050"/>
                  </a:lnTo>
                  <a:lnTo>
                    <a:pt x="142874" y="146050"/>
                  </a:lnTo>
                  <a:lnTo>
                    <a:pt x="138112" y="146050"/>
                  </a:lnTo>
                  <a:lnTo>
                    <a:pt x="138112" y="141287"/>
                  </a:lnTo>
                  <a:lnTo>
                    <a:pt x="142874" y="141287"/>
                  </a:lnTo>
                  <a:lnTo>
                    <a:pt x="142874" y="146050"/>
                  </a:lnTo>
                  <a:lnTo>
                    <a:pt x="142874" y="141287"/>
                  </a:lnTo>
                  <a:lnTo>
                    <a:pt x="142874" y="136525"/>
                  </a:lnTo>
                  <a:lnTo>
                    <a:pt x="142874" y="131762"/>
                  </a:lnTo>
                  <a:lnTo>
                    <a:pt x="146049" y="131762"/>
                  </a:lnTo>
                  <a:lnTo>
                    <a:pt x="142874" y="131762"/>
                  </a:lnTo>
                  <a:lnTo>
                    <a:pt x="146049" y="131762"/>
                  </a:lnTo>
                  <a:lnTo>
                    <a:pt x="150812" y="131762"/>
                  </a:lnTo>
                  <a:lnTo>
                    <a:pt x="155574" y="131762"/>
                  </a:lnTo>
                  <a:lnTo>
                    <a:pt x="160337" y="131762"/>
                  </a:lnTo>
                  <a:lnTo>
                    <a:pt x="165099" y="131762"/>
                  </a:lnTo>
                  <a:lnTo>
                    <a:pt x="169862" y="131762"/>
                  </a:lnTo>
                  <a:lnTo>
                    <a:pt x="169862" y="128587"/>
                  </a:lnTo>
                  <a:lnTo>
                    <a:pt x="169862" y="131762"/>
                  </a:lnTo>
                  <a:lnTo>
                    <a:pt x="169862" y="128587"/>
                  </a:lnTo>
                  <a:lnTo>
                    <a:pt x="174624" y="128587"/>
                  </a:lnTo>
                  <a:lnTo>
                    <a:pt x="179387" y="128587"/>
                  </a:lnTo>
                  <a:lnTo>
                    <a:pt x="182562" y="128587"/>
                  </a:lnTo>
                  <a:lnTo>
                    <a:pt x="187324" y="128587"/>
                  </a:lnTo>
                  <a:lnTo>
                    <a:pt x="192087" y="128587"/>
                  </a:lnTo>
                  <a:lnTo>
                    <a:pt x="192087" y="123825"/>
                  </a:lnTo>
                  <a:lnTo>
                    <a:pt x="196849" y="123825"/>
                  </a:lnTo>
                  <a:lnTo>
                    <a:pt x="201612" y="123825"/>
                  </a:lnTo>
                  <a:lnTo>
                    <a:pt x="206374" y="123825"/>
                  </a:lnTo>
                  <a:lnTo>
                    <a:pt x="206374" y="119062"/>
                  </a:lnTo>
                  <a:lnTo>
                    <a:pt x="206374" y="114300"/>
                  </a:lnTo>
                  <a:lnTo>
                    <a:pt x="211137" y="114300"/>
                  </a:lnTo>
                  <a:lnTo>
                    <a:pt x="211137" y="109537"/>
                  </a:lnTo>
                  <a:lnTo>
                    <a:pt x="211137" y="104775"/>
                  </a:lnTo>
                  <a:lnTo>
                    <a:pt x="211137" y="100012"/>
                  </a:lnTo>
                  <a:lnTo>
                    <a:pt x="215899" y="100012"/>
                  </a:lnTo>
                  <a:lnTo>
                    <a:pt x="211137" y="95250"/>
                  </a:lnTo>
                  <a:lnTo>
                    <a:pt x="211137" y="100012"/>
                  </a:lnTo>
                  <a:lnTo>
                    <a:pt x="211137" y="95250"/>
                  </a:lnTo>
                  <a:lnTo>
                    <a:pt x="215899" y="95250"/>
                  </a:lnTo>
                  <a:lnTo>
                    <a:pt x="211137" y="95250"/>
                  </a:lnTo>
                  <a:lnTo>
                    <a:pt x="215899" y="95250"/>
                  </a:lnTo>
                  <a:lnTo>
                    <a:pt x="220662" y="95250"/>
                  </a:lnTo>
                  <a:lnTo>
                    <a:pt x="220662" y="90487"/>
                  </a:lnTo>
                  <a:lnTo>
                    <a:pt x="223837" y="90487"/>
                  </a:lnTo>
                  <a:lnTo>
                    <a:pt x="228599" y="90487"/>
                  </a:lnTo>
                  <a:lnTo>
                    <a:pt x="228599" y="87312"/>
                  </a:lnTo>
                  <a:lnTo>
                    <a:pt x="228599" y="82550"/>
                  </a:lnTo>
                  <a:lnTo>
                    <a:pt x="233362" y="77787"/>
                  </a:lnTo>
                  <a:lnTo>
                    <a:pt x="233362" y="82550"/>
                  </a:lnTo>
                  <a:lnTo>
                    <a:pt x="233362" y="77787"/>
                  </a:lnTo>
                  <a:lnTo>
                    <a:pt x="233362" y="73025"/>
                  </a:lnTo>
                  <a:lnTo>
                    <a:pt x="238124" y="68262"/>
                  </a:lnTo>
                  <a:lnTo>
                    <a:pt x="238124" y="63500"/>
                  </a:lnTo>
                  <a:lnTo>
                    <a:pt x="242887" y="63500"/>
                  </a:lnTo>
                  <a:lnTo>
                    <a:pt x="242887" y="68262"/>
                  </a:lnTo>
                  <a:lnTo>
                    <a:pt x="247649" y="68262"/>
                  </a:lnTo>
                  <a:lnTo>
                    <a:pt x="252412" y="73025"/>
                  </a:lnTo>
                  <a:lnTo>
                    <a:pt x="257174" y="73025"/>
                  </a:lnTo>
                  <a:lnTo>
                    <a:pt x="260349" y="73025"/>
                  </a:lnTo>
                  <a:lnTo>
                    <a:pt x="257174" y="73025"/>
                  </a:lnTo>
                  <a:lnTo>
                    <a:pt x="257174" y="77787"/>
                  </a:lnTo>
                  <a:lnTo>
                    <a:pt x="260349" y="77787"/>
                  </a:lnTo>
                  <a:lnTo>
                    <a:pt x="265112" y="77787"/>
                  </a:lnTo>
                  <a:lnTo>
                    <a:pt x="293687" y="77787"/>
                  </a:lnTo>
                  <a:lnTo>
                    <a:pt x="293687" y="73025"/>
                  </a:lnTo>
                  <a:lnTo>
                    <a:pt x="296862" y="73025"/>
                  </a:lnTo>
                  <a:lnTo>
                    <a:pt x="301624" y="73025"/>
                  </a:lnTo>
                  <a:lnTo>
                    <a:pt x="301624" y="77787"/>
                  </a:lnTo>
                  <a:lnTo>
                    <a:pt x="301624" y="82550"/>
                  </a:lnTo>
                  <a:lnTo>
                    <a:pt x="306387" y="82550"/>
                  </a:lnTo>
                  <a:lnTo>
                    <a:pt x="306387" y="77787"/>
                  </a:lnTo>
                  <a:lnTo>
                    <a:pt x="311149" y="77787"/>
                  </a:lnTo>
                  <a:lnTo>
                    <a:pt x="311149" y="73025"/>
                  </a:lnTo>
                  <a:lnTo>
                    <a:pt x="311149" y="68262"/>
                  </a:lnTo>
                  <a:lnTo>
                    <a:pt x="315912" y="68262"/>
                  </a:lnTo>
                  <a:lnTo>
                    <a:pt x="320674" y="68262"/>
                  </a:lnTo>
                  <a:lnTo>
                    <a:pt x="325437" y="63500"/>
                  </a:lnTo>
                  <a:lnTo>
                    <a:pt x="330199" y="63500"/>
                  </a:lnTo>
                  <a:lnTo>
                    <a:pt x="334962" y="63500"/>
                  </a:lnTo>
                  <a:lnTo>
                    <a:pt x="338137" y="63500"/>
                  </a:lnTo>
                  <a:lnTo>
                    <a:pt x="338137" y="68262"/>
                  </a:lnTo>
                  <a:lnTo>
                    <a:pt x="342899" y="68262"/>
                  </a:lnTo>
                  <a:lnTo>
                    <a:pt x="347662" y="73025"/>
                  </a:lnTo>
                  <a:lnTo>
                    <a:pt x="347662" y="77787"/>
                  </a:lnTo>
                  <a:lnTo>
                    <a:pt x="347662" y="82550"/>
                  </a:lnTo>
                  <a:lnTo>
                    <a:pt x="352424" y="82550"/>
                  </a:lnTo>
                  <a:lnTo>
                    <a:pt x="357187" y="87312"/>
                  </a:lnTo>
                  <a:lnTo>
                    <a:pt x="361949" y="87312"/>
                  </a:lnTo>
                  <a:lnTo>
                    <a:pt x="361949" y="90487"/>
                  </a:lnTo>
                  <a:lnTo>
                    <a:pt x="361949" y="95250"/>
                  </a:lnTo>
                  <a:lnTo>
                    <a:pt x="361949" y="100012"/>
                  </a:lnTo>
                  <a:lnTo>
                    <a:pt x="366712" y="100012"/>
                  </a:lnTo>
                  <a:lnTo>
                    <a:pt x="371474" y="100012"/>
                  </a:lnTo>
                  <a:lnTo>
                    <a:pt x="374649" y="100012"/>
                  </a:lnTo>
                  <a:lnTo>
                    <a:pt x="374649" y="104775"/>
                  </a:lnTo>
                  <a:lnTo>
                    <a:pt x="379412" y="104775"/>
                  </a:lnTo>
                  <a:lnTo>
                    <a:pt x="379412" y="109537"/>
                  </a:lnTo>
                  <a:lnTo>
                    <a:pt x="374649" y="114300"/>
                  </a:lnTo>
                  <a:lnTo>
                    <a:pt x="366712" y="114300"/>
                  </a:lnTo>
                  <a:lnTo>
                    <a:pt x="361949" y="114300"/>
                  </a:lnTo>
                  <a:lnTo>
                    <a:pt x="361949" y="119062"/>
                  </a:lnTo>
                  <a:lnTo>
                    <a:pt x="357187" y="119062"/>
                  </a:lnTo>
                  <a:lnTo>
                    <a:pt x="357187" y="123825"/>
                  </a:lnTo>
                  <a:lnTo>
                    <a:pt x="357187" y="128587"/>
                  </a:lnTo>
                  <a:lnTo>
                    <a:pt x="352424" y="131762"/>
                  </a:lnTo>
                  <a:lnTo>
                    <a:pt x="352424" y="136525"/>
                  </a:lnTo>
                  <a:lnTo>
                    <a:pt x="352424" y="141287"/>
                  </a:lnTo>
                  <a:lnTo>
                    <a:pt x="357187" y="141287"/>
                  </a:lnTo>
                  <a:lnTo>
                    <a:pt x="357187" y="146050"/>
                  </a:lnTo>
                  <a:lnTo>
                    <a:pt x="357187" y="150812"/>
                  </a:lnTo>
                  <a:lnTo>
                    <a:pt x="361949" y="155575"/>
                  </a:lnTo>
                  <a:lnTo>
                    <a:pt x="361949" y="160337"/>
                  </a:lnTo>
                  <a:lnTo>
                    <a:pt x="366712" y="160337"/>
                  </a:lnTo>
                  <a:lnTo>
                    <a:pt x="366712" y="165100"/>
                  </a:lnTo>
                  <a:lnTo>
                    <a:pt x="371474" y="165100"/>
                  </a:lnTo>
                  <a:lnTo>
                    <a:pt x="371474" y="168275"/>
                  </a:lnTo>
                  <a:lnTo>
                    <a:pt x="374649" y="168275"/>
                  </a:lnTo>
                  <a:lnTo>
                    <a:pt x="379412" y="168275"/>
                  </a:lnTo>
                  <a:lnTo>
                    <a:pt x="384174" y="168275"/>
                  </a:lnTo>
                  <a:lnTo>
                    <a:pt x="384174" y="165100"/>
                  </a:lnTo>
                  <a:lnTo>
                    <a:pt x="384174" y="168275"/>
                  </a:lnTo>
                  <a:lnTo>
                    <a:pt x="384174" y="173037"/>
                  </a:lnTo>
                  <a:lnTo>
                    <a:pt x="388937" y="173037"/>
                  </a:lnTo>
                  <a:lnTo>
                    <a:pt x="393699" y="173037"/>
                  </a:lnTo>
                  <a:lnTo>
                    <a:pt x="393699" y="177800"/>
                  </a:lnTo>
                  <a:lnTo>
                    <a:pt x="398462" y="177800"/>
                  </a:lnTo>
                  <a:lnTo>
                    <a:pt x="403224" y="177800"/>
                  </a:lnTo>
                  <a:lnTo>
                    <a:pt x="407987" y="177800"/>
                  </a:lnTo>
                  <a:lnTo>
                    <a:pt x="407987" y="173037"/>
                  </a:lnTo>
                  <a:lnTo>
                    <a:pt x="412749" y="173037"/>
                  </a:lnTo>
                  <a:lnTo>
                    <a:pt x="415924" y="173037"/>
                  </a:lnTo>
                  <a:lnTo>
                    <a:pt x="420687" y="173037"/>
                  </a:lnTo>
                  <a:lnTo>
                    <a:pt x="420687" y="177800"/>
                  </a:lnTo>
                  <a:lnTo>
                    <a:pt x="420687" y="173037"/>
                  </a:lnTo>
                  <a:lnTo>
                    <a:pt x="425449" y="173037"/>
                  </a:lnTo>
                  <a:lnTo>
                    <a:pt x="430212" y="173037"/>
                  </a:lnTo>
                  <a:lnTo>
                    <a:pt x="439737" y="168275"/>
                  </a:lnTo>
                  <a:lnTo>
                    <a:pt x="439737" y="165100"/>
                  </a:lnTo>
                  <a:lnTo>
                    <a:pt x="444499" y="160337"/>
                  </a:lnTo>
                  <a:lnTo>
                    <a:pt x="444499" y="155575"/>
                  </a:lnTo>
                  <a:lnTo>
                    <a:pt x="449262" y="155575"/>
                  </a:lnTo>
                  <a:lnTo>
                    <a:pt x="444499" y="155575"/>
                  </a:lnTo>
                  <a:lnTo>
                    <a:pt x="444499" y="150812"/>
                  </a:lnTo>
                  <a:lnTo>
                    <a:pt x="449262" y="150812"/>
                  </a:lnTo>
                  <a:lnTo>
                    <a:pt x="449262" y="146050"/>
                  </a:lnTo>
                  <a:lnTo>
                    <a:pt x="444499" y="146050"/>
                  </a:lnTo>
                  <a:lnTo>
                    <a:pt x="444499" y="141287"/>
                  </a:lnTo>
                  <a:lnTo>
                    <a:pt x="439737" y="141287"/>
                  </a:lnTo>
                  <a:lnTo>
                    <a:pt x="444499" y="136525"/>
                  </a:lnTo>
                  <a:lnTo>
                    <a:pt x="449262" y="136525"/>
                  </a:lnTo>
                  <a:lnTo>
                    <a:pt x="449262" y="131762"/>
                  </a:lnTo>
                  <a:lnTo>
                    <a:pt x="452437" y="131762"/>
                  </a:lnTo>
                  <a:lnTo>
                    <a:pt x="452437" y="128587"/>
                  </a:lnTo>
                  <a:lnTo>
                    <a:pt x="457199" y="128587"/>
                  </a:lnTo>
                  <a:lnTo>
                    <a:pt x="461962" y="128587"/>
                  </a:lnTo>
                  <a:lnTo>
                    <a:pt x="461962" y="123825"/>
                  </a:lnTo>
                  <a:lnTo>
                    <a:pt x="466724" y="123825"/>
                  </a:lnTo>
                  <a:lnTo>
                    <a:pt x="466724" y="119062"/>
                  </a:lnTo>
                  <a:lnTo>
                    <a:pt x="471487" y="114300"/>
                  </a:lnTo>
                  <a:lnTo>
                    <a:pt x="476249" y="114300"/>
                  </a:lnTo>
                  <a:lnTo>
                    <a:pt x="476249" y="109537"/>
                  </a:lnTo>
                  <a:lnTo>
                    <a:pt x="471487" y="109537"/>
                  </a:lnTo>
                  <a:lnTo>
                    <a:pt x="471487" y="104775"/>
                  </a:lnTo>
                  <a:lnTo>
                    <a:pt x="476249" y="100012"/>
                  </a:lnTo>
                  <a:lnTo>
                    <a:pt x="471487" y="100012"/>
                  </a:lnTo>
                  <a:lnTo>
                    <a:pt x="471487" y="95250"/>
                  </a:lnTo>
                  <a:lnTo>
                    <a:pt x="476249" y="95250"/>
                  </a:lnTo>
                  <a:lnTo>
                    <a:pt x="481012" y="90487"/>
                  </a:lnTo>
                  <a:lnTo>
                    <a:pt x="485774" y="90487"/>
                  </a:lnTo>
                  <a:lnTo>
                    <a:pt x="488949" y="87312"/>
                  </a:lnTo>
                  <a:lnTo>
                    <a:pt x="488949" y="82550"/>
                  </a:lnTo>
                  <a:lnTo>
                    <a:pt x="493712" y="82550"/>
                  </a:lnTo>
                  <a:lnTo>
                    <a:pt x="498474" y="82550"/>
                  </a:lnTo>
                  <a:lnTo>
                    <a:pt x="503237" y="82550"/>
                  </a:lnTo>
                  <a:lnTo>
                    <a:pt x="503237" y="77787"/>
                  </a:lnTo>
                  <a:lnTo>
                    <a:pt x="507999" y="73025"/>
                  </a:lnTo>
                  <a:lnTo>
                    <a:pt x="507999" y="77787"/>
                  </a:lnTo>
                  <a:lnTo>
                    <a:pt x="507999" y="73025"/>
                  </a:lnTo>
                  <a:lnTo>
                    <a:pt x="512762" y="73025"/>
                  </a:lnTo>
                  <a:lnTo>
                    <a:pt x="512762" y="68262"/>
                  </a:lnTo>
                  <a:lnTo>
                    <a:pt x="517524" y="68262"/>
                  </a:lnTo>
                  <a:lnTo>
                    <a:pt x="522287" y="68262"/>
                  </a:lnTo>
                  <a:lnTo>
                    <a:pt x="527049" y="68262"/>
                  </a:lnTo>
                  <a:lnTo>
                    <a:pt x="530224" y="63500"/>
                  </a:lnTo>
                  <a:lnTo>
                    <a:pt x="530224" y="68262"/>
                  </a:lnTo>
                  <a:lnTo>
                    <a:pt x="534987" y="68262"/>
                  </a:lnTo>
                  <a:lnTo>
                    <a:pt x="534987" y="73025"/>
                  </a:lnTo>
                  <a:lnTo>
                    <a:pt x="539749" y="73025"/>
                  </a:lnTo>
                  <a:lnTo>
                    <a:pt x="544512" y="73025"/>
                  </a:lnTo>
                  <a:lnTo>
                    <a:pt x="544512" y="77787"/>
                  </a:lnTo>
                  <a:lnTo>
                    <a:pt x="549274" y="77787"/>
                  </a:lnTo>
                  <a:lnTo>
                    <a:pt x="549274" y="73025"/>
                  </a:lnTo>
                  <a:lnTo>
                    <a:pt x="549274" y="77787"/>
                  </a:lnTo>
                  <a:lnTo>
                    <a:pt x="549274" y="73025"/>
                  </a:lnTo>
                  <a:lnTo>
                    <a:pt x="554037" y="73025"/>
                  </a:lnTo>
                  <a:lnTo>
                    <a:pt x="558799" y="73025"/>
                  </a:lnTo>
                  <a:lnTo>
                    <a:pt x="558799" y="77787"/>
                  </a:lnTo>
                  <a:lnTo>
                    <a:pt x="558799" y="82550"/>
                  </a:lnTo>
                  <a:lnTo>
                    <a:pt x="558799" y="87312"/>
                  </a:lnTo>
                  <a:lnTo>
                    <a:pt x="563562" y="87312"/>
                  </a:lnTo>
                  <a:lnTo>
                    <a:pt x="566737" y="90487"/>
                  </a:lnTo>
                  <a:lnTo>
                    <a:pt x="566737" y="87312"/>
                  </a:lnTo>
                  <a:lnTo>
                    <a:pt x="571499" y="87312"/>
                  </a:lnTo>
                  <a:lnTo>
                    <a:pt x="576262" y="87312"/>
                  </a:lnTo>
                  <a:lnTo>
                    <a:pt x="581024" y="87312"/>
                  </a:lnTo>
                  <a:lnTo>
                    <a:pt x="581024" y="82550"/>
                  </a:lnTo>
                  <a:lnTo>
                    <a:pt x="576262" y="82550"/>
                  </a:lnTo>
                  <a:lnTo>
                    <a:pt x="581024" y="82550"/>
                  </a:lnTo>
                  <a:lnTo>
                    <a:pt x="585787" y="82550"/>
                  </a:lnTo>
                  <a:lnTo>
                    <a:pt x="581024" y="82550"/>
                  </a:lnTo>
                  <a:lnTo>
                    <a:pt x="581024" y="87312"/>
                  </a:lnTo>
                  <a:lnTo>
                    <a:pt x="585787" y="87312"/>
                  </a:lnTo>
                  <a:lnTo>
                    <a:pt x="585787" y="90487"/>
                  </a:lnTo>
                  <a:lnTo>
                    <a:pt x="590549" y="90487"/>
                  </a:lnTo>
                  <a:lnTo>
                    <a:pt x="590549" y="95250"/>
                  </a:lnTo>
                  <a:lnTo>
                    <a:pt x="595312" y="95250"/>
                  </a:lnTo>
                  <a:lnTo>
                    <a:pt x="600074" y="95250"/>
                  </a:lnTo>
                  <a:lnTo>
                    <a:pt x="600074" y="100012"/>
                  </a:lnTo>
                  <a:lnTo>
                    <a:pt x="604837" y="100012"/>
                  </a:lnTo>
                  <a:lnTo>
                    <a:pt x="604837" y="95250"/>
                  </a:lnTo>
                  <a:lnTo>
                    <a:pt x="604837" y="90487"/>
                  </a:lnTo>
                  <a:lnTo>
                    <a:pt x="631824" y="90487"/>
                  </a:lnTo>
                  <a:lnTo>
                    <a:pt x="631824" y="87312"/>
                  </a:lnTo>
                  <a:lnTo>
                    <a:pt x="636587" y="87312"/>
                  </a:lnTo>
                  <a:lnTo>
                    <a:pt x="641349" y="87312"/>
                  </a:lnTo>
                  <a:lnTo>
                    <a:pt x="641349" y="82550"/>
                  </a:lnTo>
                  <a:lnTo>
                    <a:pt x="641349" y="77787"/>
                  </a:lnTo>
                  <a:lnTo>
                    <a:pt x="644524" y="77787"/>
                  </a:lnTo>
                  <a:lnTo>
                    <a:pt x="644524" y="73025"/>
                  </a:lnTo>
                  <a:lnTo>
                    <a:pt x="649287" y="73025"/>
                  </a:lnTo>
                  <a:lnTo>
                    <a:pt x="654049" y="73025"/>
                  </a:lnTo>
                  <a:lnTo>
                    <a:pt x="654049" y="77787"/>
                  </a:lnTo>
                  <a:lnTo>
                    <a:pt x="654049" y="82550"/>
                  </a:lnTo>
                  <a:lnTo>
                    <a:pt x="658812" y="82550"/>
                  </a:lnTo>
                  <a:lnTo>
                    <a:pt x="658812" y="87312"/>
                  </a:lnTo>
                  <a:lnTo>
                    <a:pt x="658812" y="82550"/>
                  </a:lnTo>
                  <a:lnTo>
                    <a:pt x="663574" y="82550"/>
                  </a:lnTo>
                  <a:lnTo>
                    <a:pt x="668337" y="82550"/>
                  </a:lnTo>
                  <a:lnTo>
                    <a:pt x="668337" y="87312"/>
                  </a:lnTo>
                  <a:lnTo>
                    <a:pt x="673099" y="87312"/>
                  </a:lnTo>
                  <a:lnTo>
                    <a:pt x="677862" y="87312"/>
                  </a:lnTo>
                  <a:lnTo>
                    <a:pt x="677862" y="82550"/>
                  </a:lnTo>
                  <a:lnTo>
                    <a:pt x="681037" y="82550"/>
                  </a:lnTo>
                  <a:lnTo>
                    <a:pt x="681037" y="87312"/>
                  </a:lnTo>
                  <a:lnTo>
                    <a:pt x="681037" y="82550"/>
                  </a:lnTo>
                  <a:lnTo>
                    <a:pt x="685799" y="82550"/>
                  </a:lnTo>
                  <a:lnTo>
                    <a:pt x="690562" y="82550"/>
                  </a:lnTo>
                  <a:lnTo>
                    <a:pt x="695324" y="82550"/>
                  </a:lnTo>
                  <a:lnTo>
                    <a:pt x="700087" y="82550"/>
                  </a:lnTo>
                  <a:lnTo>
                    <a:pt x="700087" y="77787"/>
                  </a:lnTo>
                  <a:lnTo>
                    <a:pt x="704849" y="77787"/>
                  </a:lnTo>
                  <a:lnTo>
                    <a:pt x="709612" y="77787"/>
                  </a:lnTo>
                  <a:lnTo>
                    <a:pt x="704849" y="77787"/>
                  </a:lnTo>
                  <a:lnTo>
                    <a:pt x="709612" y="77787"/>
                  </a:lnTo>
                  <a:lnTo>
                    <a:pt x="709612" y="82550"/>
                  </a:lnTo>
                  <a:lnTo>
                    <a:pt x="704849" y="82550"/>
                  </a:lnTo>
                  <a:lnTo>
                    <a:pt x="704849" y="87312"/>
                  </a:lnTo>
                  <a:lnTo>
                    <a:pt x="700087" y="87312"/>
                  </a:lnTo>
                  <a:lnTo>
                    <a:pt x="700087" y="90487"/>
                  </a:lnTo>
                  <a:lnTo>
                    <a:pt x="704849" y="90487"/>
                  </a:lnTo>
                  <a:lnTo>
                    <a:pt x="700087" y="90487"/>
                  </a:lnTo>
                  <a:lnTo>
                    <a:pt x="700087" y="95250"/>
                  </a:lnTo>
                  <a:lnTo>
                    <a:pt x="700087" y="100012"/>
                  </a:lnTo>
                  <a:lnTo>
                    <a:pt x="704849" y="100012"/>
                  </a:lnTo>
                  <a:lnTo>
                    <a:pt x="704849" y="104775"/>
                  </a:lnTo>
                  <a:lnTo>
                    <a:pt x="709612" y="104775"/>
                  </a:lnTo>
                  <a:lnTo>
                    <a:pt x="704849" y="104775"/>
                  </a:lnTo>
                  <a:lnTo>
                    <a:pt x="704849" y="109537"/>
                  </a:lnTo>
                  <a:lnTo>
                    <a:pt x="704849" y="114300"/>
                  </a:lnTo>
                  <a:lnTo>
                    <a:pt x="700087" y="114300"/>
                  </a:lnTo>
                  <a:lnTo>
                    <a:pt x="695324" y="114300"/>
                  </a:lnTo>
                  <a:lnTo>
                    <a:pt x="695324" y="119062"/>
                  </a:lnTo>
                  <a:lnTo>
                    <a:pt x="695324" y="123825"/>
                  </a:lnTo>
                  <a:lnTo>
                    <a:pt x="700087" y="123825"/>
                  </a:lnTo>
                  <a:lnTo>
                    <a:pt x="695324" y="128587"/>
                  </a:lnTo>
                  <a:lnTo>
                    <a:pt x="700087" y="128587"/>
                  </a:lnTo>
                  <a:lnTo>
                    <a:pt x="704849" y="128587"/>
                  </a:lnTo>
                  <a:lnTo>
                    <a:pt x="704849" y="123825"/>
                  </a:lnTo>
                  <a:lnTo>
                    <a:pt x="709612" y="123825"/>
                  </a:lnTo>
                  <a:lnTo>
                    <a:pt x="709612" y="128587"/>
                  </a:lnTo>
                  <a:lnTo>
                    <a:pt x="704849" y="128587"/>
                  </a:lnTo>
                  <a:lnTo>
                    <a:pt x="704849" y="131762"/>
                  </a:lnTo>
                  <a:lnTo>
                    <a:pt x="709612" y="131762"/>
                  </a:lnTo>
                  <a:lnTo>
                    <a:pt x="709612" y="136525"/>
                  </a:lnTo>
                  <a:lnTo>
                    <a:pt x="709612" y="141287"/>
                  </a:lnTo>
                  <a:lnTo>
                    <a:pt x="704849" y="141287"/>
                  </a:lnTo>
                  <a:lnTo>
                    <a:pt x="704849" y="146050"/>
                  </a:lnTo>
                  <a:lnTo>
                    <a:pt x="704849" y="141287"/>
                  </a:lnTo>
                  <a:lnTo>
                    <a:pt x="700087" y="141287"/>
                  </a:lnTo>
                  <a:lnTo>
                    <a:pt x="695324" y="141287"/>
                  </a:lnTo>
                  <a:lnTo>
                    <a:pt x="700087" y="141287"/>
                  </a:lnTo>
                  <a:lnTo>
                    <a:pt x="700087" y="146050"/>
                  </a:lnTo>
                  <a:lnTo>
                    <a:pt x="700087" y="150812"/>
                  </a:lnTo>
                  <a:lnTo>
                    <a:pt x="695324" y="150812"/>
                  </a:lnTo>
                  <a:lnTo>
                    <a:pt x="690562" y="150812"/>
                  </a:lnTo>
                  <a:lnTo>
                    <a:pt x="690562" y="155575"/>
                  </a:lnTo>
                  <a:lnTo>
                    <a:pt x="685799" y="155575"/>
                  </a:lnTo>
                  <a:lnTo>
                    <a:pt x="681037" y="155575"/>
                  </a:lnTo>
                  <a:lnTo>
                    <a:pt x="677862" y="155575"/>
                  </a:lnTo>
                  <a:lnTo>
                    <a:pt x="673099" y="155575"/>
                  </a:lnTo>
                  <a:lnTo>
                    <a:pt x="677862" y="155575"/>
                  </a:lnTo>
                  <a:lnTo>
                    <a:pt x="677862" y="150812"/>
                  </a:lnTo>
                  <a:lnTo>
                    <a:pt x="673099" y="150812"/>
                  </a:lnTo>
                  <a:lnTo>
                    <a:pt x="668337" y="150812"/>
                  </a:lnTo>
                  <a:lnTo>
                    <a:pt x="668337" y="146050"/>
                  </a:lnTo>
                  <a:lnTo>
                    <a:pt x="663574" y="146050"/>
                  </a:lnTo>
                  <a:lnTo>
                    <a:pt x="668337" y="150812"/>
                  </a:lnTo>
                  <a:lnTo>
                    <a:pt x="663574" y="150812"/>
                  </a:lnTo>
                  <a:lnTo>
                    <a:pt x="663574" y="155575"/>
                  </a:lnTo>
                  <a:lnTo>
                    <a:pt x="658812" y="155575"/>
                  </a:lnTo>
                  <a:lnTo>
                    <a:pt x="658812" y="150812"/>
                  </a:lnTo>
                  <a:lnTo>
                    <a:pt x="658812" y="146050"/>
                  </a:lnTo>
                  <a:lnTo>
                    <a:pt x="654049" y="146050"/>
                  </a:lnTo>
                  <a:lnTo>
                    <a:pt x="654049" y="150812"/>
                  </a:lnTo>
                  <a:lnTo>
                    <a:pt x="649287" y="150812"/>
                  </a:lnTo>
                  <a:lnTo>
                    <a:pt x="644524" y="155575"/>
                  </a:lnTo>
                  <a:lnTo>
                    <a:pt x="641349" y="155575"/>
                  </a:lnTo>
                  <a:lnTo>
                    <a:pt x="641349" y="160337"/>
                  </a:lnTo>
                  <a:lnTo>
                    <a:pt x="636587" y="160337"/>
                  </a:lnTo>
                  <a:lnTo>
                    <a:pt x="636587" y="165100"/>
                  </a:lnTo>
                  <a:lnTo>
                    <a:pt x="631824" y="168275"/>
                  </a:lnTo>
                  <a:lnTo>
                    <a:pt x="627062" y="168275"/>
                  </a:lnTo>
                  <a:lnTo>
                    <a:pt x="627062" y="173037"/>
                  </a:lnTo>
                  <a:lnTo>
                    <a:pt x="622299" y="173037"/>
                  </a:lnTo>
                  <a:lnTo>
                    <a:pt x="627062" y="173037"/>
                  </a:lnTo>
                  <a:lnTo>
                    <a:pt x="627062" y="177800"/>
                  </a:lnTo>
                  <a:lnTo>
                    <a:pt x="627062" y="182562"/>
                  </a:lnTo>
                  <a:lnTo>
                    <a:pt x="622299" y="182562"/>
                  </a:lnTo>
                  <a:lnTo>
                    <a:pt x="622299" y="177800"/>
                  </a:lnTo>
                  <a:lnTo>
                    <a:pt x="617537" y="177800"/>
                  </a:lnTo>
                  <a:lnTo>
                    <a:pt x="622299" y="177800"/>
                  </a:lnTo>
                  <a:lnTo>
                    <a:pt x="622299" y="182562"/>
                  </a:lnTo>
                  <a:lnTo>
                    <a:pt x="617537" y="182562"/>
                  </a:lnTo>
                  <a:lnTo>
                    <a:pt x="617537" y="177800"/>
                  </a:lnTo>
                  <a:lnTo>
                    <a:pt x="617537" y="182562"/>
                  </a:lnTo>
                  <a:lnTo>
                    <a:pt x="612774" y="182562"/>
                  </a:lnTo>
                  <a:lnTo>
                    <a:pt x="612774" y="177800"/>
                  </a:lnTo>
                  <a:lnTo>
                    <a:pt x="608012" y="177800"/>
                  </a:lnTo>
                  <a:lnTo>
                    <a:pt x="612774" y="177800"/>
                  </a:lnTo>
                  <a:lnTo>
                    <a:pt x="612774" y="173037"/>
                  </a:lnTo>
                  <a:lnTo>
                    <a:pt x="617537" y="173037"/>
                  </a:lnTo>
                  <a:lnTo>
                    <a:pt x="617537" y="168275"/>
                  </a:lnTo>
                  <a:lnTo>
                    <a:pt x="612774" y="173037"/>
                  </a:lnTo>
                  <a:lnTo>
                    <a:pt x="612774" y="177800"/>
                  </a:lnTo>
                  <a:lnTo>
                    <a:pt x="608012" y="177800"/>
                  </a:lnTo>
                  <a:lnTo>
                    <a:pt x="612774" y="177800"/>
                  </a:lnTo>
                  <a:lnTo>
                    <a:pt x="608012" y="177800"/>
                  </a:lnTo>
                  <a:lnTo>
                    <a:pt x="608012" y="182562"/>
                  </a:lnTo>
                  <a:lnTo>
                    <a:pt x="604837" y="182562"/>
                  </a:lnTo>
                  <a:lnTo>
                    <a:pt x="604837" y="187325"/>
                  </a:lnTo>
                  <a:lnTo>
                    <a:pt x="604837" y="192087"/>
                  </a:lnTo>
                  <a:lnTo>
                    <a:pt x="604837" y="187325"/>
                  </a:lnTo>
                  <a:lnTo>
                    <a:pt x="600074" y="187325"/>
                  </a:lnTo>
                  <a:lnTo>
                    <a:pt x="600074" y="192087"/>
                  </a:lnTo>
                  <a:lnTo>
                    <a:pt x="595312" y="192087"/>
                  </a:lnTo>
                  <a:lnTo>
                    <a:pt x="595312" y="196850"/>
                  </a:lnTo>
                  <a:lnTo>
                    <a:pt x="590549" y="196850"/>
                  </a:lnTo>
                  <a:lnTo>
                    <a:pt x="585787" y="196850"/>
                  </a:lnTo>
                  <a:lnTo>
                    <a:pt x="585787" y="201612"/>
                  </a:lnTo>
                  <a:lnTo>
                    <a:pt x="581024" y="201612"/>
                  </a:lnTo>
                  <a:lnTo>
                    <a:pt x="581024" y="206375"/>
                  </a:lnTo>
                  <a:lnTo>
                    <a:pt x="576262" y="206375"/>
                  </a:lnTo>
                  <a:lnTo>
                    <a:pt x="576262" y="209550"/>
                  </a:lnTo>
                  <a:lnTo>
                    <a:pt x="571499" y="209550"/>
                  </a:lnTo>
                  <a:lnTo>
                    <a:pt x="566737" y="214312"/>
                  </a:lnTo>
                  <a:lnTo>
                    <a:pt x="563562" y="209550"/>
                  </a:lnTo>
                  <a:lnTo>
                    <a:pt x="558799" y="209550"/>
                  </a:lnTo>
                  <a:lnTo>
                    <a:pt x="554037" y="209550"/>
                  </a:lnTo>
                  <a:lnTo>
                    <a:pt x="558799" y="209550"/>
                  </a:lnTo>
                  <a:lnTo>
                    <a:pt x="558799" y="214312"/>
                  </a:lnTo>
                  <a:lnTo>
                    <a:pt x="563562" y="214312"/>
                  </a:lnTo>
                  <a:lnTo>
                    <a:pt x="566737" y="214312"/>
                  </a:lnTo>
                  <a:lnTo>
                    <a:pt x="566737" y="219075"/>
                  </a:lnTo>
                  <a:lnTo>
                    <a:pt x="566737" y="223837"/>
                  </a:lnTo>
                  <a:lnTo>
                    <a:pt x="566737" y="228600"/>
                  </a:lnTo>
                  <a:lnTo>
                    <a:pt x="563562" y="228600"/>
                  </a:lnTo>
                  <a:lnTo>
                    <a:pt x="566737" y="228600"/>
                  </a:lnTo>
                  <a:lnTo>
                    <a:pt x="566737" y="233362"/>
                  </a:lnTo>
                  <a:lnTo>
                    <a:pt x="563562" y="233362"/>
                  </a:lnTo>
                  <a:lnTo>
                    <a:pt x="563562" y="238125"/>
                  </a:lnTo>
                  <a:lnTo>
                    <a:pt x="566737" y="238125"/>
                  </a:lnTo>
                  <a:lnTo>
                    <a:pt x="563562" y="238125"/>
                  </a:lnTo>
                  <a:lnTo>
                    <a:pt x="558799" y="238125"/>
                  </a:lnTo>
                  <a:lnTo>
                    <a:pt x="558799" y="233362"/>
                  </a:lnTo>
                  <a:lnTo>
                    <a:pt x="563562" y="233362"/>
                  </a:lnTo>
                  <a:lnTo>
                    <a:pt x="558799" y="233362"/>
                  </a:lnTo>
                  <a:lnTo>
                    <a:pt x="558799" y="228600"/>
                  </a:lnTo>
                  <a:lnTo>
                    <a:pt x="549274" y="228600"/>
                  </a:lnTo>
                  <a:lnTo>
                    <a:pt x="549274" y="233362"/>
                  </a:lnTo>
                  <a:lnTo>
                    <a:pt x="549274" y="238125"/>
                  </a:lnTo>
                  <a:lnTo>
                    <a:pt x="544512" y="238125"/>
                  </a:lnTo>
                  <a:lnTo>
                    <a:pt x="544512" y="242887"/>
                  </a:lnTo>
                  <a:lnTo>
                    <a:pt x="549274" y="242887"/>
                  </a:lnTo>
                  <a:lnTo>
                    <a:pt x="549274" y="246062"/>
                  </a:lnTo>
                  <a:lnTo>
                    <a:pt x="554037" y="246062"/>
                  </a:lnTo>
                  <a:lnTo>
                    <a:pt x="549274" y="246062"/>
                  </a:lnTo>
                  <a:lnTo>
                    <a:pt x="544512" y="246062"/>
                  </a:lnTo>
                  <a:lnTo>
                    <a:pt x="544512" y="250825"/>
                  </a:lnTo>
                  <a:lnTo>
                    <a:pt x="544512" y="255587"/>
                  </a:lnTo>
                  <a:lnTo>
                    <a:pt x="544512" y="250825"/>
                  </a:lnTo>
                  <a:lnTo>
                    <a:pt x="549274" y="250825"/>
                  </a:lnTo>
                  <a:lnTo>
                    <a:pt x="549274" y="255587"/>
                  </a:lnTo>
                  <a:lnTo>
                    <a:pt x="549274" y="260350"/>
                  </a:lnTo>
                  <a:lnTo>
                    <a:pt x="549274" y="265112"/>
                  </a:lnTo>
                  <a:lnTo>
                    <a:pt x="554037" y="265112"/>
                  </a:lnTo>
                  <a:lnTo>
                    <a:pt x="549274" y="265112"/>
                  </a:lnTo>
                  <a:lnTo>
                    <a:pt x="549274" y="269875"/>
                  </a:lnTo>
                  <a:lnTo>
                    <a:pt x="554037" y="269875"/>
                  </a:lnTo>
                  <a:lnTo>
                    <a:pt x="549274" y="269875"/>
                  </a:lnTo>
                  <a:lnTo>
                    <a:pt x="549274" y="274637"/>
                  </a:lnTo>
                  <a:lnTo>
                    <a:pt x="544512" y="274637"/>
                  </a:lnTo>
                  <a:lnTo>
                    <a:pt x="539749" y="274637"/>
                  </a:lnTo>
                  <a:lnTo>
                    <a:pt x="539749" y="279400"/>
                  </a:lnTo>
                  <a:lnTo>
                    <a:pt x="534987" y="279400"/>
                  </a:lnTo>
                  <a:lnTo>
                    <a:pt x="530224" y="279400"/>
                  </a:lnTo>
                  <a:lnTo>
                    <a:pt x="530224" y="282575"/>
                  </a:lnTo>
                  <a:lnTo>
                    <a:pt x="527049" y="282575"/>
                  </a:lnTo>
                  <a:lnTo>
                    <a:pt x="527049" y="287337"/>
                  </a:lnTo>
                  <a:lnTo>
                    <a:pt x="527049" y="282575"/>
                  </a:lnTo>
                  <a:lnTo>
                    <a:pt x="522287" y="282575"/>
                  </a:lnTo>
                  <a:lnTo>
                    <a:pt x="522287" y="287337"/>
                  </a:lnTo>
                  <a:lnTo>
                    <a:pt x="517524" y="287337"/>
                  </a:lnTo>
                  <a:lnTo>
                    <a:pt x="512762" y="287337"/>
                  </a:lnTo>
                  <a:lnTo>
                    <a:pt x="517524" y="287337"/>
                  </a:lnTo>
                  <a:lnTo>
                    <a:pt x="517524" y="282575"/>
                  </a:lnTo>
                  <a:lnTo>
                    <a:pt x="517524" y="279400"/>
                  </a:lnTo>
                  <a:lnTo>
                    <a:pt x="517524" y="274637"/>
                  </a:lnTo>
                  <a:lnTo>
                    <a:pt x="517524" y="269875"/>
                  </a:lnTo>
                  <a:lnTo>
                    <a:pt x="522287" y="269875"/>
                  </a:lnTo>
                  <a:lnTo>
                    <a:pt x="517524" y="269875"/>
                  </a:lnTo>
                  <a:lnTo>
                    <a:pt x="517524" y="265112"/>
                  </a:lnTo>
                  <a:lnTo>
                    <a:pt x="512762" y="265112"/>
                  </a:lnTo>
                  <a:lnTo>
                    <a:pt x="512762" y="269875"/>
                  </a:lnTo>
                  <a:lnTo>
                    <a:pt x="512762" y="274637"/>
                  </a:lnTo>
                  <a:lnTo>
                    <a:pt x="507999" y="274637"/>
                  </a:lnTo>
                  <a:lnTo>
                    <a:pt x="507999" y="269875"/>
                  </a:lnTo>
                  <a:lnTo>
                    <a:pt x="507999" y="274637"/>
                  </a:lnTo>
                  <a:lnTo>
                    <a:pt x="503237" y="274637"/>
                  </a:lnTo>
                  <a:lnTo>
                    <a:pt x="503237" y="269875"/>
                  </a:lnTo>
                  <a:lnTo>
                    <a:pt x="498474" y="269875"/>
                  </a:lnTo>
                  <a:lnTo>
                    <a:pt x="498474" y="274637"/>
                  </a:lnTo>
                  <a:lnTo>
                    <a:pt x="498474" y="279400"/>
                  </a:lnTo>
                  <a:lnTo>
                    <a:pt x="498474" y="282575"/>
                  </a:lnTo>
                  <a:lnTo>
                    <a:pt x="493712" y="282575"/>
                  </a:lnTo>
                  <a:lnTo>
                    <a:pt x="498474" y="282575"/>
                  </a:lnTo>
                  <a:lnTo>
                    <a:pt x="503237" y="287337"/>
                  </a:lnTo>
                  <a:lnTo>
                    <a:pt x="507999" y="287337"/>
                  </a:lnTo>
                  <a:lnTo>
                    <a:pt x="507999" y="292100"/>
                  </a:lnTo>
                  <a:lnTo>
                    <a:pt x="507999" y="296862"/>
                  </a:lnTo>
                  <a:lnTo>
                    <a:pt x="507999" y="292100"/>
                  </a:lnTo>
                  <a:lnTo>
                    <a:pt x="512762" y="292100"/>
                  </a:lnTo>
                  <a:lnTo>
                    <a:pt x="512762" y="296862"/>
                  </a:lnTo>
                  <a:lnTo>
                    <a:pt x="512762" y="292100"/>
                  </a:lnTo>
                  <a:lnTo>
                    <a:pt x="512762" y="296862"/>
                  </a:lnTo>
                  <a:lnTo>
                    <a:pt x="517524" y="292100"/>
                  </a:lnTo>
                  <a:lnTo>
                    <a:pt x="512762" y="292100"/>
                  </a:lnTo>
                  <a:lnTo>
                    <a:pt x="517524" y="292100"/>
                  </a:lnTo>
                  <a:lnTo>
                    <a:pt x="517524" y="296862"/>
                  </a:lnTo>
                  <a:lnTo>
                    <a:pt x="512762" y="296862"/>
                  </a:lnTo>
                  <a:lnTo>
                    <a:pt x="512762" y="301625"/>
                  </a:lnTo>
                  <a:lnTo>
                    <a:pt x="512762" y="306387"/>
                  </a:lnTo>
                  <a:lnTo>
                    <a:pt x="507999" y="306387"/>
                  </a:lnTo>
                  <a:lnTo>
                    <a:pt x="507999" y="311150"/>
                  </a:lnTo>
                  <a:lnTo>
                    <a:pt x="507999" y="306387"/>
                  </a:lnTo>
                  <a:lnTo>
                    <a:pt x="507999" y="301625"/>
                  </a:lnTo>
                  <a:lnTo>
                    <a:pt x="507999" y="306387"/>
                  </a:lnTo>
                  <a:lnTo>
                    <a:pt x="503237" y="306387"/>
                  </a:lnTo>
                  <a:lnTo>
                    <a:pt x="507999" y="306387"/>
                  </a:lnTo>
                  <a:lnTo>
                    <a:pt x="503237" y="306387"/>
                  </a:lnTo>
                  <a:lnTo>
                    <a:pt x="507999" y="306387"/>
                  </a:lnTo>
                  <a:lnTo>
                    <a:pt x="503237" y="306387"/>
                  </a:lnTo>
                  <a:lnTo>
                    <a:pt x="498474" y="311150"/>
                  </a:lnTo>
                  <a:lnTo>
                    <a:pt x="498474" y="315912"/>
                  </a:lnTo>
                  <a:lnTo>
                    <a:pt x="493712" y="315912"/>
                  </a:lnTo>
                  <a:lnTo>
                    <a:pt x="493712" y="320675"/>
                  </a:lnTo>
                  <a:lnTo>
                    <a:pt x="493712" y="323850"/>
                  </a:lnTo>
                  <a:lnTo>
                    <a:pt x="498474" y="323850"/>
                  </a:lnTo>
                  <a:lnTo>
                    <a:pt x="498474" y="328612"/>
                  </a:lnTo>
                  <a:lnTo>
                    <a:pt x="493712" y="328612"/>
                  </a:lnTo>
                  <a:lnTo>
                    <a:pt x="493712" y="333375"/>
                  </a:lnTo>
                  <a:lnTo>
                    <a:pt x="493712" y="328612"/>
                  </a:lnTo>
                  <a:lnTo>
                    <a:pt x="488949" y="328612"/>
                  </a:lnTo>
                  <a:lnTo>
                    <a:pt x="485774" y="328612"/>
                  </a:lnTo>
                  <a:lnTo>
                    <a:pt x="485774" y="333375"/>
                  </a:lnTo>
                  <a:lnTo>
                    <a:pt x="488949" y="333375"/>
                  </a:lnTo>
                  <a:lnTo>
                    <a:pt x="488949" y="338137"/>
                  </a:lnTo>
                  <a:lnTo>
                    <a:pt x="485774" y="338137"/>
                  </a:lnTo>
                  <a:lnTo>
                    <a:pt x="485774" y="342900"/>
                  </a:lnTo>
                  <a:lnTo>
                    <a:pt x="488949" y="342900"/>
                  </a:lnTo>
                  <a:lnTo>
                    <a:pt x="485774" y="342900"/>
                  </a:lnTo>
                  <a:lnTo>
                    <a:pt x="485774" y="347662"/>
                  </a:lnTo>
                  <a:lnTo>
                    <a:pt x="481012" y="347662"/>
                  </a:lnTo>
                  <a:lnTo>
                    <a:pt x="481012" y="342900"/>
                  </a:lnTo>
                  <a:lnTo>
                    <a:pt x="481012" y="347662"/>
                  </a:lnTo>
                  <a:lnTo>
                    <a:pt x="476249" y="347662"/>
                  </a:lnTo>
                  <a:lnTo>
                    <a:pt x="476249" y="352425"/>
                  </a:lnTo>
                  <a:lnTo>
                    <a:pt x="481012" y="352425"/>
                  </a:lnTo>
                  <a:lnTo>
                    <a:pt x="476249" y="352425"/>
                  </a:lnTo>
                  <a:lnTo>
                    <a:pt x="471487" y="352425"/>
                  </a:lnTo>
                  <a:lnTo>
                    <a:pt x="471487" y="347662"/>
                  </a:lnTo>
                  <a:lnTo>
                    <a:pt x="471487" y="352425"/>
                  </a:lnTo>
                  <a:lnTo>
                    <a:pt x="466724" y="352425"/>
                  </a:lnTo>
                  <a:lnTo>
                    <a:pt x="466724" y="357187"/>
                  </a:lnTo>
                  <a:lnTo>
                    <a:pt x="466724" y="360362"/>
                  </a:lnTo>
                  <a:lnTo>
                    <a:pt x="461962" y="365125"/>
                  </a:lnTo>
                  <a:lnTo>
                    <a:pt x="461962" y="369887"/>
                  </a:lnTo>
                  <a:lnTo>
                    <a:pt x="461962" y="374650"/>
                  </a:lnTo>
                  <a:lnTo>
                    <a:pt x="461962" y="379412"/>
                  </a:lnTo>
                  <a:lnTo>
                    <a:pt x="461962" y="384175"/>
                  </a:lnTo>
                  <a:lnTo>
                    <a:pt x="457199" y="384175"/>
                  </a:lnTo>
                  <a:lnTo>
                    <a:pt x="457199" y="388937"/>
                  </a:lnTo>
                  <a:lnTo>
                    <a:pt x="461962" y="388937"/>
                  </a:lnTo>
                  <a:lnTo>
                    <a:pt x="457199" y="388937"/>
                  </a:lnTo>
                  <a:lnTo>
                    <a:pt x="457199" y="393700"/>
                  </a:lnTo>
                  <a:lnTo>
                    <a:pt x="457199" y="388937"/>
                  </a:lnTo>
                  <a:lnTo>
                    <a:pt x="457199" y="393700"/>
                  </a:lnTo>
                  <a:lnTo>
                    <a:pt x="457199" y="388937"/>
                  </a:lnTo>
                  <a:lnTo>
                    <a:pt x="452437" y="388937"/>
                  </a:lnTo>
                  <a:lnTo>
                    <a:pt x="452437" y="393700"/>
                  </a:lnTo>
                  <a:lnTo>
                    <a:pt x="449262" y="396875"/>
                  </a:lnTo>
                  <a:lnTo>
                    <a:pt x="449262" y="401637"/>
                  </a:lnTo>
                  <a:lnTo>
                    <a:pt x="449262" y="406400"/>
                  </a:lnTo>
                  <a:lnTo>
                    <a:pt x="449262" y="411162"/>
                  </a:lnTo>
                  <a:lnTo>
                    <a:pt x="452437" y="411162"/>
                  </a:lnTo>
                  <a:lnTo>
                    <a:pt x="452437" y="415925"/>
                  </a:lnTo>
                  <a:lnTo>
                    <a:pt x="449262" y="415925"/>
                  </a:lnTo>
                  <a:lnTo>
                    <a:pt x="449262" y="420687"/>
                  </a:lnTo>
                  <a:lnTo>
                    <a:pt x="444499" y="420687"/>
                  </a:lnTo>
                  <a:lnTo>
                    <a:pt x="439737" y="420687"/>
                  </a:lnTo>
                  <a:lnTo>
                    <a:pt x="439737" y="415925"/>
                  </a:lnTo>
                  <a:lnTo>
                    <a:pt x="434974" y="415925"/>
                  </a:lnTo>
                  <a:lnTo>
                    <a:pt x="434974" y="420687"/>
                  </a:lnTo>
                  <a:lnTo>
                    <a:pt x="430212" y="420687"/>
                  </a:lnTo>
                  <a:lnTo>
                    <a:pt x="425449" y="420687"/>
                  </a:lnTo>
                  <a:lnTo>
                    <a:pt x="425449" y="425450"/>
                  </a:lnTo>
                  <a:lnTo>
                    <a:pt x="420687" y="425450"/>
                  </a:lnTo>
                  <a:lnTo>
                    <a:pt x="425449" y="425450"/>
                  </a:lnTo>
                  <a:lnTo>
                    <a:pt x="425449" y="430212"/>
                  </a:lnTo>
                  <a:lnTo>
                    <a:pt x="420687" y="430212"/>
                  </a:lnTo>
                  <a:lnTo>
                    <a:pt x="415924" y="430212"/>
                  </a:lnTo>
                  <a:lnTo>
                    <a:pt x="412749" y="430212"/>
                  </a:lnTo>
                  <a:lnTo>
                    <a:pt x="407987" y="430212"/>
                  </a:lnTo>
                  <a:lnTo>
                    <a:pt x="407987" y="434975"/>
                  </a:lnTo>
                  <a:lnTo>
                    <a:pt x="407987" y="430212"/>
                  </a:lnTo>
                  <a:lnTo>
                    <a:pt x="403224" y="430212"/>
                  </a:lnTo>
                  <a:lnTo>
                    <a:pt x="403224" y="434975"/>
                  </a:lnTo>
                  <a:lnTo>
                    <a:pt x="398462" y="434975"/>
                  </a:lnTo>
                  <a:lnTo>
                    <a:pt x="398462" y="438150"/>
                  </a:lnTo>
                  <a:lnTo>
                    <a:pt x="398462" y="442912"/>
                  </a:lnTo>
                  <a:lnTo>
                    <a:pt x="403224" y="442912"/>
                  </a:lnTo>
                  <a:lnTo>
                    <a:pt x="398462" y="447675"/>
                  </a:lnTo>
                  <a:lnTo>
                    <a:pt x="398462" y="452437"/>
                  </a:lnTo>
                  <a:lnTo>
                    <a:pt x="398462" y="457200"/>
                  </a:lnTo>
                  <a:lnTo>
                    <a:pt x="393699" y="457200"/>
                  </a:lnTo>
                  <a:lnTo>
                    <a:pt x="393699" y="461962"/>
                  </a:lnTo>
                  <a:lnTo>
                    <a:pt x="393699" y="466725"/>
                  </a:lnTo>
                  <a:lnTo>
                    <a:pt x="388937" y="466725"/>
                  </a:lnTo>
                  <a:lnTo>
                    <a:pt x="393699" y="466725"/>
                  </a:lnTo>
                  <a:lnTo>
                    <a:pt x="393699" y="471487"/>
                  </a:lnTo>
                  <a:lnTo>
                    <a:pt x="388937" y="471487"/>
                  </a:lnTo>
                  <a:lnTo>
                    <a:pt x="393699" y="471487"/>
                  </a:lnTo>
                  <a:lnTo>
                    <a:pt x="398462" y="471487"/>
                  </a:lnTo>
                  <a:lnTo>
                    <a:pt x="398462" y="474662"/>
                  </a:lnTo>
                  <a:lnTo>
                    <a:pt x="393699" y="474662"/>
                  </a:lnTo>
                  <a:lnTo>
                    <a:pt x="393699" y="479425"/>
                  </a:lnTo>
                  <a:lnTo>
                    <a:pt x="388937" y="479425"/>
                  </a:lnTo>
                  <a:lnTo>
                    <a:pt x="384174" y="479425"/>
                  </a:lnTo>
                  <a:lnTo>
                    <a:pt x="379412" y="479425"/>
                  </a:lnTo>
                  <a:lnTo>
                    <a:pt x="379412" y="474662"/>
                  </a:lnTo>
                  <a:lnTo>
                    <a:pt x="379412" y="479425"/>
                  </a:lnTo>
                  <a:lnTo>
                    <a:pt x="374649" y="479425"/>
                  </a:lnTo>
                  <a:lnTo>
                    <a:pt x="371474" y="479425"/>
                  </a:lnTo>
                  <a:lnTo>
                    <a:pt x="371474" y="484187"/>
                  </a:lnTo>
                  <a:lnTo>
                    <a:pt x="366712" y="484187"/>
                  </a:lnTo>
                  <a:lnTo>
                    <a:pt x="366712" y="488950"/>
                  </a:lnTo>
                  <a:lnTo>
                    <a:pt x="371474" y="488950"/>
                  </a:lnTo>
                  <a:lnTo>
                    <a:pt x="366712" y="488950"/>
                  </a:lnTo>
                  <a:lnTo>
                    <a:pt x="366712" y="493712"/>
                  </a:lnTo>
                  <a:lnTo>
                    <a:pt x="366712" y="488950"/>
                  </a:lnTo>
                  <a:lnTo>
                    <a:pt x="366712" y="493712"/>
                  </a:lnTo>
                  <a:lnTo>
                    <a:pt x="366712" y="498475"/>
                  </a:lnTo>
                  <a:lnTo>
                    <a:pt x="366712" y="503237"/>
                  </a:lnTo>
                  <a:lnTo>
                    <a:pt x="366712" y="508000"/>
                  </a:lnTo>
                  <a:lnTo>
                    <a:pt x="366712" y="512762"/>
                  </a:lnTo>
                  <a:lnTo>
                    <a:pt x="366712" y="515937"/>
                  </a:lnTo>
                  <a:lnTo>
                    <a:pt x="361949" y="515937"/>
                  </a:lnTo>
                  <a:lnTo>
                    <a:pt x="357187" y="515937"/>
                  </a:lnTo>
                  <a:lnTo>
                    <a:pt x="357187" y="520700"/>
                  </a:lnTo>
                  <a:lnTo>
                    <a:pt x="352424" y="520700"/>
                  </a:lnTo>
                  <a:lnTo>
                    <a:pt x="347662" y="520700"/>
                  </a:lnTo>
                  <a:lnTo>
                    <a:pt x="347662" y="525462"/>
                  </a:lnTo>
                  <a:lnTo>
                    <a:pt x="342899" y="520700"/>
                  </a:lnTo>
                  <a:lnTo>
                    <a:pt x="342899" y="525462"/>
                  </a:lnTo>
                  <a:lnTo>
                    <a:pt x="342899" y="520700"/>
                  </a:lnTo>
                  <a:lnTo>
                    <a:pt x="342899" y="515937"/>
                  </a:lnTo>
                  <a:lnTo>
                    <a:pt x="338137" y="515937"/>
                  </a:lnTo>
                  <a:lnTo>
                    <a:pt x="338137" y="512762"/>
                  </a:lnTo>
                  <a:lnTo>
                    <a:pt x="342899" y="508000"/>
                  </a:lnTo>
                  <a:lnTo>
                    <a:pt x="338137" y="508000"/>
                  </a:lnTo>
                  <a:lnTo>
                    <a:pt x="342899" y="508000"/>
                  </a:lnTo>
                  <a:lnTo>
                    <a:pt x="342899" y="503237"/>
                  </a:lnTo>
                  <a:lnTo>
                    <a:pt x="338137" y="503237"/>
                  </a:lnTo>
                  <a:lnTo>
                    <a:pt x="334962" y="503237"/>
                  </a:lnTo>
                  <a:lnTo>
                    <a:pt x="330199" y="503237"/>
                  </a:lnTo>
                  <a:lnTo>
                    <a:pt x="334962" y="503237"/>
                  </a:lnTo>
                  <a:lnTo>
                    <a:pt x="334962" y="498475"/>
                  </a:lnTo>
                  <a:lnTo>
                    <a:pt x="334962" y="493712"/>
                  </a:lnTo>
                  <a:lnTo>
                    <a:pt x="330199" y="493712"/>
                  </a:lnTo>
                  <a:lnTo>
                    <a:pt x="334962" y="493712"/>
                  </a:lnTo>
                  <a:lnTo>
                    <a:pt x="311149" y="493712"/>
                  </a:lnTo>
                  <a:lnTo>
                    <a:pt x="311149" y="498475"/>
                  </a:lnTo>
                  <a:lnTo>
                    <a:pt x="306387" y="498475"/>
                  </a:lnTo>
                  <a:lnTo>
                    <a:pt x="301624" y="498475"/>
                  </a:lnTo>
                  <a:lnTo>
                    <a:pt x="301624" y="503237"/>
                  </a:lnTo>
                  <a:lnTo>
                    <a:pt x="301624" y="508000"/>
                  </a:lnTo>
                  <a:lnTo>
                    <a:pt x="301624" y="512762"/>
                  </a:lnTo>
                  <a:lnTo>
                    <a:pt x="306387" y="512762"/>
                  </a:lnTo>
                  <a:lnTo>
                    <a:pt x="301624" y="512762"/>
                  </a:lnTo>
                  <a:lnTo>
                    <a:pt x="301624" y="515937"/>
                  </a:lnTo>
                  <a:lnTo>
                    <a:pt x="301624" y="512762"/>
                  </a:lnTo>
                  <a:lnTo>
                    <a:pt x="296862" y="512762"/>
                  </a:lnTo>
                  <a:lnTo>
                    <a:pt x="293687" y="512762"/>
                  </a:lnTo>
                  <a:lnTo>
                    <a:pt x="293687" y="515937"/>
                  </a:lnTo>
                  <a:lnTo>
                    <a:pt x="288924" y="520700"/>
                  </a:lnTo>
                  <a:lnTo>
                    <a:pt x="284162" y="520700"/>
                  </a:lnTo>
                  <a:lnTo>
                    <a:pt x="284162" y="525462"/>
                  </a:lnTo>
                  <a:lnTo>
                    <a:pt x="279399" y="525462"/>
                  </a:lnTo>
                  <a:lnTo>
                    <a:pt x="274637" y="525462"/>
                  </a:lnTo>
                  <a:lnTo>
                    <a:pt x="274637" y="520700"/>
                  </a:lnTo>
                  <a:lnTo>
                    <a:pt x="274637" y="525462"/>
                  </a:lnTo>
                  <a:lnTo>
                    <a:pt x="269874" y="525462"/>
                  </a:lnTo>
                  <a:lnTo>
                    <a:pt x="269874" y="520700"/>
                  </a:lnTo>
                  <a:lnTo>
                    <a:pt x="265112" y="520700"/>
                  </a:lnTo>
                  <a:lnTo>
                    <a:pt x="265112" y="515937"/>
                  </a:lnTo>
                  <a:lnTo>
                    <a:pt x="260349" y="512762"/>
                  </a:lnTo>
                  <a:lnTo>
                    <a:pt x="257174" y="512762"/>
                  </a:lnTo>
                  <a:lnTo>
                    <a:pt x="257174" y="515937"/>
                  </a:lnTo>
                  <a:lnTo>
                    <a:pt x="252412" y="515937"/>
                  </a:lnTo>
                  <a:lnTo>
                    <a:pt x="257174" y="515937"/>
                  </a:lnTo>
                  <a:lnTo>
                    <a:pt x="257174" y="520700"/>
                  </a:lnTo>
                  <a:lnTo>
                    <a:pt x="252412" y="520700"/>
                  </a:lnTo>
                  <a:lnTo>
                    <a:pt x="252412" y="525462"/>
                  </a:lnTo>
                  <a:lnTo>
                    <a:pt x="252412" y="530225"/>
                  </a:lnTo>
                  <a:lnTo>
                    <a:pt x="247649" y="530225"/>
                  </a:lnTo>
                  <a:lnTo>
                    <a:pt x="247649" y="534987"/>
                  </a:lnTo>
                  <a:lnTo>
                    <a:pt x="247649" y="530225"/>
                  </a:lnTo>
                  <a:lnTo>
                    <a:pt x="242887" y="530225"/>
                  </a:lnTo>
                  <a:lnTo>
                    <a:pt x="247649" y="530225"/>
                  </a:lnTo>
                  <a:lnTo>
                    <a:pt x="242887" y="530225"/>
                  </a:lnTo>
                  <a:lnTo>
                    <a:pt x="242887" y="525462"/>
                  </a:lnTo>
                  <a:lnTo>
                    <a:pt x="238124" y="525462"/>
                  </a:lnTo>
                  <a:lnTo>
                    <a:pt x="238124" y="520700"/>
                  </a:lnTo>
                  <a:lnTo>
                    <a:pt x="242887" y="520700"/>
                  </a:lnTo>
                  <a:lnTo>
                    <a:pt x="238124" y="520700"/>
                  </a:lnTo>
                  <a:lnTo>
                    <a:pt x="238124" y="515937"/>
                  </a:lnTo>
                  <a:lnTo>
                    <a:pt x="238124" y="512762"/>
                  </a:lnTo>
                  <a:lnTo>
                    <a:pt x="233362" y="508000"/>
                  </a:lnTo>
                  <a:lnTo>
                    <a:pt x="233362" y="512762"/>
                  </a:lnTo>
                  <a:lnTo>
                    <a:pt x="233362" y="508000"/>
                  </a:lnTo>
                  <a:lnTo>
                    <a:pt x="233362" y="512762"/>
                  </a:lnTo>
                  <a:lnTo>
                    <a:pt x="228599" y="512762"/>
                  </a:lnTo>
                  <a:lnTo>
                    <a:pt x="228599" y="508000"/>
                  </a:lnTo>
                  <a:lnTo>
                    <a:pt x="228599" y="503237"/>
                  </a:lnTo>
                  <a:lnTo>
                    <a:pt x="228599" y="498475"/>
                  </a:lnTo>
                  <a:lnTo>
                    <a:pt x="223837" y="498475"/>
                  </a:lnTo>
                  <a:lnTo>
                    <a:pt x="223837" y="493712"/>
                  </a:lnTo>
                  <a:lnTo>
                    <a:pt x="220662" y="493712"/>
                  </a:lnTo>
                  <a:lnTo>
                    <a:pt x="220662" y="488950"/>
                  </a:lnTo>
                  <a:lnTo>
                    <a:pt x="215899" y="488950"/>
                  </a:lnTo>
                  <a:lnTo>
                    <a:pt x="215899" y="484187"/>
                  </a:lnTo>
                  <a:lnTo>
                    <a:pt x="211137" y="484187"/>
                  </a:lnTo>
                  <a:lnTo>
                    <a:pt x="206374" y="479425"/>
                  </a:lnTo>
                  <a:lnTo>
                    <a:pt x="201612" y="479425"/>
                  </a:lnTo>
                  <a:lnTo>
                    <a:pt x="196849" y="474662"/>
                  </a:lnTo>
                  <a:lnTo>
                    <a:pt x="196849" y="479425"/>
                  </a:lnTo>
                  <a:lnTo>
                    <a:pt x="196849" y="474662"/>
                  </a:lnTo>
                  <a:lnTo>
                    <a:pt x="196849" y="479425"/>
                  </a:lnTo>
                  <a:lnTo>
                    <a:pt x="196849" y="484187"/>
                  </a:lnTo>
                  <a:lnTo>
                    <a:pt x="192087" y="484187"/>
                  </a:lnTo>
                  <a:lnTo>
                    <a:pt x="192087" y="479425"/>
                  </a:lnTo>
                  <a:lnTo>
                    <a:pt x="187324" y="479425"/>
                  </a:lnTo>
                  <a:lnTo>
                    <a:pt x="182562" y="479425"/>
                  </a:lnTo>
                  <a:lnTo>
                    <a:pt x="182562" y="484187"/>
                  </a:lnTo>
                  <a:lnTo>
                    <a:pt x="182562" y="479425"/>
                  </a:lnTo>
                  <a:lnTo>
                    <a:pt x="182562" y="484187"/>
                  </a:lnTo>
                  <a:lnTo>
                    <a:pt x="182562" y="479425"/>
                  </a:lnTo>
                  <a:lnTo>
                    <a:pt x="179387" y="479425"/>
                  </a:lnTo>
                  <a:lnTo>
                    <a:pt x="179387" y="484187"/>
                  </a:lnTo>
                  <a:lnTo>
                    <a:pt x="174624" y="484187"/>
                  </a:lnTo>
                  <a:lnTo>
                    <a:pt x="174624" y="488950"/>
                  </a:lnTo>
                  <a:lnTo>
                    <a:pt x="169862" y="488950"/>
                  </a:lnTo>
                  <a:lnTo>
                    <a:pt x="165099" y="488950"/>
                  </a:lnTo>
                  <a:lnTo>
                    <a:pt x="165099" y="493712"/>
                  </a:lnTo>
                  <a:lnTo>
                    <a:pt x="160337" y="493712"/>
                  </a:lnTo>
                  <a:lnTo>
                    <a:pt x="160337" y="498475"/>
                  </a:lnTo>
                  <a:lnTo>
                    <a:pt x="160337" y="503237"/>
                  </a:lnTo>
                  <a:lnTo>
                    <a:pt x="160337" y="525462"/>
                  </a:lnTo>
                  <a:lnTo>
                    <a:pt x="155574" y="525462"/>
                  </a:lnTo>
                  <a:lnTo>
                    <a:pt x="150812" y="525462"/>
                  </a:lnTo>
                  <a:lnTo>
                    <a:pt x="150812" y="530225"/>
                  </a:lnTo>
                  <a:lnTo>
                    <a:pt x="150812" y="534987"/>
                  </a:lnTo>
                  <a:lnTo>
                    <a:pt x="146049" y="534987"/>
                  </a:lnTo>
                  <a:lnTo>
                    <a:pt x="146049" y="530225"/>
                  </a:lnTo>
                  <a:lnTo>
                    <a:pt x="142874" y="530225"/>
                  </a:lnTo>
                  <a:lnTo>
                    <a:pt x="142874" y="534987"/>
                  </a:lnTo>
                  <a:lnTo>
                    <a:pt x="138112" y="534987"/>
                  </a:lnTo>
                  <a:lnTo>
                    <a:pt x="138112" y="530225"/>
                  </a:lnTo>
                  <a:lnTo>
                    <a:pt x="133349" y="530225"/>
                  </a:lnTo>
                  <a:lnTo>
                    <a:pt x="128587" y="530225"/>
                  </a:lnTo>
                  <a:lnTo>
                    <a:pt x="123824" y="530225"/>
                  </a:lnTo>
                  <a:lnTo>
                    <a:pt x="123824" y="534987"/>
                  </a:lnTo>
                  <a:lnTo>
                    <a:pt x="119062" y="534987"/>
                  </a:lnTo>
                  <a:lnTo>
                    <a:pt x="114299" y="534987"/>
                  </a:lnTo>
                  <a:lnTo>
                    <a:pt x="109537" y="539750"/>
                  </a:lnTo>
                  <a:lnTo>
                    <a:pt x="106362" y="539750"/>
                  </a:lnTo>
                  <a:lnTo>
                    <a:pt x="106362" y="534987"/>
                  </a:lnTo>
                  <a:lnTo>
                    <a:pt x="101599" y="534987"/>
                  </a:lnTo>
                  <a:lnTo>
                    <a:pt x="96837" y="534987"/>
                  </a:lnTo>
                  <a:lnTo>
                    <a:pt x="96837" y="539750"/>
                  </a:lnTo>
                  <a:lnTo>
                    <a:pt x="92074" y="539750"/>
                  </a:lnTo>
                  <a:lnTo>
                    <a:pt x="87312" y="539750"/>
                  </a:lnTo>
                  <a:lnTo>
                    <a:pt x="82549" y="539750"/>
                  </a:lnTo>
                  <a:lnTo>
                    <a:pt x="77787" y="539750"/>
                  </a:lnTo>
                  <a:lnTo>
                    <a:pt x="73024" y="539750"/>
                  </a:lnTo>
                  <a:lnTo>
                    <a:pt x="73024" y="534987"/>
                  </a:lnTo>
                  <a:lnTo>
                    <a:pt x="68262" y="534987"/>
                  </a:lnTo>
                  <a:lnTo>
                    <a:pt x="68262" y="530225"/>
                  </a:lnTo>
                  <a:lnTo>
                    <a:pt x="68262" y="525462"/>
                  </a:lnTo>
                  <a:lnTo>
                    <a:pt x="65087" y="525462"/>
                  </a:lnTo>
                  <a:lnTo>
                    <a:pt x="65087" y="520700"/>
                  </a:lnTo>
                  <a:lnTo>
                    <a:pt x="68262" y="520700"/>
                  </a:lnTo>
                  <a:lnTo>
                    <a:pt x="65087" y="520700"/>
                  </a:lnTo>
                  <a:lnTo>
                    <a:pt x="65087" y="515937"/>
                  </a:lnTo>
                  <a:lnTo>
                    <a:pt x="65087" y="512762"/>
                  </a:lnTo>
                  <a:lnTo>
                    <a:pt x="60324" y="512762"/>
                  </a:lnTo>
                  <a:lnTo>
                    <a:pt x="55562" y="512762"/>
                  </a:lnTo>
                  <a:lnTo>
                    <a:pt x="50799" y="512762"/>
                  </a:lnTo>
                  <a:lnTo>
                    <a:pt x="46037" y="512762"/>
                  </a:lnTo>
                  <a:lnTo>
                    <a:pt x="46037" y="508000"/>
                  </a:lnTo>
                  <a:lnTo>
                    <a:pt x="46037" y="503237"/>
                  </a:lnTo>
                  <a:lnTo>
                    <a:pt x="41274" y="503237"/>
                  </a:lnTo>
                  <a:lnTo>
                    <a:pt x="41274" y="508000"/>
                  </a:lnTo>
                  <a:lnTo>
                    <a:pt x="41274" y="503237"/>
                  </a:lnTo>
                  <a:lnTo>
                    <a:pt x="36512" y="503237"/>
                  </a:lnTo>
                  <a:lnTo>
                    <a:pt x="41274" y="503237"/>
                  </a:lnTo>
                  <a:lnTo>
                    <a:pt x="41274" y="498475"/>
                  </a:lnTo>
                  <a:lnTo>
                    <a:pt x="36512" y="498475"/>
                  </a:lnTo>
                  <a:lnTo>
                    <a:pt x="31749" y="498475"/>
                  </a:lnTo>
                  <a:lnTo>
                    <a:pt x="31749" y="493712"/>
                  </a:lnTo>
                  <a:lnTo>
                    <a:pt x="28574" y="493712"/>
                  </a:lnTo>
                  <a:lnTo>
                    <a:pt x="28574" y="498475"/>
                  </a:lnTo>
                  <a:lnTo>
                    <a:pt x="23812" y="498475"/>
                  </a:lnTo>
                  <a:lnTo>
                    <a:pt x="19049" y="498475"/>
                  </a:lnTo>
                  <a:lnTo>
                    <a:pt x="14287" y="498475"/>
                  </a:lnTo>
                  <a:lnTo>
                    <a:pt x="14287" y="503237"/>
                  </a:lnTo>
                  <a:lnTo>
                    <a:pt x="9524" y="503237"/>
                  </a:lnTo>
                  <a:lnTo>
                    <a:pt x="9524" y="498475"/>
                  </a:lnTo>
                  <a:lnTo>
                    <a:pt x="4762" y="498475"/>
                  </a:lnTo>
                  <a:lnTo>
                    <a:pt x="9524" y="498475"/>
                  </a:lnTo>
                  <a:lnTo>
                    <a:pt x="4762" y="498475"/>
                  </a:lnTo>
                  <a:lnTo>
                    <a:pt x="4762" y="493712"/>
                  </a:lnTo>
                  <a:lnTo>
                    <a:pt x="4762" y="498475"/>
                  </a:lnTo>
                  <a:lnTo>
                    <a:pt x="0" y="498475"/>
                  </a:lnTo>
                  <a:lnTo>
                    <a:pt x="4762" y="498475"/>
                  </a:lnTo>
                  <a:lnTo>
                    <a:pt x="4762" y="493712"/>
                  </a:lnTo>
                  <a:lnTo>
                    <a:pt x="0" y="493712"/>
                  </a:lnTo>
                  <a:lnTo>
                    <a:pt x="0" y="488950"/>
                  </a:lnTo>
                  <a:lnTo>
                    <a:pt x="4762" y="488950"/>
                  </a:lnTo>
                  <a:lnTo>
                    <a:pt x="4762" y="484187"/>
                  </a:lnTo>
                  <a:lnTo>
                    <a:pt x="4762" y="479425"/>
                  </a:lnTo>
                  <a:lnTo>
                    <a:pt x="0" y="479425"/>
                  </a:lnTo>
                  <a:lnTo>
                    <a:pt x="0" y="474662"/>
                  </a:lnTo>
                  <a:lnTo>
                    <a:pt x="4762" y="474662"/>
                  </a:lnTo>
                  <a:lnTo>
                    <a:pt x="9524" y="474662"/>
                  </a:lnTo>
                  <a:lnTo>
                    <a:pt x="9524" y="471487"/>
                  </a:lnTo>
                  <a:lnTo>
                    <a:pt x="9524" y="466725"/>
                  </a:lnTo>
                  <a:lnTo>
                    <a:pt x="9524" y="461962"/>
                  </a:lnTo>
                  <a:lnTo>
                    <a:pt x="14287" y="461962"/>
                  </a:lnTo>
                  <a:lnTo>
                    <a:pt x="14287" y="457200"/>
                  </a:lnTo>
                  <a:lnTo>
                    <a:pt x="14287" y="452437"/>
                  </a:lnTo>
                  <a:lnTo>
                    <a:pt x="19049" y="452437"/>
                  </a:lnTo>
                  <a:lnTo>
                    <a:pt x="23812" y="447675"/>
                  </a:lnTo>
                  <a:lnTo>
                    <a:pt x="23812" y="442912"/>
                  </a:lnTo>
                  <a:lnTo>
                    <a:pt x="23812" y="447675"/>
                  </a:lnTo>
                  <a:lnTo>
                    <a:pt x="23812" y="442912"/>
                  </a:lnTo>
                  <a:lnTo>
                    <a:pt x="28574" y="442912"/>
                  </a:lnTo>
                  <a:lnTo>
                    <a:pt x="31749" y="442912"/>
                  </a:lnTo>
                  <a:lnTo>
                    <a:pt x="36512" y="442912"/>
                  </a:lnTo>
                  <a:lnTo>
                    <a:pt x="36512" y="438150"/>
                  </a:lnTo>
                  <a:lnTo>
                    <a:pt x="41274" y="438150"/>
                  </a:lnTo>
                  <a:lnTo>
                    <a:pt x="41274" y="434975"/>
                  </a:lnTo>
                  <a:lnTo>
                    <a:pt x="46037" y="434975"/>
                  </a:lnTo>
                  <a:lnTo>
                    <a:pt x="46037" y="430212"/>
                  </a:lnTo>
                  <a:lnTo>
                    <a:pt x="46037" y="425450"/>
                  </a:lnTo>
                  <a:lnTo>
                    <a:pt x="46037" y="420687"/>
                  </a:lnTo>
                  <a:lnTo>
                    <a:pt x="50799" y="420687"/>
                  </a:lnTo>
                  <a:lnTo>
                    <a:pt x="50799" y="415925"/>
                  </a:lnTo>
                  <a:lnTo>
                    <a:pt x="50799" y="411162"/>
                  </a:lnTo>
                  <a:lnTo>
                    <a:pt x="55562" y="411162"/>
                  </a:lnTo>
                  <a:lnTo>
                    <a:pt x="55562" y="406400"/>
                  </a:lnTo>
                  <a:lnTo>
                    <a:pt x="55562" y="401637"/>
                  </a:lnTo>
                  <a:lnTo>
                    <a:pt x="60324" y="401637"/>
                  </a:lnTo>
                  <a:lnTo>
                    <a:pt x="65087" y="401637"/>
                  </a:lnTo>
                  <a:lnTo>
                    <a:pt x="68262" y="401637"/>
                  </a:lnTo>
                  <a:lnTo>
                    <a:pt x="68262" y="396875"/>
                  </a:lnTo>
                  <a:lnTo>
                    <a:pt x="73024" y="396875"/>
                  </a:lnTo>
                  <a:lnTo>
                    <a:pt x="73024" y="393700"/>
                  </a:lnTo>
                  <a:lnTo>
                    <a:pt x="77787" y="393700"/>
                  </a:lnTo>
                  <a:lnTo>
                    <a:pt x="77787" y="388937"/>
                  </a:lnTo>
                  <a:lnTo>
                    <a:pt x="82549" y="388937"/>
                  </a:lnTo>
                  <a:lnTo>
                    <a:pt x="82549" y="384175"/>
                  </a:lnTo>
                  <a:lnTo>
                    <a:pt x="87312" y="384175"/>
                  </a:lnTo>
                  <a:lnTo>
                    <a:pt x="92074" y="384175"/>
                  </a:lnTo>
                  <a:lnTo>
                    <a:pt x="92074" y="379412"/>
                  </a:lnTo>
                  <a:lnTo>
                    <a:pt x="92074" y="384175"/>
                  </a:lnTo>
                  <a:lnTo>
                    <a:pt x="92074" y="379412"/>
                  </a:lnTo>
                  <a:lnTo>
                    <a:pt x="92074" y="374650"/>
                  </a:lnTo>
                  <a:lnTo>
                    <a:pt x="92074" y="369887"/>
                  </a:lnTo>
                  <a:lnTo>
                    <a:pt x="96837" y="369887"/>
                  </a:lnTo>
                  <a:lnTo>
                    <a:pt x="101599" y="365125"/>
                  </a:lnTo>
                  <a:lnTo>
                    <a:pt x="106362" y="365125"/>
                  </a:lnTo>
                  <a:lnTo>
                    <a:pt x="106362" y="360362"/>
                  </a:lnTo>
                  <a:lnTo>
                    <a:pt x="106362" y="357187"/>
                  </a:lnTo>
                  <a:lnTo>
                    <a:pt x="109537" y="357187"/>
                  </a:lnTo>
                  <a:lnTo>
                    <a:pt x="106362" y="357187"/>
                  </a:lnTo>
                  <a:lnTo>
                    <a:pt x="109537" y="357187"/>
                  </a:lnTo>
                  <a:lnTo>
                    <a:pt x="106362" y="357187"/>
                  </a:lnTo>
                  <a:lnTo>
                    <a:pt x="109537" y="357187"/>
                  </a:lnTo>
                  <a:lnTo>
                    <a:pt x="109537" y="352425"/>
                  </a:lnTo>
                  <a:lnTo>
                    <a:pt x="109537" y="357187"/>
                  </a:lnTo>
                  <a:lnTo>
                    <a:pt x="109537" y="352425"/>
                  </a:lnTo>
                  <a:lnTo>
                    <a:pt x="109537" y="347662"/>
                  </a:lnTo>
                  <a:lnTo>
                    <a:pt x="106362" y="352425"/>
                  </a:lnTo>
                  <a:lnTo>
                    <a:pt x="101599" y="357187"/>
                  </a:lnTo>
                  <a:lnTo>
                    <a:pt x="96837" y="360362"/>
                  </a:lnTo>
                  <a:lnTo>
                    <a:pt x="92074" y="360362"/>
                  </a:lnTo>
                  <a:lnTo>
                    <a:pt x="87312" y="365125"/>
                  </a:lnTo>
                  <a:lnTo>
                    <a:pt x="82549" y="365125"/>
                  </a:lnTo>
                  <a:lnTo>
                    <a:pt x="77787" y="365125"/>
                  </a:lnTo>
                  <a:lnTo>
                    <a:pt x="77787" y="369887"/>
                  </a:lnTo>
                  <a:lnTo>
                    <a:pt x="73024" y="369887"/>
                  </a:lnTo>
                  <a:lnTo>
                    <a:pt x="73024" y="374650"/>
                  </a:lnTo>
                  <a:lnTo>
                    <a:pt x="68262" y="374650"/>
                  </a:lnTo>
                  <a:lnTo>
                    <a:pt x="68262" y="379412"/>
                  </a:lnTo>
                  <a:lnTo>
                    <a:pt x="65087" y="379412"/>
                  </a:lnTo>
                  <a:lnTo>
                    <a:pt x="60324" y="379412"/>
                  </a:lnTo>
                  <a:lnTo>
                    <a:pt x="60324" y="384175"/>
                  </a:lnTo>
                  <a:lnTo>
                    <a:pt x="55562" y="384175"/>
                  </a:lnTo>
                  <a:close/>
                </a:path>
                <a:path w="709929" h="539750">
                  <a:moveTo>
                    <a:pt x="55562" y="384175"/>
                  </a:moveTo>
                  <a:lnTo>
                    <a:pt x="55562" y="379412"/>
                  </a:lnTo>
                  <a:lnTo>
                    <a:pt x="50799" y="384175"/>
                  </a:lnTo>
                  <a:lnTo>
                    <a:pt x="55562" y="384175"/>
                  </a:lnTo>
                  <a:close/>
                </a:path>
                <a:path w="709929" h="539750">
                  <a:moveTo>
                    <a:pt x="512762" y="53975"/>
                  </a:moveTo>
                  <a:lnTo>
                    <a:pt x="512762" y="58737"/>
                  </a:lnTo>
                  <a:lnTo>
                    <a:pt x="517524" y="58737"/>
                  </a:lnTo>
                  <a:lnTo>
                    <a:pt x="517524" y="63500"/>
                  </a:lnTo>
                  <a:lnTo>
                    <a:pt x="517524" y="58737"/>
                  </a:lnTo>
                  <a:lnTo>
                    <a:pt x="512762" y="58737"/>
                  </a:lnTo>
                  <a:lnTo>
                    <a:pt x="512762" y="53975"/>
                  </a:lnTo>
                  <a:close/>
                </a:path>
                <a:path w="709929" h="539750">
                  <a:moveTo>
                    <a:pt x="507999" y="31750"/>
                  </a:moveTo>
                  <a:lnTo>
                    <a:pt x="507999" y="26987"/>
                  </a:lnTo>
                  <a:lnTo>
                    <a:pt x="512762" y="26987"/>
                  </a:lnTo>
                  <a:lnTo>
                    <a:pt x="512762" y="31750"/>
                  </a:lnTo>
                  <a:lnTo>
                    <a:pt x="507999" y="31750"/>
                  </a:lnTo>
                  <a:close/>
                </a:path>
                <a:path w="709929" h="539750">
                  <a:moveTo>
                    <a:pt x="507999" y="323850"/>
                  </a:moveTo>
                  <a:lnTo>
                    <a:pt x="507999" y="320675"/>
                  </a:lnTo>
                  <a:lnTo>
                    <a:pt x="512762" y="320675"/>
                  </a:lnTo>
                  <a:lnTo>
                    <a:pt x="512762" y="323850"/>
                  </a:lnTo>
                  <a:lnTo>
                    <a:pt x="512762" y="328612"/>
                  </a:lnTo>
                  <a:lnTo>
                    <a:pt x="507999" y="328612"/>
                  </a:lnTo>
                  <a:lnTo>
                    <a:pt x="507999" y="323850"/>
                  </a:lnTo>
                  <a:close/>
                </a:path>
                <a:path w="709929" h="539750">
                  <a:moveTo>
                    <a:pt x="512762" y="14287"/>
                  </a:moveTo>
                  <a:lnTo>
                    <a:pt x="507999" y="14287"/>
                  </a:lnTo>
                  <a:lnTo>
                    <a:pt x="507999" y="9525"/>
                  </a:lnTo>
                  <a:lnTo>
                    <a:pt x="512762" y="9525"/>
                  </a:lnTo>
                  <a:lnTo>
                    <a:pt x="512762" y="14287"/>
                  </a:lnTo>
                  <a:close/>
                </a:path>
                <a:path w="709929" h="539750">
                  <a:moveTo>
                    <a:pt x="503237" y="58737"/>
                  </a:moveTo>
                  <a:lnTo>
                    <a:pt x="498474" y="58737"/>
                  </a:lnTo>
                  <a:lnTo>
                    <a:pt x="498474" y="53975"/>
                  </a:lnTo>
                  <a:lnTo>
                    <a:pt x="503237" y="53975"/>
                  </a:lnTo>
                  <a:lnTo>
                    <a:pt x="503237" y="58737"/>
                  </a:lnTo>
                  <a:close/>
                </a:path>
                <a:path w="709929" h="539750">
                  <a:moveTo>
                    <a:pt x="507999" y="50800"/>
                  </a:moveTo>
                  <a:lnTo>
                    <a:pt x="512762" y="50800"/>
                  </a:lnTo>
                  <a:lnTo>
                    <a:pt x="512762" y="53975"/>
                  </a:lnTo>
                  <a:lnTo>
                    <a:pt x="507999" y="53975"/>
                  </a:lnTo>
                  <a:lnTo>
                    <a:pt x="507999" y="50800"/>
                  </a:lnTo>
                  <a:close/>
                </a:path>
                <a:path w="709929" h="539750">
                  <a:moveTo>
                    <a:pt x="571499" y="233362"/>
                  </a:moveTo>
                  <a:lnTo>
                    <a:pt x="566737" y="233362"/>
                  </a:lnTo>
                  <a:lnTo>
                    <a:pt x="566737" y="228600"/>
                  </a:lnTo>
                  <a:lnTo>
                    <a:pt x="571499" y="228600"/>
                  </a:lnTo>
                  <a:lnTo>
                    <a:pt x="571499" y="233362"/>
                  </a:lnTo>
                  <a:close/>
                </a:path>
                <a:path w="709929" h="539750">
                  <a:moveTo>
                    <a:pt x="517524" y="0"/>
                  </a:moveTo>
                  <a:lnTo>
                    <a:pt x="522287" y="0"/>
                  </a:lnTo>
                  <a:lnTo>
                    <a:pt x="517524" y="0"/>
                  </a:lnTo>
                  <a:close/>
                </a:path>
                <a:path w="709929" h="539750">
                  <a:moveTo>
                    <a:pt x="522287" y="4762"/>
                  </a:moveTo>
                  <a:lnTo>
                    <a:pt x="517524" y="4762"/>
                  </a:lnTo>
                  <a:lnTo>
                    <a:pt x="517524" y="0"/>
                  </a:lnTo>
                  <a:lnTo>
                    <a:pt x="517524" y="4762"/>
                  </a:lnTo>
                  <a:lnTo>
                    <a:pt x="522287" y="4762"/>
                  </a:lnTo>
                  <a:lnTo>
                    <a:pt x="517524" y="4762"/>
                  </a:lnTo>
                  <a:lnTo>
                    <a:pt x="522287" y="4762"/>
                  </a:lnTo>
                  <a:close/>
                </a:path>
                <a:path w="709929" h="539750">
                  <a:moveTo>
                    <a:pt x="658812" y="77787"/>
                  </a:moveTo>
                  <a:lnTo>
                    <a:pt x="663574" y="77787"/>
                  </a:lnTo>
                  <a:lnTo>
                    <a:pt x="658812" y="77787"/>
                  </a:lnTo>
                  <a:close/>
                </a:path>
                <a:path w="709929" h="539750">
                  <a:moveTo>
                    <a:pt x="488949" y="82550"/>
                  </a:moveTo>
                  <a:lnTo>
                    <a:pt x="488949" y="77787"/>
                  </a:lnTo>
                  <a:lnTo>
                    <a:pt x="488949" y="82550"/>
                  </a:lnTo>
                  <a:close/>
                </a:path>
                <a:path w="709929" h="539750">
                  <a:moveTo>
                    <a:pt x="507999" y="58737"/>
                  </a:moveTo>
                  <a:lnTo>
                    <a:pt x="507999" y="53975"/>
                  </a:lnTo>
                  <a:lnTo>
                    <a:pt x="507999" y="58737"/>
                  </a:lnTo>
                  <a:close/>
                </a:path>
                <a:path w="709929" h="539750">
                  <a:moveTo>
                    <a:pt x="576262" y="77787"/>
                  </a:moveTo>
                  <a:lnTo>
                    <a:pt x="576262" y="82550"/>
                  </a:lnTo>
                  <a:lnTo>
                    <a:pt x="576262" y="77787"/>
                  </a:lnTo>
                  <a:lnTo>
                    <a:pt x="581024" y="77787"/>
                  </a:lnTo>
                  <a:lnTo>
                    <a:pt x="576262" y="77787"/>
                  </a:lnTo>
                  <a:close/>
                </a:path>
                <a:path w="709929" h="539750">
                  <a:moveTo>
                    <a:pt x="530224" y="41275"/>
                  </a:moveTo>
                  <a:lnTo>
                    <a:pt x="527049" y="41275"/>
                  </a:lnTo>
                  <a:lnTo>
                    <a:pt x="530224" y="41275"/>
                  </a:lnTo>
                  <a:close/>
                </a:path>
                <a:path w="709929" h="539750">
                  <a:moveTo>
                    <a:pt x="498474" y="36512"/>
                  </a:moveTo>
                  <a:lnTo>
                    <a:pt x="498474" y="31750"/>
                  </a:lnTo>
                  <a:lnTo>
                    <a:pt x="498474" y="36512"/>
                  </a:lnTo>
                  <a:close/>
                </a:path>
                <a:path w="709929" h="539750">
                  <a:moveTo>
                    <a:pt x="512762" y="9525"/>
                  </a:moveTo>
                  <a:lnTo>
                    <a:pt x="512762" y="4762"/>
                  </a:lnTo>
                  <a:lnTo>
                    <a:pt x="512762" y="9525"/>
                  </a:lnTo>
                  <a:close/>
                </a:path>
                <a:path w="709929" h="539750">
                  <a:moveTo>
                    <a:pt x="503237" y="46037"/>
                  </a:moveTo>
                  <a:lnTo>
                    <a:pt x="498474" y="46037"/>
                  </a:lnTo>
                  <a:lnTo>
                    <a:pt x="498474" y="41275"/>
                  </a:lnTo>
                  <a:lnTo>
                    <a:pt x="503237" y="41275"/>
                  </a:lnTo>
                  <a:lnTo>
                    <a:pt x="503237" y="46037"/>
                  </a:lnTo>
                  <a:close/>
                </a:path>
                <a:path w="709929" h="539750">
                  <a:moveTo>
                    <a:pt x="600074" y="82550"/>
                  </a:moveTo>
                  <a:lnTo>
                    <a:pt x="595312" y="82550"/>
                  </a:lnTo>
                  <a:lnTo>
                    <a:pt x="600074" y="82550"/>
                  </a:lnTo>
                  <a:close/>
                </a:path>
                <a:path w="709929" h="539750">
                  <a:moveTo>
                    <a:pt x="539749" y="279400"/>
                  </a:moveTo>
                  <a:lnTo>
                    <a:pt x="539749" y="274637"/>
                  </a:lnTo>
                  <a:lnTo>
                    <a:pt x="544512" y="274637"/>
                  </a:lnTo>
                  <a:lnTo>
                    <a:pt x="544512" y="279400"/>
                  </a:lnTo>
                  <a:lnTo>
                    <a:pt x="539749" y="279400"/>
                  </a:lnTo>
                  <a:close/>
                </a:path>
                <a:path w="709929" h="539750">
                  <a:moveTo>
                    <a:pt x="488949" y="342900"/>
                  </a:moveTo>
                  <a:lnTo>
                    <a:pt x="488949" y="347662"/>
                  </a:lnTo>
                  <a:lnTo>
                    <a:pt x="488949" y="342900"/>
                  </a:lnTo>
                  <a:close/>
                </a:path>
                <a:path w="709929" h="539750">
                  <a:moveTo>
                    <a:pt x="685799" y="77787"/>
                  </a:moveTo>
                  <a:lnTo>
                    <a:pt x="690562" y="77787"/>
                  </a:lnTo>
                  <a:lnTo>
                    <a:pt x="685799" y="77787"/>
                  </a:lnTo>
                  <a:close/>
                </a:path>
                <a:path w="709929" h="539750">
                  <a:moveTo>
                    <a:pt x="576262" y="296862"/>
                  </a:moveTo>
                  <a:lnTo>
                    <a:pt x="576262" y="292100"/>
                  </a:lnTo>
                  <a:lnTo>
                    <a:pt x="576262" y="296862"/>
                  </a:lnTo>
                  <a:lnTo>
                    <a:pt x="576262" y="292100"/>
                  </a:lnTo>
                  <a:lnTo>
                    <a:pt x="576262" y="296862"/>
                  </a:lnTo>
                  <a:close/>
                </a:path>
                <a:path w="709929" h="539750">
                  <a:moveTo>
                    <a:pt x="517524" y="301625"/>
                  </a:moveTo>
                  <a:lnTo>
                    <a:pt x="522287" y="301625"/>
                  </a:lnTo>
                  <a:lnTo>
                    <a:pt x="517524" y="301625"/>
                  </a:lnTo>
                  <a:close/>
                </a:path>
                <a:path w="709929" h="539750">
                  <a:moveTo>
                    <a:pt x="612774" y="242887"/>
                  </a:moveTo>
                  <a:lnTo>
                    <a:pt x="617537" y="242887"/>
                  </a:lnTo>
                  <a:lnTo>
                    <a:pt x="612774" y="242887"/>
                  </a:lnTo>
                  <a:close/>
                </a:path>
                <a:path w="709929" h="539750">
                  <a:moveTo>
                    <a:pt x="663574" y="160337"/>
                  </a:moveTo>
                  <a:lnTo>
                    <a:pt x="658812" y="160337"/>
                  </a:lnTo>
                  <a:lnTo>
                    <a:pt x="658812" y="155575"/>
                  </a:lnTo>
                  <a:lnTo>
                    <a:pt x="663574" y="155575"/>
                  </a:lnTo>
                  <a:lnTo>
                    <a:pt x="663574" y="160337"/>
                  </a:lnTo>
                  <a:close/>
                </a:path>
                <a:path w="709929" h="539750">
                  <a:moveTo>
                    <a:pt x="595312" y="82550"/>
                  </a:moveTo>
                  <a:lnTo>
                    <a:pt x="595312" y="87312"/>
                  </a:lnTo>
                  <a:lnTo>
                    <a:pt x="595312" y="82550"/>
                  </a:lnTo>
                  <a:close/>
                </a:path>
                <a:path w="709929" h="539750">
                  <a:moveTo>
                    <a:pt x="644524" y="73025"/>
                  </a:moveTo>
                  <a:lnTo>
                    <a:pt x="649287" y="73025"/>
                  </a:lnTo>
                  <a:lnTo>
                    <a:pt x="644524" y="73025"/>
                  </a:lnTo>
                  <a:close/>
                </a:path>
                <a:path w="709929" h="539750">
                  <a:moveTo>
                    <a:pt x="507999" y="58737"/>
                  </a:moveTo>
                  <a:lnTo>
                    <a:pt x="507999" y="53975"/>
                  </a:lnTo>
                  <a:lnTo>
                    <a:pt x="507999" y="58737"/>
                  </a:lnTo>
                  <a:close/>
                </a:path>
                <a:path w="709929" h="539750">
                  <a:moveTo>
                    <a:pt x="507999" y="50800"/>
                  </a:moveTo>
                  <a:lnTo>
                    <a:pt x="507999" y="53975"/>
                  </a:lnTo>
                  <a:lnTo>
                    <a:pt x="507999" y="50800"/>
                  </a:lnTo>
                  <a:close/>
                </a:path>
                <a:path w="709929" h="539750">
                  <a:moveTo>
                    <a:pt x="507999" y="301625"/>
                  </a:moveTo>
                  <a:lnTo>
                    <a:pt x="507999" y="306387"/>
                  </a:lnTo>
                  <a:lnTo>
                    <a:pt x="507999" y="301625"/>
                  </a:lnTo>
                  <a:close/>
                </a:path>
                <a:path w="709929" h="539750">
                  <a:moveTo>
                    <a:pt x="622299" y="182562"/>
                  </a:moveTo>
                  <a:lnTo>
                    <a:pt x="622299" y="177800"/>
                  </a:lnTo>
                  <a:lnTo>
                    <a:pt x="622299" y="182562"/>
                  </a:lnTo>
                  <a:close/>
                </a:path>
                <a:path w="709929" h="539750">
                  <a:moveTo>
                    <a:pt x="554037" y="255587"/>
                  </a:moveTo>
                  <a:lnTo>
                    <a:pt x="554037" y="260350"/>
                  </a:lnTo>
                  <a:lnTo>
                    <a:pt x="554037" y="255587"/>
                  </a:lnTo>
                  <a:close/>
                </a:path>
                <a:path w="709929" h="539750">
                  <a:moveTo>
                    <a:pt x="503237" y="306387"/>
                  </a:moveTo>
                  <a:lnTo>
                    <a:pt x="507999" y="306387"/>
                  </a:lnTo>
                  <a:lnTo>
                    <a:pt x="503237" y="306387"/>
                  </a:lnTo>
                  <a:close/>
                </a:path>
                <a:path w="709929" h="539750">
                  <a:moveTo>
                    <a:pt x="704849" y="77787"/>
                  </a:moveTo>
                  <a:lnTo>
                    <a:pt x="704849" y="73025"/>
                  </a:lnTo>
                  <a:lnTo>
                    <a:pt x="704849" y="77787"/>
                  </a:lnTo>
                  <a:lnTo>
                    <a:pt x="704849" y="73025"/>
                  </a:lnTo>
                  <a:lnTo>
                    <a:pt x="704849" y="77787"/>
                  </a:lnTo>
                  <a:close/>
                </a:path>
                <a:path w="709929" h="539750">
                  <a:moveTo>
                    <a:pt x="563562" y="238125"/>
                  </a:moveTo>
                  <a:lnTo>
                    <a:pt x="566737" y="238125"/>
                  </a:lnTo>
                  <a:lnTo>
                    <a:pt x="563562" y="238125"/>
                  </a:lnTo>
                  <a:close/>
                </a:path>
                <a:path w="709929" h="539750">
                  <a:moveTo>
                    <a:pt x="522287" y="36512"/>
                  </a:moveTo>
                  <a:lnTo>
                    <a:pt x="522287" y="41275"/>
                  </a:lnTo>
                  <a:lnTo>
                    <a:pt x="522287" y="36512"/>
                  </a:lnTo>
                  <a:close/>
                </a:path>
                <a:path w="709929" h="539750">
                  <a:moveTo>
                    <a:pt x="608012" y="182562"/>
                  </a:moveTo>
                  <a:lnTo>
                    <a:pt x="608012" y="177800"/>
                  </a:lnTo>
                  <a:lnTo>
                    <a:pt x="608012" y="182562"/>
                  </a:lnTo>
                  <a:close/>
                </a:path>
                <a:path w="709929" h="539750">
                  <a:moveTo>
                    <a:pt x="485774" y="77787"/>
                  </a:moveTo>
                  <a:lnTo>
                    <a:pt x="488949" y="77787"/>
                  </a:lnTo>
                  <a:lnTo>
                    <a:pt x="488949" y="82550"/>
                  </a:lnTo>
                  <a:lnTo>
                    <a:pt x="485774" y="82550"/>
                  </a:lnTo>
                  <a:lnTo>
                    <a:pt x="485774" y="77787"/>
                  </a:lnTo>
                  <a:close/>
                </a:path>
                <a:path w="709929" h="539750">
                  <a:moveTo>
                    <a:pt x="512762" y="306387"/>
                  </a:moveTo>
                  <a:lnTo>
                    <a:pt x="507999" y="306387"/>
                  </a:lnTo>
                  <a:lnTo>
                    <a:pt x="512762" y="306387"/>
                  </a:lnTo>
                  <a:close/>
                </a:path>
                <a:path w="709929" h="539750">
                  <a:moveTo>
                    <a:pt x="512762" y="311150"/>
                  </a:moveTo>
                  <a:lnTo>
                    <a:pt x="512762" y="306387"/>
                  </a:lnTo>
                  <a:lnTo>
                    <a:pt x="512762" y="311150"/>
                  </a:lnTo>
                  <a:close/>
                </a:path>
                <a:path w="709929" h="539750">
                  <a:moveTo>
                    <a:pt x="590549" y="87312"/>
                  </a:moveTo>
                  <a:lnTo>
                    <a:pt x="595312" y="87312"/>
                  </a:lnTo>
                  <a:lnTo>
                    <a:pt x="590549" y="87312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01872" y="3911089"/>
              <a:ext cx="639761" cy="57911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101872" y="3909184"/>
              <a:ext cx="640080" cy="581025"/>
            </a:xfrm>
            <a:custGeom>
              <a:avLst/>
              <a:gdLst/>
              <a:ahLst/>
              <a:cxnLst/>
              <a:rect l="l" t="t" r="r" b="b"/>
              <a:pathLst>
                <a:path w="640079" h="581025">
                  <a:moveTo>
                    <a:pt x="342899" y="0"/>
                  </a:moveTo>
                  <a:lnTo>
                    <a:pt x="342899" y="4762"/>
                  </a:lnTo>
                  <a:lnTo>
                    <a:pt x="342899" y="0"/>
                  </a:lnTo>
                  <a:lnTo>
                    <a:pt x="347662" y="0"/>
                  </a:lnTo>
                  <a:lnTo>
                    <a:pt x="347662" y="4762"/>
                  </a:lnTo>
                  <a:lnTo>
                    <a:pt x="342899" y="4762"/>
                  </a:lnTo>
                  <a:lnTo>
                    <a:pt x="347662" y="4762"/>
                  </a:lnTo>
                  <a:lnTo>
                    <a:pt x="342899" y="4762"/>
                  </a:lnTo>
                  <a:lnTo>
                    <a:pt x="347662" y="4762"/>
                  </a:lnTo>
                  <a:lnTo>
                    <a:pt x="347662" y="9525"/>
                  </a:lnTo>
                  <a:lnTo>
                    <a:pt x="352424" y="9525"/>
                  </a:lnTo>
                  <a:lnTo>
                    <a:pt x="347662" y="9525"/>
                  </a:lnTo>
                  <a:lnTo>
                    <a:pt x="352424" y="9525"/>
                  </a:lnTo>
                  <a:lnTo>
                    <a:pt x="352424" y="4762"/>
                  </a:lnTo>
                  <a:lnTo>
                    <a:pt x="355599" y="4762"/>
                  </a:lnTo>
                  <a:lnTo>
                    <a:pt x="355599" y="9525"/>
                  </a:lnTo>
                  <a:lnTo>
                    <a:pt x="360362" y="9525"/>
                  </a:lnTo>
                  <a:lnTo>
                    <a:pt x="360362" y="4762"/>
                  </a:lnTo>
                  <a:lnTo>
                    <a:pt x="360362" y="9525"/>
                  </a:lnTo>
                  <a:lnTo>
                    <a:pt x="365124" y="9525"/>
                  </a:lnTo>
                  <a:lnTo>
                    <a:pt x="369887" y="9525"/>
                  </a:lnTo>
                  <a:lnTo>
                    <a:pt x="374649" y="9525"/>
                  </a:lnTo>
                  <a:lnTo>
                    <a:pt x="379412" y="9525"/>
                  </a:lnTo>
                  <a:lnTo>
                    <a:pt x="384174" y="9525"/>
                  </a:lnTo>
                  <a:lnTo>
                    <a:pt x="384174" y="12700"/>
                  </a:lnTo>
                  <a:lnTo>
                    <a:pt x="388937" y="12700"/>
                  </a:lnTo>
                  <a:lnTo>
                    <a:pt x="392112" y="12700"/>
                  </a:lnTo>
                  <a:lnTo>
                    <a:pt x="396874" y="12700"/>
                  </a:lnTo>
                  <a:lnTo>
                    <a:pt x="396874" y="17462"/>
                  </a:lnTo>
                  <a:lnTo>
                    <a:pt x="401637" y="17462"/>
                  </a:lnTo>
                  <a:lnTo>
                    <a:pt x="396874" y="17462"/>
                  </a:lnTo>
                  <a:lnTo>
                    <a:pt x="401637" y="17462"/>
                  </a:lnTo>
                  <a:lnTo>
                    <a:pt x="406399" y="17462"/>
                  </a:lnTo>
                  <a:lnTo>
                    <a:pt x="411162" y="17462"/>
                  </a:lnTo>
                  <a:lnTo>
                    <a:pt x="411162" y="12700"/>
                  </a:lnTo>
                  <a:lnTo>
                    <a:pt x="411162" y="17462"/>
                  </a:lnTo>
                  <a:lnTo>
                    <a:pt x="411162" y="12700"/>
                  </a:lnTo>
                  <a:lnTo>
                    <a:pt x="415924" y="12700"/>
                  </a:lnTo>
                  <a:lnTo>
                    <a:pt x="415924" y="17462"/>
                  </a:lnTo>
                  <a:lnTo>
                    <a:pt x="420687" y="17462"/>
                  </a:lnTo>
                  <a:lnTo>
                    <a:pt x="425449" y="17462"/>
                  </a:lnTo>
                  <a:lnTo>
                    <a:pt x="425449" y="12700"/>
                  </a:lnTo>
                  <a:lnTo>
                    <a:pt x="425449" y="17462"/>
                  </a:lnTo>
                  <a:lnTo>
                    <a:pt x="425449" y="12700"/>
                  </a:lnTo>
                  <a:lnTo>
                    <a:pt x="425449" y="17462"/>
                  </a:lnTo>
                  <a:lnTo>
                    <a:pt x="425449" y="12700"/>
                  </a:lnTo>
                  <a:lnTo>
                    <a:pt x="428624" y="12700"/>
                  </a:lnTo>
                  <a:lnTo>
                    <a:pt x="428624" y="17462"/>
                  </a:lnTo>
                  <a:lnTo>
                    <a:pt x="433387" y="17462"/>
                  </a:lnTo>
                  <a:lnTo>
                    <a:pt x="433387" y="22225"/>
                  </a:lnTo>
                  <a:lnTo>
                    <a:pt x="438149" y="22225"/>
                  </a:lnTo>
                  <a:lnTo>
                    <a:pt x="442912" y="22225"/>
                  </a:lnTo>
                  <a:lnTo>
                    <a:pt x="442912" y="17462"/>
                  </a:lnTo>
                  <a:lnTo>
                    <a:pt x="442912" y="12700"/>
                  </a:lnTo>
                  <a:lnTo>
                    <a:pt x="442912" y="9525"/>
                  </a:lnTo>
                  <a:lnTo>
                    <a:pt x="447674" y="9525"/>
                  </a:lnTo>
                  <a:lnTo>
                    <a:pt x="447674" y="4762"/>
                  </a:lnTo>
                  <a:lnTo>
                    <a:pt x="452437" y="4762"/>
                  </a:lnTo>
                  <a:lnTo>
                    <a:pt x="457199" y="4762"/>
                  </a:lnTo>
                  <a:lnTo>
                    <a:pt x="457199" y="0"/>
                  </a:lnTo>
                  <a:lnTo>
                    <a:pt x="457199" y="4762"/>
                  </a:lnTo>
                  <a:lnTo>
                    <a:pt x="461962" y="4762"/>
                  </a:lnTo>
                  <a:lnTo>
                    <a:pt x="466724" y="4762"/>
                  </a:lnTo>
                  <a:lnTo>
                    <a:pt x="466724" y="9525"/>
                  </a:lnTo>
                  <a:lnTo>
                    <a:pt x="469899" y="9525"/>
                  </a:lnTo>
                  <a:lnTo>
                    <a:pt x="469899" y="12700"/>
                  </a:lnTo>
                  <a:lnTo>
                    <a:pt x="474662" y="12700"/>
                  </a:lnTo>
                  <a:lnTo>
                    <a:pt x="474662" y="9525"/>
                  </a:lnTo>
                  <a:lnTo>
                    <a:pt x="479424" y="9525"/>
                  </a:lnTo>
                  <a:lnTo>
                    <a:pt x="479424" y="4762"/>
                  </a:lnTo>
                  <a:lnTo>
                    <a:pt x="479424" y="9525"/>
                  </a:lnTo>
                  <a:lnTo>
                    <a:pt x="479424" y="4762"/>
                  </a:lnTo>
                  <a:lnTo>
                    <a:pt x="479424" y="9525"/>
                  </a:lnTo>
                  <a:lnTo>
                    <a:pt x="479424" y="4762"/>
                  </a:lnTo>
                  <a:lnTo>
                    <a:pt x="484187" y="4762"/>
                  </a:lnTo>
                  <a:lnTo>
                    <a:pt x="488949" y="4762"/>
                  </a:lnTo>
                  <a:lnTo>
                    <a:pt x="488949" y="9525"/>
                  </a:lnTo>
                  <a:lnTo>
                    <a:pt x="484187" y="9525"/>
                  </a:lnTo>
                  <a:lnTo>
                    <a:pt x="484187" y="12700"/>
                  </a:lnTo>
                  <a:lnTo>
                    <a:pt x="484187" y="17462"/>
                  </a:lnTo>
                  <a:lnTo>
                    <a:pt x="484187" y="22225"/>
                  </a:lnTo>
                  <a:lnTo>
                    <a:pt x="479424" y="22225"/>
                  </a:lnTo>
                  <a:lnTo>
                    <a:pt x="479424" y="26987"/>
                  </a:lnTo>
                  <a:lnTo>
                    <a:pt x="474662" y="31750"/>
                  </a:lnTo>
                  <a:lnTo>
                    <a:pt x="479424" y="31750"/>
                  </a:lnTo>
                  <a:lnTo>
                    <a:pt x="479424" y="36512"/>
                  </a:lnTo>
                  <a:lnTo>
                    <a:pt x="479424" y="41275"/>
                  </a:lnTo>
                  <a:lnTo>
                    <a:pt x="474662" y="41275"/>
                  </a:lnTo>
                  <a:lnTo>
                    <a:pt x="479424" y="41275"/>
                  </a:lnTo>
                  <a:lnTo>
                    <a:pt x="479424" y="46037"/>
                  </a:lnTo>
                  <a:lnTo>
                    <a:pt x="474662" y="46037"/>
                  </a:lnTo>
                  <a:lnTo>
                    <a:pt x="479424" y="49212"/>
                  </a:lnTo>
                  <a:lnTo>
                    <a:pt x="484187" y="49212"/>
                  </a:lnTo>
                  <a:lnTo>
                    <a:pt x="484187" y="46037"/>
                  </a:lnTo>
                  <a:lnTo>
                    <a:pt x="484187" y="41275"/>
                  </a:lnTo>
                  <a:lnTo>
                    <a:pt x="488949" y="41275"/>
                  </a:lnTo>
                  <a:lnTo>
                    <a:pt x="488949" y="36512"/>
                  </a:lnTo>
                  <a:lnTo>
                    <a:pt x="493712" y="36512"/>
                  </a:lnTo>
                  <a:lnTo>
                    <a:pt x="498474" y="36512"/>
                  </a:lnTo>
                  <a:lnTo>
                    <a:pt x="498474" y="31750"/>
                  </a:lnTo>
                  <a:lnTo>
                    <a:pt x="503237" y="31750"/>
                  </a:lnTo>
                  <a:lnTo>
                    <a:pt x="506412" y="31750"/>
                  </a:lnTo>
                  <a:lnTo>
                    <a:pt x="506412" y="26987"/>
                  </a:lnTo>
                  <a:lnTo>
                    <a:pt x="511174" y="26987"/>
                  </a:lnTo>
                  <a:lnTo>
                    <a:pt x="511174" y="22225"/>
                  </a:lnTo>
                  <a:lnTo>
                    <a:pt x="515937" y="22225"/>
                  </a:lnTo>
                  <a:lnTo>
                    <a:pt x="515937" y="17462"/>
                  </a:lnTo>
                  <a:lnTo>
                    <a:pt x="520699" y="17462"/>
                  </a:lnTo>
                  <a:lnTo>
                    <a:pt x="525462" y="17462"/>
                  </a:lnTo>
                  <a:lnTo>
                    <a:pt x="530224" y="12700"/>
                  </a:lnTo>
                  <a:lnTo>
                    <a:pt x="534987" y="12700"/>
                  </a:lnTo>
                  <a:lnTo>
                    <a:pt x="539749" y="9525"/>
                  </a:lnTo>
                  <a:lnTo>
                    <a:pt x="544512" y="4762"/>
                  </a:lnTo>
                  <a:lnTo>
                    <a:pt x="547687" y="0"/>
                  </a:lnTo>
                  <a:lnTo>
                    <a:pt x="547687" y="4762"/>
                  </a:lnTo>
                  <a:lnTo>
                    <a:pt x="547687" y="9525"/>
                  </a:lnTo>
                  <a:lnTo>
                    <a:pt x="547687" y="4762"/>
                  </a:lnTo>
                  <a:lnTo>
                    <a:pt x="547687" y="9525"/>
                  </a:lnTo>
                  <a:lnTo>
                    <a:pt x="544512" y="9525"/>
                  </a:lnTo>
                  <a:lnTo>
                    <a:pt x="547687" y="9525"/>
                  </a:lnTo>
                  <a:lnTo>
                    <a:pt x="544512" y="9525"/>
                  </a:lnTo>
                  <a:lnTo>
                    <a:pt x="547687" y="9525"/>
                  </a:lnTo>
                  <a:lnTo>
                    <a:pt x="544512" y="9525"/>
                  </a:lnTo>
                  <a:lnTo>
                    <a:pt x="544512" y="12700"/>
                  </a:lnTo>
                  <a:lnTo>
                    <a:pt x="544512" y="17462"/>
                  </a:lnTo>
                  <a:lnTo>
                    <a:pt x="539749" y="17462"/>
                  </a:lnTo>
                  <a:lnTo>
                    <a:pt x="534987" y="22225"/>
                  </a:lnTo>
                  <a:lnTo>
                    <a:pt x="530224" y="22225"/>
                  </a:lnTo>
                  <a:lnTo>
                    <a:pt x="530224" y="26987"/>
                  </a:lnTo>
                  <a:lnTo>
                    <a:pt x="530224" y="31750"/>
                  </a:lnTo>
                  <a:lnTo>
                    <a:pt x="530224" y="36512"/>
                  </a:lnTo>
                  <a:lnTo>
                    <a:pt x="530224" y="31750"/>
                  </a:lnTo>
                  <a:lnTo>
                    <a:pt x="530224" y="36512"/>
                  </a:lnTo>
                  <a:lnTo>
                    <a:pt x="525462" y="36512"/>
                  </a:lnTo>
                  <a:lnTo>
                    <a:pt x="520699" y="36512"/>
                  </a:lnTo>
                  <a:lnTo>
                    <a:pt x="520699" y="41275"/>
                  </a:lnTo>
                  <a:lnTo>
                    <a:pt x="515937" y="41275"/>
                  </a:lnTo>
                  <a:lnTo>
                    <a:pt x="515937" y="46037"/>
                  </a:lnTo>
                  <a:lnTo>
                    <a:pt x="511174" y="46037"/>
                  </a:lnTo>
                  <a:lnTo>
                    <a:pt x="511174" y="49212"/>
                  </a:lnTo>
                  <a:lnTo>
                    <a:pt x="506412" y="49212"/>
                  </a:lnTo>
                  <a:lnTo>
                    <a:pt x="506412" y="53975"/>
                  </a:lnTo>
                  <a:lnTo>
                    <a:pt x="503237" y="53975"/>
                  </a:lnTo>
                  <a:lnTo>
                    <a:pt x="498474" y="53975"/>
                  </a:lnTo>
                  <a:lnTo>
                    <a:pt x="493712" y="53975"/>
                  </a:lnTo>
                  <a:lnTo>
                    <a:pt x="493712" y="58737"/>
                  </a:lnTo>
                  <a:lnTo>
                    <a:pt x="493712" y="63500"/>
                  </a:lnTo>
                  <a:lnTo>
                    <a:pt x="488949" y="63500"/>
                  </a:lnTo>
                  <a:lnTo>
                    <a:pt x="488949" y="68262"/>
                  </a:lnTo>
                  <a:lnTo>
                    <a:pt x="488949" y="73025"/>
                  </a:lnTo>
                  <a:lnTo>
                    <a:pt x="484187" y="73025"/>
                  </a:lnTo>
                  <a:lnTo>
                    <a:pt x="484187" y="77787"/>
                  </a:lnTo>
                  <a:lnTo>
                    <a:pt x="484187" y="82550"/>
                  </a:lnTo>
                  <a:lnTo>
                    <a:pt x="484187" y="87312"/>
                  </a:lnTo>
                  <a:lnTo>
                    <a:pt x="479424" y="87312"/>
                  </a:lnTo>
                  <a:lnTo>
                    <a:pt x="479424" y="90487"/>
                  </a:lnTo>
                  <a:lnTo>
                    <a:pt x="474662" y="90487"/>
                  </a:lnTo>
                  <a:lnTo>
                    <a:pt x="474662" y="95250"/>
                  </a:lnTo>
                  <a:lnTo>
                    <a:pt x="469899" y="95250"/>
                  </a:lnTo>
                  <a:lnTo>
                    <a:pt x="466724" y="95250"/>
                  </a:lnTo>
                  <a:lnTo>
                    <a:pt x="461962" y="95250"/>
                  </a:lnTo>
                  <a:lnTo>
                    <a:pt x="461962" y="100012"/>
                  </a:lnTo>
                  <a:lnTo>
                    <a:pt x="461962" y="95250"/>
                  </a:lnTo>
                  <a:lnTo>
                    <a:pt x="461962" y="100012"/>
                  </a:lnTo>
                  <a:lnTo>
                    <a:pt x="457199" y="104775"/>
                  </a:lnTo>
                  <a:lnTo>
                    <a:pt x="452437" y="104775"/>
                  </a:lnTo>
                  <a:lnTo>
                    <a:pt x="452437" y="109537"/>
                  </a:lnTo>
                  <a:lnTo>
                    <a:pt x="452437" y="114300"/>
                  </a:lnTo>
                  <a:lnTo>
                    <a:pt x="447674" y="114300"/>
                  </a:lnTo>
                  <a:lnTo>
                    <a:pt x="447674" y="119062"/>
                  </a:lnTo>
                  <a:lnTo>
                    <a:pt x="447674" y="123825"/>
                  </a:lnTo>
                  <a:lnTo>
                    <a:pt x="447674" y="127000"/>
                  </a:lnTo>
                  <a:lnTo>
                    <a:pt x="442912" y="127000"/>
                  </a:lnTo>
                  <a:lnTo>
                    <a:pt x="438149" y="127000"/>
                  </a:lnTo>
                  <a:lnTo>
                    <a:pt x="438149" y="131762"/>
                  </a:lnTo>
                  <a:lnTo>
                    <a:pt x="442912" y="131762"/>
                  </a:lnTo>
                  <a:lnTo>
                    <a:pt x="442912" y="136525"/>
                  </a:lnTo>
                  <a:lnTo>
                    <a:pt x="442912" y="141287"/>
                  </a:lnTo>
                  <a:lnTo>
                    <a:pt x="438149" y="141287"/>
                  </a:lnTo>
                  <a:lnTo>
                    <a:pt x="438149" y="146050"/>
                  </a:lnTo>
                  <a:lnTo>
                    <a:pt x="442912" y="146050"/>
                  </a:lnTo>
                  <a:lnTo>
                    <a:pt x="442912" y="150812"/>
                  </a:lnTo>
                  <a:lnTo>
                    <a:pt x="438149" y="150812"/>
                  </a:lnTo>
                  <a:lnTo>
                    <a:pt x="442912" y="150812"/>
                  </a:lnTo>
                  <a:lnTo>
                    <a:pt x="442912" y="146050"/>
                  </a:lnTo>
                  <a:lnTo>
                    <a:pt x="442912" y="150812"/>
                  </a:lnTo>
                  <a:lnTo>
                    <a:pt x="447674" y="150812"/>
                  </a:lnTo>
                  <a:lnTo>
                    <a:pt x="442912" y="150812"/>
                  </a:lnTo>
                  <a:lnTo>
                    <a:pt x="447674" y="150812"/>
                  </a:lnTo>
                  <a:lnTo>
                    <a:pt x="447674" y="155575"/>
                  </a:lnTo>
                  <a:lnTo>
                    <a:pt x="452437" y="155575"/>
                  </a:lnTo>
                  <a:lnTo>
                    <a:pt x="452437" y="150812"/>
                  </a:lnTo>
                  <a:lnTo>
                    <a:pt x="457199" y="150812"/>
                  </a:lnTo>
                  <a:lnTo>
                    <a:pt x="461962" y="150812"/>
                  </a:lnTo>
                  <a:lnTo>
                    <a:pt x="466724" y="150812"/>
                  </a:lnTo>
                  <a:lnTo>
                    <a:pt x="466724" y="146050"/>
                  </a:lnTo>
                  <a:lnTo>
                    <a:pt x="469899" y="146050"/>
                  </a:lnTo>
                  <a:lnTo>
                    <a:pt x="469899" y="150812"/>
                  </a:lnTo>
                  <a:lnTo>
                    <a:pt x="474662" y="150812"/>
                  </a:lnTo>
                  <a:lnTo>
                    <a:pt x="479424" y="150812"/>
                  </a:lnTo>
                  <a:lnTo>
                    <a:pt x="479424" y="155575"/>
                  </a:lnTo>
                  <a:lnTo>
                    <a:pt x="474662" y="155575"/>
                  </a:lnTo>
                  <a:lnTo>
                    <a:pt x="479424" y="155575"/>
                  </a:lnTo>
                  <a:lnTo>
                    <a:pt x="479424" y="160337"/>
                  </a:lnTo>
                  <a:lnTo>
                    <a:pt x="479424" y="155575"/>
                  </a:lnTo>
                  <a:lnTo>
                    <a:pt x="484187" y="155575"/>
                  </a:lnTo>
                  <a:lnTo>
                    <a:pt x="484187" y="160337"/>
                  </a:lnTo>
                  <a:lnTo>
                    <a:pt x="484187" y="165100"/>
                  </a:lnTo>
                  <a:lnTo>
                    <a:pt x="488949" y="165100"/>
                  </a:lnTo>
                  <a:lnTo>
                    <a:pt x="493712" y="165100"/>
                  </a:lnTo>
                  <a:lnTo>
                    <a:pt x="498474" y="165100"/>
                  </a:lnTo>
                  <a:lnTo>
                    <a:pt x="503237" y="165100"/>
                  </a:lnTo>
                  <a:lnTo>
                    <a:pt x="503237" y="168275"/>
                  </a:lnTo>
                  <a:lnTo>
                    <a:pt x="503237" y="173037"/>
                  </a:lnTo>
                  <a:lnTo>
                    <a:pt x="506412" y="173037"/>
                  </a:lnTo>
                  <a:lnTo>
                    <a:pt x="503237" y="173037"/>
                  </a:lnTo>
                  <a:lnTo>
                    <a:pt x="503237" y="177800"/>
                  </a:lnTo>
                  <a:lnTo>
                    <a:pt x="506412" y="177800"/>
                  </a:lnTo>
                  <a:lnTo>
                    <a:pt x="506412" y="182562"/>
                  </a:lnTo>
                  <a:lnTo>
                    <a:pt x="506412" y="187325"/>
                  </a:lnTo>
                  <a:lnTo>
                    <a:pt x="511174" y="187325"/>
                  </a:lnTo>
                  <a:lnTo>
                    <a:pt x="511174" y="192087"/>
                  </a:lnTo>
                  <a:lnTo>
                    <a:pt x="534987" y="192087"/>
                  </a:lnTo>
                  <a:lnTo>
                    <a:pt x="534987" y="187325"/>
                  </a:lnTo>
                  <a:lnTo>
                    <a:pt x="539749" y="187325"/>
                  </a:lnTo>
                  <a:lnTo>
                    <a:pt x="544512" y="187325"/>
                  </a:lnTo>
                  <a:lnTo>
                    <a:pt x="544512" y="192087"/>
                  </a:lnTo>
                  <a:lnTo>
                    <a:pt x="547687" y="192087"/>
                  </a:lnTo>
                  <a:lnTo>
                    <a:pt x="552449" y="187325"/>
                  </a:lnTo>
                  <a:lnTo>
                    <a:pt x="557212" y="187325"/>
                  </a:lnTo>
                  <a:lnTo>
                    <a:pt x="561974" y="187325"/>
                  </a:lnTo>
                  <a:lnTo>
                    <a:pt x="561974" y="182562"/>
                  </a:lnTo>
                  <a:lnTo>
                    <a:pt x="566737" y="182562"/>
                  </a:lnTo>
                  <a:lnTo>
                    <a:pt x="571499" y="182562"/>
                  </a:lnTo>
                  <a:lnTo>
                    <a:pt x="576262" y="182562"/>
                  </a:lnTo>
                  <a:lnTo>
                    <a:pt x="576262" y="187325"/>
                  </a:lnTo>
                  <a:lnTo>
                    <a:pt x="581024" y="187325"/>
                  </a:lnTo>
                  <a:lnTo>
                    <a:pt x="581024" y="182562"/>
                  </a:lnTo>
                  <a:lnTo>
                    <a:pt x="584199" y="182562"/>
                  </a:lnTo>
                  <a:lnTo>
                    <a:pt x="584199" y="187325"/>
                  </a:lnTo>
                  <a:lnTo>
                    <a:pt x="584199" y="192087"/>
                  </a:lnTo>
                  <a:lnTo>
                    <a:pt x="581024" y="192087"/>
                  </a:lnTo>
                  <a:lnTo>
                    <a:pt x="581024" y="196850"/>
                  </a:lnTo>
                  <a:lnTo>
                    <a:pt x="581024" y="201612"/>
                  </a:lnTo>
                  <a:lnTo>
                    <a:pt x="584199" y="201612"/>
                  </a:lnTo>
                  <a:lnTo>
                    <a:pt x="584199" y="204787"/>
                  </a:lnTo>
                  <a:lnTo>
                    <a:pt x="588962" y="204787"/>
                  </a:lnTo>
                  <a:lnTo>
                    <a:pt x="584199" y="204787"/>
                  </a:lnTo>
                  <a:lnTo>
                    <a:pt x="588962" y="204787"/>
                  </a:lnTo>
                  <a:lnTo>
                    <a:pt x="593724" y="204787"/>
                  </a:lnTo>
                  <a:lnTo>
                    <a:pt x="593724" y="209550"/>
                  </a:lnTo>
                  <a:lnTo>
                    <a:pt x="598487" y="209550"/>
                  </a:lnTo>
                  <a:lnTo>
                    <a:pt x="603249" y="209550"/>
                  </a:lnTo>
                  <a:lnTo>
                    <a:pt x="603249" y="214312"/>
                  </a:lnTo>
                  <a:lnTo>
                    <a:pt x="603249" y="219075"/>
                  </a:lnTo>
                  <a:lnTo>
                    <a:pt x="608012" y="219075"/>
                  </a:lnTo>
                  <a:lnTo>
                    <a:pt x="612774" y="219075"/>
                  </a:lnTo>
                  <a:lnTo>
                    <a:pt x="612774" y="214312"/>
                  </a:lnTo>
                  <a:lnTo>
                    <a:pt x="612774" y="219075"/>
                  </a:lnTo>
                  <a:lnTo>
                    <a:pt x="617537" y="214312"/>
                  </a:lnTo>
                  <a:lnTo>
                    <a:pt x="620712" y="214312"/>
                  </a:lnTo>
                  <a:lnTo>
                    <a:pt x="625474" y="214312"/>
                  </a:lnTo>
                  <a:lnTo>
                    <a:pt x="625474" y="219075"/>
                  </a:lnTo>
                  <a:lnTo>
                    <a:pt x="620712" y="219075"/>
                  </a:lnTo>
                  <a:lnTo>
                    <a:pt x="620712" y="223837"/>
                  </a:lnTo>
                  <a:lnTo>
                    <a:pt x="625474" y="223837"/>
                  </a:lnTo>
                  <a:lnTo>
                    <a:pt x="620712" y="223837"/>
                  </a:lnTo>
                  <a:lnTo>
                    <a:pt x="625474" y="223837"/>
                  </a:lnTo>
                  <a:lnTo>
                    <a:pt x="625474" y="228600"/>
                  </a:lnTo>
                  <a:lnTo>
                    <a:pt x="625474" y="233362"/>
                  </a:lnTo>
                  <a:lnTo>
                    <a:pt x="620712" y="233362"/>
                  </a:lnTo>
                  <a:lnTo>
                    <a:pt x="625474" y="233362"/>
                  </a:lnTo>
                  <a:lnTo>
                    <a:pt x="625474" y="238125"/>
                  </a:lnTo>
                  <a:lnTo>
                    <a:pt x="630237" y="238125"/>
                  </a:lnTo>
                  <a:lnTo>
                    <a:pt x="630237" y="241300"/>
                  </a:lnTo>
                  <a:lnTo>
                    <a:pt x="630237" y="246062"/>
                  </a:lnTo>
                  <a:lnTo>
                    <a:pt x="634999" y="246062"/>
                  </a:lnTo>
                  <a:lnTo>
                    <a:pt x="630237" y="246062"/>
                  </a:lnTo>
                  <a:lnTo>
                    <a:pt x="634999" y="246062"/>
                  </a:lnTo>
                  <a:lnTo>
                    <a:pt x="630237" y="246062"/>
                  </a:lnTo>
                  <a:lnTo>
                    <a:pt x="634999" y="246062"/>
                  </a:lnTo>
                  <a:lnTo>
                    <a:pt x="634999" y="250825"/>
                  </a:lnTo>
                  <a:lnTo>
                    <a:pt x="639762" y="250825"/>
                  </a:lnTo>
                  <a:lnTo>
                    <a:pt x="639762" y="255587"/>
                  </a:lnTo>
                  <a:lnTo>
                    <a:pt x="639762" y="260350"/>
                  </a:lnTo>
                  <a:lnTo>
                    <a:pt x="634999" y="260350"/>
                  </a:lnTo>
                  <a:lnTo>
                    <a:pt x="630237" y="260350"/>
                  </a:lnTo>
                  <a:lnTo>
                    <a:pt x="630237" y="265112"/>
                  </a:lnTo>
                  <a:lnTo>
                    <a:pt x="630237" y="260350"/>
                  </a:lnTo>
                  <a:lnTo>
                    <a:pt x="625474" y="260350"/>
                  </a:lnTo>
                  <a:lnTo>
                    <a:pt x="625474" y="265112"/>
                  </a:lnTo>
                  <a:lnTo>
                    <a:pt x="620712" y="265112"/>
                  </a:lnTo>
                  <a:lnTo>
                    <a:pt x="620712" y="269875"/>
                  </a:lnTo>
                  <a:lnTo>
                    <a:pt x="620712" y="274637"/>
                  </a:lnTo>
                  <a:lnTo>
                    <a:pt x="617537" y="274637"/>
                  </a:lnTo>
                  <a:lnTo>
                    <a:pt x="617537" y="279400"/>
                  </a:lnTo>
                  <a:lnTo>
                    <a:pt x="612774" y="279400"/>
                  </a:lnTo>
                  <a:lnTo>
                    <a:pt x="608012" y="279400"/>
                  </a:lnTo>
                  <a:lnTo>
                    <a:pt x="608012" y="282575"/>
                  </a:lnTo>
                  <a:lnTo>
                    <a:pt x="603249" y="282575"/>
                  </a:lnTo>
                  <a:lnTo>
                    <a:pt x="598487" y="282575"/>
                  </a:lnTo>
                  <a:lnTo>
                    <a:pt x="598487" y="287337"/>
                  </a:lnTo>
                  <a:lnTo>
                    <a:pt x="593724" y="287337"/>
                  </a:lnTo>
                  <a:lnTo>
                    <a:pt x="588962" y="287337"/>
                  </a:lnTo>
                  <a:lnTo>
                    <a:pt x="588962" y="282575"/>
                  </a:lnTo>
                  <a:lnTo>
                    <a:pt x="584199" y="282575"/>
                  </a:lnTo>
                  <a:lnTo>
                    <a:pt x="584199" y="279400"/>
                  </a:lnTo>
                  <a:lnTo>
                    <a:pt x="584199" y="282575"/>
                  </a:lnTo>
                  <a:lnTo>
                    <a:pt x="584199" y="279400"/>
                  </a:lnTo>
                  <a:lnTo>
                    <a:pt x="581024" y="279400"/>
                  </a:lnTo>
                  <a:lnTo>
                    <a:pt x="581024" y="274637"/>
                  </a:lnTo>
                  <a:lnTo>
                    <a:pt x="581024" y="279400"/>
                  </a:lnTo>
                  <a:lnTo>
                    <a:pt x="581024" y="274637"/>
                  </a:lnTo>
                  <a:lnTo>
                    <a:pt x="581024" y="269875"/>
                  </a:lnTo>
                  <a:lnTo>
                    <a:pt x="576262" y="269875"/>
                  </a:lnTo>
                  <a:lnTo>
                    <a:pt x="571499" y="269875"/>
                  </a:lnTo>
                  <a:lnTo>
                    <a:pt x="571499" y="265112"/>
                  </a:lnTo>
                  <a:lnTo>
                    <a:pt x="571499" y="260350"/>
                  </a:lnTo>
                  <a:lnTo>
                    <a:pt x="576262" y="260350"/>
                  </a:lnTo>
                  <a:lnTo>
                    <a:pt x="571499" y="260350"/>
                  </a:lnTo>
                  <a:lnTo>
                    <a:pt x="571499" y="255587"/>
                  </a:lnTo>
                  <a:lnTo>
                    <a:pt x="566737" y="255587"/>
                  </a:lnTo>
                  <a:lnTo>
                    <a:pt x="561974" y="255587"/>
                  </a:lnTo>
                  <a:lnTo>
                    <a:pt x="557212" y="255587"/>
                  </a:lnTo>
                  <a:lnTo>
                    <a:pt x="552449" y="255587"/>
                  </a:lnTo>
                  <a:lnTo>
                    <a:pt x="552449" y="250825"/>
                  </a:lnTo>
                  <a:lnTo>
                    <a:pt x="547687" y="250825"/>
                  </a:lnTo>
                  <a:lnTo>
                    <a:pt x="544512" y="250825"/>
                  </a:lnTo>
                  <a:lnTo>
                    <a:pt x="539749" y="250825"/>
                  </a:lnTo>
                  <a:lnTo>
                    <a:pt x="539749" y="255587"/>
                  </a:lnTo>
                  <a:lnTo>
                    <a:pt x="534987" y="255587"/>
                  </a:lnTo>
                  <a:lnTo>
                    <a:pt x="539749" y="255587"/>
                  </a:lnTo>
                  <a:lnTo>
                    <a:pt x="534987" y="255587"/>
                  </a:lnTo>
                  <a:lnTo>
                    <a:pt x="534987" y="260350"/>
                  </a:lnTo>
                  <a:lnTo>
                    <a:pt x="530224" y="260350"/>
                  </a:lnTo>
                  <a:lnTo>
                    <a:pt x="530224" y="265112"/>
                  </a:lnTo>
                  <a:lnTo>
                    <a:pt x="530224" y="269875"/>
                  </a:lnTo>
                  <a:lnTo>
                    <a:pt x="530224" y="274637"/>
                  </a:lnTo>
                  <a:lnTo>
                    <a:pt x="530224" y="279400"/>
                  </a:lnTo>
                  <a:lnTo>
                    <a:pt x="534987" y="279400"/>
                  </a:lnTo>
                  <a:lnTo>
                    <a:pt x="539749" y="279400"/>
                  </a:lnTo>
                  <a:lnTo>
                    <a:pt x="539749" y="282575"/>
                  </a:lnTo>
                  <a:lnTo>
                    <a:pt x="539749" y="287337"/>
                  </a:lnTo>
                  <a:lnTo>
                    <a:pt x="534987" y="287337"/>
                  </a:lnTo>
                  <a:lnTo>
                    <a:pt x="534987" y="292100"/>
                  </a:lnTo>
                  <a:lnTo>
                    <a:pt x="539749" y="292100"/>
                  </a:lnTo>
                  <a:lnTo>
                    <a:pt x="539749" y="296862"/>
                  </a:lnTo>
                  <a:lnTo>
                    <a:pt x="539749" y="301625"/>
                  </a:lnTo>
                  <a:lnTo>
                    <a:pt x="539749" y="306387"/>
                  </a:lnTo>
                  <a:lnTo>
                    <a:pt x="544512" y="306387"/>
                  </a:lnTo>
                  <a:lnTo>
                    <a:pt x="544512" y="311150"/>
                  </a:lnTo>
                  <a:lnTo>
                    <a:pt x="539749" y="311150"/>
                  </a:lnTo>
                  <a:lnTo>
                    <a:pt x="539749" y="315912"/>
                  </a:lnTo>
                  <a:lnTo>
                    <a:pt x="534987" y="315912"/>
                  </a:lnTo>
                  <a:lnTo>
                    <a:pt x="530224" y="315912"/>
                  </a:lnTo>
                  <a:lnTo>
                    <a:pt x="525462" y="315912"/>
                  </a:lnTo>
                  <a:lnTo>
                    <a:pt x="520699" y="315912"/>
                  </a:lnTo>
                  <a:lnTo>
                    <a:pt x="520699" y="319087"/>
                  </a:lnTo>
                  <a:lnTo>
                    <a:pt x="520699" y="323850"/>
                  </a:lnTo>
                  <a:lnTo>
                    <a:pt x="515937" y="323850"/>
                  </a:lnTo>
                  <a:lnTo>
                    <a:pt x="515937" y="328612"/>
                  </a:lnTo>
                  <a:lnTo>
                    <a:pt x="515937" y="333375"/>
                  </a:lnTo>
                  <a:lnTo>
                    <a:pt x="515937" y="328612"/>
                  </a:lnTo>
                  <a:lnTo>
                    <a:pt x="511174" y="328612"/>
                  </a:lnTo>
                  <a:lnTo>
                    <a:pt x="511174" y="333375"/>
                  </a:lnTo>
                  <a:lnTo>
                    <a:pt x="515937" y="338137"/>
                  </a:lnTo>
                  <a:lnTo>
                    <a:pt x="511174" y="342900"/>
                  </a:lnTo>
                  <a:lnTo>
                    <a:pt x="515937" y="342900"/>
                  </a:lnTo>
                  <a:lnTo>
                    <a:pt x="515937" y="347662"/>
                  </a:lnTo>
                  <a:lnTo>
                    <a:pt x="520699" y="342900"/>
                  </a:lnTo>
                  <a:lnTo>
                    <a:pt x="520699" y="347662"/>
                  </a:lnTo>
                  <a:lnTo>
                    <a:pt x="520699" y="352425"/>
                  </a:lnTo>
                  <a:lnTo>
                    <a:pt x="520699" y="347662"/>
                  </a:lnTo>
                  <a:lnTo>
                    <a:pt x="515937" y="347662"/>
                  </a:lnTo>
                  <a:lnTo>
                    <a:pt x="515937" y="369887"/>
                  </a:lnTo>
                  <a:lnTo>
                    <a:pt x="511174" y="369887"/>
                  </a:lnTo>
                  <a:lnTo>
                    <a:pt x="506412" y="369887"/>
                  </a:lnTo>
                  <a:lnTo>
                    <a:pt x="506412" y="374650"/>
                  </a:lnTo>
                  <a:lnTo>
                    <a:pt x="503237" y="374650"/>
                  </a:lnTo>
                  <a:lnTo>
                    <a:pt x="503237" y="379412"/>
                  </a:lnTo>
                  <a:lnTo>
                    <a:pt x="498474" y="379412"/>
                  </a:lnTo>
                  <a:lnTo>
                    <a:pt x="493712" y="379412"/>
                  </a:lnTo>
                  <a:lnTo>
                    <a:pt x="488949" y="379412"/>
                  </a:lnTo>
                  <a:lnTo>
                    <a:pt x="484187" y="379412"/>
                  </a:lnTo>
                  <a:lnTo>
                    <a:pt x="484187" y="374650"/>
                  </a:lnTo>
                  <a:lnTo>
                    <a:pt x="479424" y="374650"/>
                  </a:lnTo>
                  <a:lnTo>
                    <a:pt x="474662" y="374650"/>
                  </a:lnTo>
                  <a:lnTo>
                    <a:pt x="474662" y="379412"/>
                  </a:lnTo>
                  <a:lnTo>
                    <a:pt x="479424" y="379412"/>
                  </a:lnTo>
                  <a:lnTo>
                    <a:pt x="479424" y="384175"/>
                  </a:lnTo>
                  <a:lnTo>
                    <a:pt x="479424" y="388937"/>
                  </a:lnTo>
                  <a:lnTo>
                    <a:pt x="474662" y="388937"/>
                  </a:lnTo>
                  <a:lnTo>
                    <a:pt x="479424" y="393700"/>
                  </a:lnTo>
                  <a:lnTo>
                    <a:pt x="474662" y="393700"/>
                  </a:lnTo>
                  <a:lnTo>
                    <a:pt x="479424" y="393700"/>
                  </a:lnTo>
                  <a:lnTo>
                    <a:pt x="479424" y="396875"/>
                  </a:lnTo>
                  <a:lnTo>
                    <a:pt x="484187" y="396875"/>
                  </a:lnTo>
                  <a:lnTo>
                    <a:pt x="488949" y="396875"/>
                  </a:lnTo>
                  <a:lnTo>
                    <a:pt x="493712" y="396875"/>
                  </a:lnTo>
                  <a:lnTo>
                    <a:pt x="493712" y="401637"/>
                  </a:lnTo>
                  <a:lnTo>
                    <a:pt x="498474" y="401637"/>
                  </a:lnTo>
                  <a:lnTo>
                    <a:pt x="503237" y="401637"/>
                  </a:lnTo>
                  <a:lnTo>
                    <a:pt x="506412" y="401637"/>
                  </a:lnTo>
                  <a:lnTo>
                    <a:pt x="506412" y="406400"/>
                  </a:lnTo>
                  <a:lnTo>
                    <a:pt x="511174" y="406400"/>
                  </a:lnTo>
                  <a:lnTo>
                    <a:pt x="511174" y="411162"/>
                  </a:lnTo>
                  <a:lnTo>
                    <a:pt x="511174" y="415925"/>
                  </a:lnTo>
                  <a:lnTo>
                    <a:pt x="511174" y="411162"/>
                  </a:lnTo>
                  <a:lnTo>
                    <a:pt x="511174" y="415925"/>
                  </a:lnTo>
                  <a:lnTo>
                    <a:pt x="511174" y="420687"/>
                  </a:lnTo>
                  <a:lnTo>
                    <a:pt x="511174" y="425450"/>
                  </a:lnTo>
                  <a:lnTo>
                    <a:pt x="511174" y="430212"/>
                  </a:lnTo>
                  <a:lnTo>
                    <a:pt x="511174" y="425450"/>
                  </a:lnTo>
                  <a:lnTo>
                    <a:pt x="515937" y="430212"/>
                  </a:lnTo>
                  <a:lnTo>
                    <a:pt x="511174" y="430212"/>
                  </a:lnTo>
                  <a:lnTo>
                    <a:pt x="511174" y="433387"/>
                  </a:lnTo>
                  <a:lnTo>
                    <a:pt x="515937" y="433387"/>
                  </a:lnTo>
                  <a:lnTo>
                    <a:pt x="511174" y="433387"/>
                  </a:lnTo>
                  <a:lnTo>
                    <a:pt x="515937" y="433387"/>
                  </a:lnTo>
                  <a:lnTo>
                    <a:pt x="515937" y="438150"/>
                  </a:lnTo>
                  <a:lnTo>
                    <a:pt x="520699" y="438150"/>
                  </a:lnTo>
                  <a:lnTo>
                    <a:pt x="520699" y="433387"/>
                  </a:lnTo>
                  <a:lnTo>
                    <a:pt x="520699" y="438150"/>
                  </a:lnTo>
                  <a:lnTo>
                    <a:pt x="520699" y="433387"/>
                  </a:lnTo>
                  <a:lnTo>
                    <a:pt x="520699" y="438150"/>
                  </a:lnTo>
                  <a:lnTo>
                    <a:pt x="525462" y="438150"/>
                  </a:lnTo>
                  <a:lnTo>
                    <a:pt x="520699" y="433387"/>
                  </a:lnTo>
                  <a:lnTo>
                    <a:pt x="525462" y="433387"/>
                  </a:lnTo>
                  <a:lnTo>
                    <a:pt x="525462" y="438150"/>
                  </a:lnTo>
                  <a:lnTo>
                    <a:pt x="525462" y="433387"/>
                  </a:lnTo>
                  <a:lnTo>
                    <a:pt x="525462" y="438150"/>
                  </a:lnTo>
                  <a:lnTo>
                    <a:pt x="530224" y="438150"/>
                  </a:lnTo>
                  <a:lnTo>
                    <a:pt x="525462" y="438150"/>
                  </a:lnTo>
                  <a:lnTo>
                    <a:pt x="530224" y="438150"/>
                  </a:lnTo>
                  <a:lnTo>
                    <a:pt x="534987" y="438150"/>
                  </a:lnTo>
                  <a:lnTo>
                    <a:pt x="534987" y="433387"/>
                  </a:lnTo>
                  <a:lnTo>
                    <a:pt x="534987" y="438150"/>
                  </a:lnTo>
                  <a:lnTo>
                    <a:pt x="539749" y="438150"/>
                  </a:lnTo>
                  <a:lnTo>
                    <a:pt x="539749" y="442912"/>
                  </a:lnTo>
                  <a:lnTo>
                    <a:pt x="544512" y="442912"/>
                  </a:lnTo>
                  <a:lnTo>
                    <a:pt x="547687" y="442912"/>
                  </a:lnTo>
                  <a:lnTo>
                    <a:pt x="544512" y="442912"/>
                  </a:lnTo>
                  <a:lnTo>
                    <a:pt x="547687" y="442912"/>
                  </a:lnTo>
                  <a:lnTo>
                    <a:pt x="547687" y="447675"/>
                  </a:lnTo>
                  <a:lnTo>
                    <a:pt x="547687" y="452437"/>
                  </a:lnTo>
                  <a:lnTo>
                    <a:pt x="552449" y="452437"/>
                  </a:lnTo>
                  <a:lnTo>
                    <a:pt x="557212" y="452437"/>
                  </a:lnTo>
                  <a:lnTo>
                    <a:pt x="552449" y="452437"/>
                  </a:lnTo>
                  <a:lnTo>
                    <a:pt x="552449" y="457200"/>
                  </a:lnTo>
                  <a:lnTo>
                    <a:pt x="557212" y="457200"/>
                  </a:lnTo>
                  <a:lnTo>
                    <a:pt x="557212" y="452437"/>
                  </a:lnTo>
                  <a:lnTo>
                    <a:pt x="561974" y="452437"/>
                  </a:lnTo>
                  <a:lnTo>
                    <a:pt x="566737" y="452437"/>
                  </a:lnTo>
                  <a:lnTo>
                    <a:pt x="566737" y="447675"/>
                  </a:lnTo>
                  <a:lnTo>
                    <a:pt x="566737" y="442912"/>
                  </a:lnTo>
                  <a:lnTo>
                    <a:pt x="571499" y="442912"/>
                  </a:lnTo>
                  <a:lnTo>
                    <a:pt x="576262" y="442912"/>
                  </a:lnTo>
                  <a:lnTo>
                    <a:pt x="576262" y="438150"/>
                  </a:lnTo>
                  <a:lnTo>
                    <a:pt x="576262" y="442912"/>
                  </a:lnTo>
                  <a:lnTo>
                    <a:pt x="581024" y="442912"/>
                  </a:lnTo>
                  <a:lnTo>
                    <a:pt x="581024" y="438150"/>
                  </a:lnTo>
                  <a:lnTo>
                    <a:pt x="581024" y="433387"/>
                  </a:lnTo>
                  <a:lnTo>
                    <a:pt x="584199" y="433387"/>
                  </a:lnTo>
                  <a:lnTo>
                    <a:pt x="584199" y="430212"/>
                  </a:lnTo>
                  <a:lnTo>
                    <a:pt x="588962" y="430212"/>
                  </a:lnTo>
                  <a:lnTo>
                    <a:pt x="584199" y="433387"/>
                  </a:lnTo>
                  <a:lnTo>
                    <a:pt x="584199" y="438150"/>
                  </a:lnTo>
                  <a:lnTo>
                    <a:pt x="581024" y="438150"/>
                  </a:lnTo>
                  <a:lnTo>
                    <a:pt x="584199" y="438150"/>
                  </a:lnTo>
                  <a:lnTo>
                    <a:pt x="584199" y="442912"/>
                  </a:lnTo>
                  <a:lnTo>
                    <a:pt x="588962" y="442912"/>
                  </a:lnTo>
                  <a:lnTo>
                    <a:pt x="588962" y="447675"/>
                  </a:lnTo>
                  <a:lnTo>
                    <a:pt x="584199" y="447675"/>
                  </a:lnTo>
                  <a:lnTo>
                    <a:pt x="588962" y="447675"/>
                  </a:lnTo>
                  <a:lnTo>
                    <a:pt x="584199" y="447675"/>
                  </a:lnTo>
                  <a:lnTo>
                    <a:pt x="588962" y="447675"/>
                  </a:lnTo>
                  <a:lnTo>
                    <a:pt x="588962" y="452437"/>
                  </a:lnTo>
                  <a:lnTo>
                    <a:pt x="588962" y="457200"/>
                  </a:lnTo>
                  <a:lnTo>
                    <a:pt x="588962" y="461962"/>
                  </a:lnTo>
                  <a:lnTo>
                    <a:pt x="593724" y="461962"/>
                  </a:lnTo>
                  <a:lnTo>
                    <a:pt x="588962" y="461962"/>
                  </a:lnTo>
                  <a:lnTo>
                    <a:pt x="593724" y="461962"/>
                  </a:lnTo>
                  <a:lnTo>
                    <a:pt x="593724" y="466725"/>
                  </a:lnTo>
                  <a:lnTo>
                    <a:pt x="593724" y="471487"/>
                  </a:lnTo>
                  <a:lnTo>
                    <a:pt x="593724" y="474662"/>
                  </a:lnTo>
                  <a:lnTo>
                    <a:pt x="598487" y="474662"/>
                  </a:lnTo>
                  <a:lnTo>
                    <a:pt x="598487" y="520700"/>
                  </a:lnTo>
                  <a:lnTo>
                    <a:pt x="603249" y="520700"/>
                  </a:lnTo>
                  <a:lnTo>
                    <a:pt x="603249" y="525462"/>
                  </a:lnTo>
                  <a:lnTo>
                    <a:pt x="598487" y="525462"/>
                  </a:lnTo>
                  <a:lnTo>
                    <a:pt x="593724" y="525462"/>
                  </a:lnTo>
                  <a:lnTo>
                    <a:pt x="593724" y="530225"/>
                  </a:lnTo>
                  <a:lnTo>
                    <a:pt x="588962" y="530225"/>
                  </a:lnTo>
                  <a:lnTo>
                    <a:pt x="588962" y="525462"/>
                  </a:lnTo>
                  <a:lnTo>
                    <a:pt x="584199" y="525462"/>
                  </a:lnTo>
                  <a:lnTo>
                    <a:pt x="584199" y="530225"/>
                  </a:lnTo>
                  <a:lnTo>
                    <a:pt x="584199" y="525462"/>
                  </a:lnTo>
                  <a:lnTo>
                    <a:pt x="584199" y="530225"/>
                  </a:lnTo>
                  <a:lnTo>
                    <a:pt x="581024" y="530225"/>
                  </a:lnTo>
                  <a:lnTo>
                    <a:pt x="576262" y="530225"/>
                  </a:lnTo>
                  <a:lnTo>
                    <a:pt x="576262" y="534987"/>
                  </a:lnTo>
                  <a:lnTo>
                    <a:pt x="571499" y="534987"/>
                  </a:lnTo>
                  <a:lnTo>
                    <a:pt x="571499" y="539750"/>
                  </a:lnTo>
                  <a:lnTo>
                    <a:pt x="566737" y="539750"/>
                  </a:lnTo>
                  <a:lnTo>
                    <a:pt x="561974" y="539750"/>
                  </a:lnTo>
                  <a:lnTo>
                    <a:pt x="561974" y="544512"/>
                  </a:lnTo>
                  <a:lnTo>
                    <a:pt x="557212" y="544512"/>
                  </a:lnTo>
                  <a:lnTo>
                    <a:pt x="557212" y="547687"/>
                  </a:lnTo>
                  <a:lnTo>
                    <a:pt x="561974" y="547687"/>
                  </a:lnTo>
                  <a:lnTo>
                    <a:pt x="561974" y="552450"/>
                  </a:lnTo>
                  <a:lnTo>
                    <a:pt x="557212" y="552450"/>
                  </a:lnTo>
                  <a:lnTo>
                    <a:pt x="557212" y="557212"/>
                  </a:lnTo>
                  <a:lnTo>
                    <a:pt x="552449" y="557212"/>
                  </a:lnTo>
                  <a:lnTo>
                    <a:pt x="557212" y="557212"/>
                  </a:lnTo>
                  <a:lnTo>
                    <a:pt x="552449" y="561975"/>
                  </a:lnTo>
                  <a:lnTo>
                    <a:pt x="557212" y="561975"/>
                  </a:lnTo>
                  <a:lnTo>
                    <a:pt x="552449" y="561975"/>
                  </a:lnTo>
                  <a:lnTo>
                    <a:pt x="552449" y="566737"/>
                  </a:lnTo>
                  <a:lnTo>
                    <a:pt x="547687" y="566737"/>
                  </a:lnTo>
                  <a:lnTo>
                    <a:pt x="547687" y="571500"/>
                  </a:lnTo>
                  <a:lnTo>
                    <a:pt x="552449" y="571500"/>
                  </a:lnTo>
                  <a:lnTo>
                    <a:pt x="552449" y="576262"/>
                  </a:lnTo>
                  <a:lnTo>
                    <a:pt x="552449" y="581025"/>
                  </a:lnTo>
                  <a:lnTo>
                    <a:pt x="547687" y="581025"/>
                  </a:lnTo>
                  <a:lnTo>
                    <a:pt x="544512" y="581025"/>
                  </a:lnTo>
                  <a:lnTo>
                    <a:pt x="539749" y="581025"/>
                  </a:lnTo>
                  <a:lnTo>
                    <a:pt x="539749" y="576262"/>
                  </a:lnTo>
                  <a:lnTo>
                    <a:pt x="534987" y="576262"/>
                  </a:lnTo>
                  <a:lnTo>
                    <a:pt x="534987" y="581025"/>
                  </a:lnTo>
                  <a:lnTo>
                    <a:pt x="534987" y="576262"/>
                  </a:lnTo>
                  <a:lnTo>
                    <a:pt x="534987" y="571500"/>
                  </a:lnTo>
                  <a:lnTo>
                    <a:pt x="534987" y="566737"/>
                  </a:lnTo>
                  <a:lnTo>
                    <a:pt x="534987" y="561975"/>
                  </a:lnTo>
                  <a:lnTo>
                    <a:pt x="530224" y="561975"/>
                  </a:lnTo>
                  <a:lnTo>
                    <a:pt x="530224" y="557212"/>
                  </a:lnTo>
                  <a:lnTo>
                    <a:pt x="525462" y="557212"/>
                  </a:lnTo>
                  <a:lnTo>
                    <a:pt x="520699" y="557212"/>
                  </a:lnTo>
                  <a:lnTo>
                    <a:pt x="525462" y="561975"/>
                  </a:lnTo>
                  <a:lnTo>
                    <a:pt x="520699" y="561975"/>
                  </a:lnTo>
                  <a:lnTo>
                    <a:pt x="520699" y="566737"/>
                  </a:lnTo>
                  <a:lnTo>
                    <a:pt x="520699" y="571500"/>
                  </a:lnTo>
                  <a:lnTo>
                    <a:pt x="515937" y="571500"/>
                  </a:lnTo>
                  <a:lnTo>
                    <a:pt x="515937" y="566737"/>
                  </a:lnTo>
                  <a:lnTo>
                    <a:pt x="511174" y="566737"/>
                  </a:lnTo>
                  <a:lnTo>
                    <a:pt x="511174" y="571500"/>
                  </a:lnTo>
                  <a:lnTo>
                    <a:pt x="511174" y="576262"/>
                  </a:lnTo>
                  <a:lnTo>
                    <a:pt x="506412" y="571500"/>
                  </a:lnTo>
                  <a:lnTo>
                    <a:pt x="506412" y="576262"/>
                  </a:lnTo>
                  <a:lnTo>
                    <a:pt x="503237" y="576262"/>
                  </a:lnTo>
                  <a:lnTo>
                    <a:pt x="498474" y="576262"/>
                  </a:lnTo>
                  <a:lnTo>
                    <a:pt x="493712" y="581025"/>
                  </a:lnTo>
                  <a:lnTo>
                    <a:pt x="493712" y="576262"/>
                  </a:lnTo>
                  <a:lnTo>
                    <a:pt x="488949" y="576262"/>
                  </a:lnTo>
                  <a:lnTo>
                    <a:pt x="488949" y="571500"/>
                  </a:lnTo>
                  <a:lnTo>
                    <a:pt x="484187" y="571500"/>
                  </a:lnTo>
                  <a:lnTo>
                    <a:pt x="479424" y="576262"/>
                  </a:lnTo>
                  <a:lnTo>
                    <a:pt x="479424" y="571500"/>
                  </a:lnTo>
                  <a:lnTo>
                    <a:pt x="474662" y="571500"/>
                  </a:lnTo>
                  <a:lnTo>
                    <a:pt x="474662" y="566737"/>
                  </a:lnTo>
                  <a:lnTo>
                    <a:pt x="469899" y="566737"/>
                  </a:lnTo>
                  <a:lnTo>
                    <a:pt x="466724" y="566737"/>
                  </a:lnTo>
                  <a:lnTo>
                    <a:pt x="466724" y="571500"/>
                  </a:lnTo>
                  <a:lnTo>
                    <a:pt x="461962" y="566737"/>
                  </a:lnTo>
                  <a:lnTo>
                    <a:pt x="461962" y="561975"/>
                  </a:lnTo>
                  <a:lnTo>
                    <a:pt x="461962" y="557212"/>
                  </a:lnTo>
                  <a:lnTo>
                    <a:pt x="466724" y="557212"/>
                  </a:lnTo>
                  <a:lnTo>
                    <a:pt x="466724" y="552450"/>
                  </a:lnTo>
                  <a:lnTo>
                    <a:pt x="466724" y="547687"/>
                  </a:lnTo>
                  <a:lnTo>
                    <a:pt x="466724" y="544512"/>
                  </a:lnTo>
                  <a:lnTo>
                    <a:pt x="461962" y="544512"/>
                  </a:lnTo>
                  <a:lnTo>
                    <a:pt x="461962" y="547687"/>
                  </a:lnTo>
                  <a:lnTo>
                    <a:pt x="457199" y="547687"/>
                  </a:lnTo>
                  <a:lnTo>
                    <a:pt x="457199" y="544512"/>
                  </a:lnTo>
                  <a:lnTo>
                    <a:pt x="457199" y="547687"/>
                  </a:lnTo>
                  <a:lnTo>
                    <a:pt x="452437" y="547687"/>
                  </a:lnTo>
                  <a:lnTo>
                    <a:pt x="452437" y="552450"/>
                  </a:lnTo>
                  <a:lnTo>
                    <a:pt x="452437" y="547687"/>
                  </a:lnTo>
                  <a:lnTo>
                    <a:pt x="452437" y="552450"/>
                  </a:lnTo>
                  <a:lnTo>
                    <a:pt x="447674" y="552450"/>
                  </a:lnTo>
                  <a:lnTo>
                    <a:pt x="447674" y="547687"/>
                  </a:lnTo>
                  <a:lnTo>
                    <a:pt x="442912" y="547687"/>
                  </a:lnTo>
                  <a:lnTo>
                    <a:pt x="442912" y="552450"/>
                  </a:lnTo>
                  <a:lnTo>
                    <a:pt x="438149" y="547687"/>
                  </a:lnTo>
                  <a:lnTo>
                    <a:pt x="433387" y="547687"/>
                  </a:lnTo>
                  <a:lnTo>
                    <a:pt x="433387" y="552450"/>
                  </a:lnTo>
                  <a:lnTo>
                    <a:pt x="433387" y="547687"/>
                  </a:lnTo>
                  <a:lnTo>
                    <a:pt x="428624" y="547687"/>
                  </a:lnTo>
                  <a:lnTo>
                    <a:pt x="428624" y="544512"/>
                  </a:lnTo>
                  <a:lnTo>
                    <a:pt x="425449" y="544512"/>
                  </a:lnTo>
                  <a:lnTo>
                    <a:pt x="425449" y="539750"/>
                  </a:lnTo>
                  <a:lnTo>
                    <a:pt x="425449" y="544512"/>
                  </a:lnTo>
                  <a:lnTo>
                    <a:pt x="425449" y="539750"/>
                  </a:lnTo>
                  <a:lnTo>
                    <a:pt x="420687" y="539750"/>
                  </a:lnTo>
                  <a:lnTo>
                    <a:pt x="420687" y="544512"/>
                  </a:lnTo>
                  <a:lnTo>
                    <a:pt x="415924" y="544512"/>
                  </a:lnTo>
                  <a:lnTo>
                    <a:pt x="415924" y="547687"/>
                  </a:lnTo>
                  <a:lnTo>
                    <a:pt x="411162" y="547687"/>
                  </a:lnTo>
                  <a:lnTo>
                    <a:pt x="411162" y="552450"/>
                  </a:lnTo>
                  <a:lnTo>
                    <a:pt x="406399" y="552450"/>
                  </a:lnTo>
                  <a:lnTo>
                    <a:pt x="401637" y="552450"/>
                  </a:lnTo>
                  <a:lnTo>
                    <a:pt x="396874" y="552450"/>
                  </a:lnTo>
                  <a:lnTo>
                    <a:pt x="396874" y="547687"/>
                  </a:lnTo>
                  <a:lnTo>
                    <a:pt x="396874" y="544512"/>
                  </a:lnTo>
                  <a:lnTo>
                    <a:pt x="396874" y="539750"/>
                  </a:lnTo>
                  <a:lnTo>
                    <a:pt x="392112" y="539750"/>
                  </a:lnTo>
                  <a:lnTo>
                    <a:pt x="392112" y="544512"/>
                  </a:lnTo>
                  <a:lnTo>
                    <a:pt x="388937" y="544512"/>
                  </a:lnTo>
                  <a:lnTo>
                    <a:pt x="384174" y="544512"/>
                  </a:lnTo>
                  <a:lnTo>
                    <a:pt x="384174" y="539750"/>
                  </a:lnTo>
                  <a:lnTo>
                    <a:pt x="384174" y="534987"/>
                  </a:lnTo>
                  <a:lnTo>
                    <a:pt x="379412" y="534987"/>
                  </a:lnTo>
                  <a:lnTo>
                    <a:pt x="379412" y="530225"/>
                  </a:lnTo>
                  <a:lnTo>
                    <a:pt x="384174" y="530225"/>
                  </a:lnTo>
                  <a:lnTo>
                    <a:pt x="379412" y="530225"/>
                  </a:lnTo>
                  <a:lnTo>
                    <a:pt x="374649" y="530225"/>
                  </a:lnTo>
                  <a:lnTo>
                    <a:pt x="374649" y="525462"/>
                  </a:lnTo>
                  <a:lnTo>
                    <a:pt x="379412" y="525462"/>
                  </a:lnTo>
                  <a:lnTo>
                    <a:pt x="379412" y="520700"/>
                  </a:lnTo>
                  <a:lnTo>
                    <a:pt x="374649" y="520700"/>
                  </a:lnTo>
                  <a:lnTo>
                    <a:pt x="374649" y="515937"/>
                  </a:lnTo>
                  <a:lnTo>
                    <a:pt x="369887" y="515937"/>
                  </a:lnTo>
                  <a:lnTo>
                    <a:pt x="369887" y="511175"/>
                  </a:lnTo>
                  <a:lnTo>
                    <a:pt x="374649" y="511175"/>
                  </a:lnTo>
                  <a:lnTo>
                    <a:pt x="374649" y="508000"/>
                  </a:lnTo>
                  <a:lnTo>
                    <a:pt x="374649" y="503237"/>
                  </a:lnTo>
                  <a:lnTo>
                    <a:pt x="369887" y="503237"/>
                  </a:lnTo>
                  <a:lnTo>
                    <a:pt x="369887" y="498475"/>
                  </a:lnTo>
                  <a:lnTo>
                    <a:pt x="369887" y="493712"/>
                  </a:lnTo>
                  <a:lnTo>
                    <a:pt x="369887" y="488950"/>
                  </a:lnTo>
                  <a:lnTo>
                    <a:pt x="374649" y="488950"/>
                  </a:lnTo>
                  <a:lnTo>
                    <a:pt x="369887" y="488950"/>
                  </a:lnTo>
                  <a:lnTo>
                    <a:pt x="369887" y="484187"/>
                  </a:lnTo>
                  <a:lnTo>
                    <a:pt x="369887" y="479425"/>
                  </a:lnTo>
                  <a:lnTo>
                    <a:pt x="369887" y="484187"/>
                  </a:lnTo>
                  <a:lnTo>
                    <a:pt x="369887" y="479425"/>
                  </a:lnTo>
                  <a:lnTo>
                    <a:pt x="365124" y="479425"/>
                  </a:lnTo>
                  <a:lnTo>
                    <a:pt x="365124" y="474662"/>
                  </a:lnTo>
                  <a:lnTo>
                    <a:pt x="365124" y="479425"/>
                  </a:lnTo>
                  <a:lnTo>
                    <a:pt x="365124" y="474662"/>
                  </a:lnTo>
                  <a:lnTo>
                    <a:pt x="360362" y="474662"/>
                  </a:lnTo>
                  <a:lnTo>
                    <a:pt x="360362" y="479425"/>
                  </a:lnTo>
                  <a:lnTo>
                    <a:pt x="355599" y="479425"/>
                  </a:lnTo>
                  <a:lnTo>
                    <a:pt x="355599" y="484187"/>
                  </a:lnTo>
                  <a:lnTo>
                    <a:pt x="352424" y="484187"/>
                  </a:lnTo>
                  <a:lnTo>
                    <a:pt x="355599" y="484187"/>
                  </a:lnTo>
                  <a:lnTo>
                    <a:pt x="352424" y="484187"/>
                  </a:lnTo>
                  <a:lnTo>
                    <a:pt x="352424" y="488950"/>
                  </a:lnTo>
                  <a:lnTo>
                    <a:pt x="347662" y="488950"/>
                  </a:lnTo>
                  <a:lnTo>
                    <a:pt x="352424" y="488950"/>
                  </a:lnTo>
                  <a:lnTo>
                    <a:pt x="352424" y="493712"/>
                  </a:lnTo>
                  <a:lnTo>
                    <a:pt x="347662" y="493712"/>
                  </a:lnTo>
                  <a:lnTo>
                    <a:pt x="347662" y="488950"/>
                  </a:lnTo>
                  <a:lnTo>
                    <a:pt x="347662" y="493712"/>
                  </a:lnTo>
                  <a:lnTo>
                    <a:pt x="342899" y="493712"/>
                  </a:lnTo>
                  <a:lnTo>
                    <a:pt x="338137" y="493712"/>
                  </a:lnTo>
                  <a:lnTo>
                    <a:pt x="338137" y="498475"/>
                  </a:lnTo>
                  <a:lnTo>
                    <a:pt x="333374" y="498475"/>
                  </a:lnTo>
                  <a:lnTo>
                    <a:pt x="333374" y="493712"/>
                  </a:lnTo>
                  <a:lnTo>
                    <a:pt x="328612" y="493712"/>
                  </a:lnTo>
                  <a:lnTo>
                    <a:pt x="323849" y="493712"/>
                  </a:lnTo>
                  <a:lnTo>
                    <a:pt x="323849" y="488950"/>
                  </a:lnTo>
                  <a:lnTo>
                    <a:pt x="319087" y="488950"/>
                  </a:lnTo>
                  <a:lnTo>
                    <a:pt x="319087" y="484187"/>
                  </a:lnTo>
                  <a:lnTo>
                    <a:pt x="314324" y="484187"/>
                  </a:lnTo>
                  <a:lnTo>
                    <a:pt x="314324" y="479425"/>
                  </a:lnTo>
                  <a:lnTo>
                    <a:pt x="311149" y="479425"/>
                  </a:lnTo>
                  <a:lnTo>
                    <a:pt x="311149" y="484187"/>
                  </a:lnTo>
                  <a:lnTo>
                    <a:pt x="306387" y="484187"/>
                  </a:lnTo>
                  <a:lnTo>
                    <a:pt x="306387" y="488950"/>
                  </a:lnTo>
                  <a:lnTo>
                    <a:pt x="301624" y="488950"/>
                  </a:lnTo>
                  <a:lnTo>
                    <a:pt x="301624" y="484187"/>
                  </a:lnTo>
                  <a:lnTo>
                    <a:pt x="296862" y="484187"/>
                  </a:lnTo>
                  <a:lnTo>
                    <a:pt x="292099" y="484187"/>
                  </a:lnTo>
                  <a:lnTo>
                    <a:pt x="292099" y="488950"/>
                  </a:lnTo>
                  <a:lnTo>
                    <a:pt x="287337" y="488950"/>
                  </a:lnTo>
                  <a:lnTo>
                    <a:pt x="282574" y="488950"/>
                  </a:lnTo>
                  <a:lnTo>
                    <a:pt x="277812" y="488950"/>
                  </a:lnTo>
                  <a:lnTo>
                    <a:pt x="274637" y="488950"/>
                  </a:lnTo>
                  <a:lnTo>
                    <a:pt x="274637" y="493712"/>
                  </a:lnTo>
                  <a:lnTo>
                    <a:pt x="269874" y="493712"/>
                  </a:lnTo>
                  <a:lnTo>
                    <a:pt x="269874" y="498475"/>
                  </a:lnTo>
                  <a:lnTo>
                    <a:pt x="265112" y="498475"/>
                  </a:lnTo>
                  <a:lnTo>
                    <a:pt x="265112" y="493712"/>
                  </a:lnTo>
                  <a:lnTo>
                    <a:pt x="260349" y="493712"/>
                  </a:lnTo>
                  <a:lnTo>
                    <a:pt x="255587" y="493712"/>
                  </a:lnTo>
                  <a:lnTo>
                    <a:pt x="250824" y="493712"/>
                  </a:lnTo>
                  <a:lnTo>
                    <a:pt x="246062" y="493712"/>
                  </a:lnTo>
                  <a:lnTo>
                    <a:pt x="246062" y="488950"/>
                  </a:lnTo>
                  <a:lnTo>
                    <a:pt x="241299" y="488950"/>
                  </a:lnTo>
                  <a:lnTo>
                    <a:pt x="241299" y="493712"/>
                  </a:lnTo>
                  <a:lnTo>
                    <a:pt x="246062" y="493712"/>
                  </a:lnTo>
                  <a:lnTo>
                    <a:pt x="241299" y="493712"/>
                  </a:lnTo>
                  <a:lnTo>
                    <a:pt x="236537" y="493712"/>
                  </a:lnTo>
                  <a:lnTo>
                    <a:pt x="236537" y="498475"/>
                  </a:lnTo>
                  <a:lnTo>
                    <a:pt x="233362" y="498475"/>
                  </a:lnTo>
                  <a:lnTo>
                    <a:pt x="236537" y="498475"/>
                  </a:lnTo>
                  <a:lnTo>
                    <a:pt x="233362" y="498475"/>
                  </a:lnTo>
                  <a:lnTo>
                    <a:pt x="228599" y="498475"/>
                  </a:lnTo>
                  <a:lnTo>
                    <a:pt x="223837" y="498475"/>
                  </a:lnTo>
                  <a:lnTo>
                    <a:pt x="223837" y="503237"/>
                  </a:lnTo>
                  <a:lnTo>
                    <a:pt x="219074" y="503237"/>
                  </a:lnTo>
                  <a:lnTo>
                    <a:pt x="219074" y="498475"/>
                  </a:lnTo>
                  <a:lnTo>
                    <a:pt x="214312" y="498475"/>
                  </a:lnTo>
                  <a:lnTo>
                    <a:pt x="209549" y="498475"/>
                  </a:lnTo>
                  <a:lnTo>
                    <a:pt x="209549" y="493712"/>
                  </a:lnTo>
                  <a:lnTo>
                    <a:pt x="209549" y="498475"/>
                  </a:lnTo>
                  <a:lnTo>
                    <a:pt x="204787" y="498475"/>
                  </a:lnTo>
                  <a:lnTo>
                    <a:pt x="204787" y="493712"/>
                  </a:lnTo>
                  <a:lnTo>
                    <a:pt x="200024" y="493712"/>
                  </a:lnTo>
                  <a:lnTo>
                    <a:pt x="204787" y="493712"/>
                  </a:lnTo>
                  <a:lnTo>
                    <a:pt x="204787" y="498475"/>
                  </a:lnTo>
                  <a:lnTo>
                    <a:pt x="204787" y="493712"/>
                  </a:lnTo>
                  <a:lnTo>
                    <a:pt x="204787" y="498475"/>
                  </a:lnTo>
                  <a:lnTo>
                    <a:pt x="200024" y="498475"/>
                  </a:lnTo>
                  <a:lnTo>
                    <a:pt x="200024" y="493712"/>
                  </a:lnTo>
                  <a:lnTo>
                    <a:pt x="196849" y="493712"/>
                  </a:lnTo>
                  <a:lnTo>
                    <a:pt x="196849" y="488950"/>
                  </a:lnTo>
                  <a:lnTo>
                    <a:pt x="192087" y="488950"/>
                  </a:lnTo>
                  <a:lnTo>
                    <a:pt x="187324" y="488950"/>
                  </a:lnTo>
                  <a:lnTo>
                    <a:pt x="182562" y="488950"/>
                  </a:lnTo>
                  <a:lnTo>
                    <a:pt x="182562" y="484187"/>
                  </a:lnTo>
                  <a:lnTo>
                    <a:pt x="177799" y="484187"/>
                  </a:lnTo>
                  <a:lnTo>
                    <a:pt x="173037" y="484187"/>
                  </a:lnTo>
                  <a:lnTo>
                    <a:pt x="173037" y="479425"/>
                  </a:lnTo>
                  <a:lnTo>
                    <a:pt x="168274" y="479425"/>
                  </a:lnTo>
                  <a:lnTo>
                    <a:pt x="163512" y="479425"/>
                  </a:lnTo>
                  <a:lnTo>
                    <a:pt x="160337" y="479425"/>
                  </a:lnTo>
                  <a:lnTo>
                    <a:pt x="160337" y="474662"/>
                  </a:lnTo>
                  <a:lnTo>
                    <a:pt x="155574" y="474662"/>
                  </a:lnTo>
                  <a:lnTo>
                    <a:pt x="150812" y="474662"/>
                  </a:lnTo>
                  <a:lnTo>
                    <a:pt x="150812" y="471487"/>
                  </a:lnTo>
                  <a:lnTo>
                    <a:pt x="150812" y="474662"/>
                  </a:lnTo>
                  <a:lnTo>
                    <a:pt x="150812" y="471487"/>
                  </a:lnTo>
                  <a:lnTo>
                    <a:pt x="146049" y="471487"/>
                  </a:lnTo>
                  <a:lnTo>
                    <a:pt x="146049" y="474662"/>
                  </a:lnTo>
                  <a:lnTo>
                    <a:pt x="141287" y="474662"/>
                  </a:lnTo>
                  <a:lnTo>
                    <a:pt x="136524" y="474662"/>
                  </a:lnTo>
                  <a:lnTo>
                    <a:pt x="136524" y="471487"/>
                  </a:lnTo>
                  <a:lnTo>
                    <a:pt x="136524" y="466725"/>
                  </a:lnTo>
                  <a:lnTo>
                    <a:pt x="131762" y="466725"/>
                  </a:lnTo>
                  <a:lnTo>
                    <a:pt x="131762" y="461962"/>
                  </a:lnTo>
                  <a:lnTo>
                    <a:pt x="126999" y="461962"/>
                  </a:lnTo>
                  <a:lnTo>
                    <a:pt x="122237" y="461962"/>
                  </a:lnTo>
                  <a:lnTo>
                    <a:pt x="126999" y="461962"/>
                  </a:lnTo>
                  <a:lnTo>
                    <a:pt x="126999" y="457200"/>
                  </a:lnTo>
                  <a:lnTo>
                    <a:pt x="131762" y="457200"/>
                  </a:lnTo>
                  <a:lnTo>
                    <a:pt x="126999" y="457200"/>
                  </a:lnTo>
                  <a:lnTo>
                    <a:pt x="122237" y="457200"/>
                  </a:lnTo>
                  <a:lnTo>
                    <a:pt x="122237" y="452437"/>
                  </a:lnTo>
                  <a:lnTo>
                    <a:pt x="119062" y="452437"/>
                  </a:lnTo>
                  <a:lnTo>
                    <a:pt x="119062" y="447675"/>
                  </a:lnTo>
                  <a:lnTo>
                    <a:pt x="114299" y="447675"/>
                  </a:lnTo>
                  <a:lnTo>
                    <a:pt x="109537" y="447675"/>
                  </a:lnTo>
                  <a:lnTo>
                    <a:pt x="109537" y="442912"/>
                  </a:lnTo>
                  <a:lnTo>
                    <a:pt x="104774" y="442912"/>
                  </a:lnTo>
                  <a:lnTo>
                    <a:pt x="104774" y="438150"/>
                  </a:lnTo>
                  <a:lnTo>
                    <a:pt x="104774" y="433387"/>
                  </a:lnTo>
                  <a:lnTo>
                    <a:pt x="109537" y="433387"/>
                  </a:lnTo>
                  <a:lnTo>
                    <a:pt x="104774" y="430212"/>
                  </a:lnTo>
                  <a:lnTo>
                    <a:pt x="104774" y="425450"/>
                  </a:lnTo>
                  <a:lnTo>
                    <a:pt x="100012" y="425450"/>
                  </a:lnTo>
                  <a:lnTo>
                    <a:pt x="95249" y="425450"/>
                  </a:lnTo>
                  <a:lnTo>
                    <a:pt x="95249" y="420687"/>
                  </a:lnTo>
                  <a:lnTo>
                    <a:pt x="100012" y="420687"/>
                  </a:lnTo>
                  <a:lnTo>
                    <a:pt x="95249" y="420687"/>
                  </a:lnTo>
                  <a:lnTo>
                    <a:pt x="95249" y="415925"/>
                  </a:lnTo>
                  <a:lnTo>
                    <a:pt x="90487" y="415925"/>
                  </a:lnTo>
                  <a:lnTo>
                    <a:pt x="90487" y="411162"/>
                  </a:lnTo>
                  <a:lnTo>
                    <a:pt x="85724" y="411162"/>
                  </a:lnTo>
                  <a:lnTo>
                    <a:pt x="82549" y="411162"/>
                  </a:lnTo>
                  <a:lnTo>
                    <a:pt x="82549" y="406400"/>
                  </a:lnTo>
                  <a:lnTo>
                    <a:pt x="77787" y="406400"/>
                  </a:lnTo>
                  <a:lnTo>
                    <a:pt x="77787" y="401637"/>
                  </a:lnTo>
                  <a:lnTo>
                    <a:pt x="77787" y="396875"/>
                  </a:lnTo>
                  <a:lnTo>
                    <a:pt x="73024" y="396875"/>
                  </a:lnTo>
                  <a:lnTo>
                    <a:pt x="77787" y="396875"/>
                  </a:lnTo>
                  <a:lnTo>
                    <a:pt x="77787" y="393700"/>
                  </a:lnTo>
                  <a:lnTo>
                    <a:pt x="77787" y="388937"/>
                  </a:lnTo>
                  <a:lnTo>
                    <a:pt x="77787" y="384175"/>
                  </a:lnTo>
                  <a:lnTo>
                    <a:pt x="77787" y="379412"/>
                  </a:lnTo>
                  <a:lnTo>
                    <a:pt x="73024" y="379412"/>
                  </a:lnTo>
                  <a:lnTo>
                    <a:pt x="77787" y="379412"/>
                  </a:lnTo>
                  <a:lnTo>
                    <a:pt x="77787" y="374650"/>
                  </a:lnTo>
                  <a:lnTo>
                    <a:pt x="77787" y="369887"/>
                  </a:lnTo>
                  <a:lnTo>
                    <a:pt x="73024" y="365125"/>
                  </a:lnTo>
                  <a:lnTo>
                    <a:pt x="73024" y="360362"/>
                  </a:lnTo>
                  <a:lnTo>
                    <a:pt x="68262" y="355600"/>
                  </a:lnTo>
                  <a:lnTo>
                    <a:pt x="68262" y="360362"/>
                  </a:lnTo>
                  <a:lnTo>
                    <a:pt x="68262" y="355600"/>
                  </a:lnTo>
                  <a:lnTo>
                    <a:pt x="63499" y="355600"/>
                  </a:lnTo>
                  <a:lnTo>
                    <a:pt x="58737" y="355600"/>
                  </a:lnTo>
                  <a:lnTo>
                    <a:pt x="58737" y="352425"/>
                  </a:lnTo>
                  <a:lnTo>
                    <a:pt x="53974" y="352425"/>
                  </a:lnTo>
                  <a:lnTo>
                    <a:pt x="53974" y="347662"/>
                  </a:lnTo>
                  <a:lnTo>
                    <a:pt x="53974" y="342900"/>
                  </a:lnTo>
                  <a:lnTo>
                    <a:pt x="49212" y="342900"/>
                  </a:lnTo>
                  <a:lnTo>
                    <a:pt x="49212" y="338137"/>
                  </a:lnTo>
                  <a:lnTo>
                    <a:pt x="44449" y="338137"/>
                  </a:lnTo>
                  <a:lnTo>
                    <a:pt x="44449" y="333375"/>
                  </a:lnTo>
                  <a:lnTo>
                    <a:pt x="41274" y="333375"/>
                  </a:lnTo>
                  <a:lnTo>
                    <a:pt x="36512" y="333375"/>
                  </a:lnTo>
                  <a:lnTo>
                    <a:pt x="36512" y="328612"/>
                  </a:lnTo>
                  <a:lnTo>
                    <a:pt x="36512" y="333375"/>
                  </a:lnTo>
                  <a:lnTo>
                    <a:pt x="31749" y="333375"/>
                  </a:lnTo>
                  <a:lnTo>
                    <a:pt x="31749" y="328612"/>
                  </a:lnTo>
                  <a:lnTo>
                    <a:pt x="26987" y="328612"/>
                  </a:lnTo>
                  <a:lnTo>
                    <a:pt x="31749" y="323850"/>
                  </a:lnTo>
                  <a:lnTo>
                    <a:pt x="31749" y="319087"/>
                  </a:lnTo>
                  <a:lnTo>
                    <a:pt x="36512" y="319087"/>
                  </a:lnTo>
                  <a:lnTo>
                    <a:pt x="36512" y="315912"/>
                  </a:lnTo>
                  <a:lnTo>
                    <a:pt x="31749" y="315912"/>
                  </a:lnTo>
                  <a:lnTo>
                    <a:pt x="31749" y="311150"/>
                  </a:lnTo>
                  <a:lnTo>
                    <a:pt x="26987" y="311150"/>
                  </a:lnTo>
                  <a:lnTo>
                    <a:pt x="26987" y="306387"/>
                  </a:lnTo>
                  <a:lnTo>
                    <a:pt x="26987" y="301625"/>
                  </a:lnTo>
                  <a:lnTo>
                    <a:pt x="31749" y="301625"/>
                  </a:lnTo>
                  <a:lnTo>
                    <a:pt x="31749" y="296862"/>
                  </a:lnTo>
                  <a:lnTo>
                    <a:pt x="31749" y="292100"/>
                  </a:lnTo>
                  <a:lnTo>
                    <a:pt x="26987" y="292100"/>
                  </a:lnTo>
                  <a:lnTo>
                    <a:pt x="22224" y="292100"/>
                  </a:lnTo>
                  <a:lnTo>
                    <a:pt x="22224" y="287337"/>
                  </a:lnTo>
                  <a:lnTo>
                    <a:pt x="17462" y="287337"/>
                  </a:lnTo>
                  <a:lnTo>
                    <a:pt x="12699" y="287337"/>
                  </a:lnTo>
                  <a:lnTo>
                    <a:pt x="12699" y="282575"/>
                  </a:lnTo>
                  <a:lnTo>
                    <a:pt x="7937" y="282575"/>
                  </a:lnTo>
                  <a:lnTo>
                    <a:pt x="12699" y="282575"/>
                  </a:lnTo>
                  <a:lnTo>
                    <a:pt x="7937" y="282575"/>
                  </a:lnTo>
                  <a:lnTo>
                    <a:pt x="7937" y="279400"/>
                  </a:lnTo>
                  <a:lnTo>
                    <a:pt x="12699" y="279400"/>
                  </a:lnTo>
                  <a:lnTo>
                    <a:pt x="12699" y="274637"/>
                  </a:lnTo>
                  <a:lnTo>
                    <a:pt x="17462" y="274637"/>
                  </a:lnTo>
                  <a:lnTo>
                    <a:pt x="12699" y="269875"/>
                  </a:lnTo>
                  <a:lnTo>
                    <a:pt x="12699" y="265112"/>
                  </a:lnTo>
                  <a:lnTo>
                    <a:pt x="7937" y="265112"/>
                  </a:lnTo>
                  <a:lnTo>
                    <a:pt x="4762" y="265112"/>
                  </a:lnTo>
                  <a:lnTo>
                    <a:pt x="4762" y="260350"/>
                  </a:lnTo>
                  <a:lnTo>
                    <a:pt x="4762" y="255587"/>
                  </a:lnTo>
                  <a:lnTo>
                    <a:pt x="0" y="255587"/>
                  </a:lnTo>
                  <a:lnTo>
                    <a:pt x="0" y="250825"/>
                  </a:lnTo>
                  <a:lnTo>
                    <a:pt x="4762" y="250825"/>
                  </a:lnTo>
                  <a:lnTo>
                    <a:pt x="4762" y="246062"/>
                  </a:lnTo>
                  <a:lnTo>
                    <a:pt x="0" y="246062"/>
                  </a:lnTo>
                  <a:lnTo>
                    <a:pt x="0" y="241300"/>
                  </a:lnTo>
                  <a:lnTo>
                    <a:pt x="4762" y="241300"/>
                  </a:lnTo>
                  <a:lnTo>
                    <a:pt x="7937" y="241300"/>
                  </a:lnTo>
                  <a:lnTo>
                    <a:pt x="31749" y="241300"/>
                  </a:lnTo>
                  <a:lnTo>
                    <a:pt x="31749" y="238125"/>
                  </a:lnTo>
                  <a:lnTo>
                    <a:pt x="36512" y="238125"/>
                  </a:lnTo>
                  <a:lnTo>
                    <a:pt x="36512" y="241300"/>
                  </a:lnTo>
                  <a:lnTo>
                    <a:pt x="36512" y="238125"/>
                  </a:lnTo>
                  <a:lnTo>
                    <a:pt x="36512" y="233362"/>
                  </a:lnTo>
                  <a:lnTo>
                    <a:pt x="41274" y="233362"/>
                  </a:lnTo>
                  <a:lnTo>
                    <a:pt x="44449" y="233362"/>
                  </a:lnTo>
                  <a:lnTo>
                    <a:pt x="44449" y="238125"/>
                  </a:lnTo>
                  <a:lnTo>
                    <a:pt x="49212" y="238125"/>
                  </a:lnTo>
                  <a:lnTo>
                    <a:pt x="49212" y="233362"/>
                  </a:lnTo>
                  <a:lnTo>
                    <a:pt x="53974" y="233362"/>
                  </a:lnTo>
                  <a:lnTo>
                    <a:pt x="53974" y="228600"/>
                  </a:lnTo>
                  <a:lnTo>
                    <a:pt x="53974" y="223837"/>
                  </a:lnTo>
                  <a:lnTo>
                    <a:pt x="58737" y="223837"/>
                  </a:lnTo>
                  <a:lnTo>
                    <a:pt x="63499" y="223837"/>
                  </a:lnTo>
                  <a:lnTo>
                    <a:pt x="68262" y="219075"/>
                  </a:lnTo>
                  <a:lnTo>
                    <a:pt x="73024" y="219075"/>
                  </a:lnTo>
                  <a:lnTo>
                    <a:pt x="77787" y="219075"/>
                  </a:lnTo>
                  <a:lnTo>
                    <a:pt x="77787" y="214312"/>
                  </a:lnTo>
                  <a:lnTo>
                    <a:pt x="77787" y="209550"/>
                  </a:lnTo>
                  <a:lnTo>
                    <a:pt x="82549" y="209550"/>
                  </a:lnTo>
                  <a:lnTo>
                    <a:pt x="82549" y="214312"/>
                  </a:lnTo>
                  <a:lnTo>
                    <a:pt x="82549" y="209550"/>
                  </a:lnTo>
                  <a:lnTo>
                    <a:pt x="82549" y="214312"/>
                  </a:lnTo>
                  <a:lnTo>
                    <a:pt x="85724" y="214312"/>
                  </a:lnTo>
                  <a:lnTo>
                    <a:pt x="85724" y="209550"/>
                  </a:lnTo>
                  <a:lnTo>
                    <a:pt x="90487" y="209550"/>
                  </a:lnTo>
                  <a:lnTo>
                    <a:pt x="95249" y="209550"/>
                  </a:lnTo>
                  <a:lnTo>
                    <a:pt x="95249" y="204787"/>
                  </a:lnTo>
                  <a:lnTo>
                    <a:pt x="95249" y="209550"/>
                  </a:lnTo>
                  <a:lnTo>
                    <a:pt x="100012" y="209550"/>
                  </a:lnTo>
                  <a:lnTo>
                    <a:pt x="104774" y="209550"/>
                  </a:lnTo>
                  <a:lnTo>
                    <a:pt x="104774" y="204787"/>
                  </a:lnTo>
                  <a:lnTo>
                    <a:pt x="109537" y="204787"/>
                  </a:lnTo>
                  <a:lnTo>
                    <a:pt x="114299" y="204787"/>
                  </a:lnTo>
                  <a:lnTo>
                    <a:pt x="119062" y="204787"/>
                  </a:lnTo>
                  <a:lnTo>
                    <a:pt x="119062" y="201612"/>
                  </a:lnTo>
                  <a:lnTo>
                    <a:pt x="122237" y="201612"/>
                  </a:lnTo>
                  <a:lnTo>
                    <a:pt x="122237" y="196850"/>
                  </a:lnTo>
                  <a:lnTo>
                    <a:pt x="122237" y="192087"/>
                  </a:lnTo>
                  <a:lnTo>
                    <a:pt x="126999" y="192087"/>
                  </a:lnTo>
                  <a:lnTo>
                    <a:pt x="126999" y="187325"/>
                  </a:lnTo>
                  <a:lnTo>
                    <a:pt x="126999" y="182562"/>
                  </a:lnTo>
                  <a:lnTo>
                    <a:pt x="131762" y="182562"/>
                  </a:lnTo>
                  <a:lnTo>
                    <a:pt x="136524" y="182562"/>
                  </a:lnTo>
                  <a:lnTo>
                    <a:pt x="136524" y="177800"/>
                  </a:lnTo>
                  <a:lnTo>
                    <a:pt x="141287" y="177800"/>
                  </a:lnTo>
                  <a:lnTo>
                    <a:pt x="141287" y="173037"/>
                  </a:lnTo>
                  <a:lnTo>
                    <a:pt x="146049" y="173037"/>
                  </a:lnTo>
                  <a:lnTo>
                    <a:pt x="150812" y="173037"/>
                  </a:lnTo>
                  <a:lnTo>
                    <a:pt x="155574" y="173037"/>
                  </a:lnTo>
                  <a:lnTo>
                    <a:pt x="160337" y="173037"/>
                  </a:lnTo>
                  <a:lnTo>
                    <a:pt x="163512" y="173037"/>
                  </a:lnTo>
                  <a:lnTo>
                    <a:pt x="163512" y="177800"/>
                  </a:lnTo>
                  <a:lnTo>
                    <a:pt x="163512" y="173037"/>
                  </a:lnTo>
                  <a:lnTo>
                    <a:pt x="163512" y="177800"/>
                  </a:lnTo>
                  <a:lnTo>
                    <a:pt x="163512" y="173037"/>
                  </a:lnTo>
                  <a:lnTo>
                    <a:pt x="163512" y="168275"/>
                  </a:lnTo>
                  <a:lnTo>
                    <a:pt x="163512" y="165100"/>
                  </a:lnTo>
                  <a:lnTo>
                    <a:pt x="163512" y="160337"/>
                  </a:lnTo>
                  <a:lnTo>
                    <a:pt x="160337" y="160337"/>
                  </a:lnTo>
                  <a:lnTo>
                    <a:pt x="160337" y="155575"/>
                  </a:lnTo>
                  <a:lnTo>
                    <a:pt x="163512" y="155575"/>
                  </a:lnTo>
                  <a:lnTo>
                    <a:pt x="163512" y="150812"/>
                  </a:lnTo>
                  <a:lnTo>
                    <a:pt x="163512" y="146050"/>
                  </a:lnTo>
                  <a:lnTo>
                    <a:pt x="168274" y="146050"/>
                  </a:lnTo>
                  <a:lnTo>
                    <a:pt x="168274" y="150812"/>
                  </a:lnTo>
                  <a:lnTo>
                    <a:pt x="168274" y="146050"/>
                  </a:lnTo>
                  <a:lnTo>
                    <a:pt x="173037" y="146050"/>
                  </a:lnTo>
                  <a:lnTo>
                    <a:pt x="173037" y="150812"/>
                  </a:lnTo>
                  <a:lnTo>
                    <a:pt x="177799" y="150812"/>
                  </a:lnTo>
                  <a:lnTo>
                    <a:pt x="182562" y="150812"/>
                  </a:lnTo>
                  <a:lnTo>
                    <a:pt x="187324" y="150812"/>
                  </a:lnTo>
                  <a:lnTo>
                    <a:pt x="187324" y="146050"/>
                  </a:lnTo>
                  <a:lnTo>
                    <a:pt x="187324" y="150812"/>
                  </a:lnTo>
                  <a:lnTo>
                    <a:pt x="192087" y="150812"/>
                  </a:lnTo>
                  <a:lnTo>
                    <a:pt x="196849" y="150812"/>
                  </a:lnTo>
                  <a:lnTo>
                    <a:pt x="219074" y="150812"/>
                  </a:lnTo>
                  <a:lnTo>
                    <a:pt x="219074" y="146050"/>
                  </a:lnTo>
                  <a:lnTo>
                    <a:pt x="223837" y="146050"/>
                  </a:lnTo>
                  <a:lnTo>
                    <a:pt x="228599" y="150812"/>
                  </a:lnTo>
                  <a:lnTo>
                    <a:pt x="233362" y="150812"/>
                  </a:lnTo>
                  <a:lnTo>
                    <a:pt x="233362" y="146050"/>
                  </a:lnTo>
                  <a:lnTo>
                    <a:pt x="236537" y="146050"/>
                  </a:lnTo>
                  <a:lnTo>
                    <a:pt x="233362" y="146050"/>
                  </a:lnTo>
                  <a:lnTo>
                    <a:pt x="236537" y="146050"/>
                  </a:lnTo>
                  <a:lnTo>
                    <a:pt x="236537" y="141287"/>
                  </a:lnTo>
                  <a:lnTo>
                    <a:pt x="241299" y="141287"/>
                  </a:lnTo>
                  <a:lnTo>
                    <a:pt x="241299" y="146050"/>
                  </a:lnTo>
                  <a:lnTo>
                    <a:pt x="246062" y="146050"/>
                  </a:lnTo>
                  <a:lnTo>
                    <a:pt x="246062" y="141287"/>
                  </a:lnTo>
                  <a:lnTo>
                    <a:pt x="250824" y="141287"/>
                  </a:lnTo>
                  <a:lnTo>
                    <a:pt x="250824" y="136525"/>
                  </a:lnTo>
                  <a:lnTo>
                    <a:pt x="255587" y="136525"/>
                  </a:lnTo>
                  <a:lnTo>
                    <a:pt x="255587" y="131762"/>
                  </a:lnTo>
                  <a:lnTo>
                    <a:pt x="255587" y="127000"/>
                  </a:lnTo>
                  <a:lnTo>
                    <a:pt x="260349" y="127000"/>
                  </a:lnTo>
                  <a:lnTo>
                    <a:pt x="265112" y="127000"/>
                  </a:lnTo>
                  <a:lnTo>
                    <a:pt x="265112" y="131762"/>
                  </a:lnTo>
                  <a:lnTo>
                    <a:pt x="265112" y="127000"/>
                  </a:lnTo>
                  <a:lnTo>
                    <a:pt x="265112" y="131762"/>
                  </a:lnTo>
                  <a:lnTo>
                    <a:pt x="269874" y="131762"/>
                  </a:lnTo>
                  <a:lnTo>
                    <a:pt x="269874" y="127000"/>
                  </a:lnTo>
                  <a:lnTo>
                    <a:pt x="269874" y="123825"/>
                  </a:lnTo>
                  <a:lnTo>
                    <a:pt x="274637" y="123825"/>
                  </a:lnTo>
                  <a:lnTo>
                    <a:pt x="269874" y="123825"/>
                  </a:lnTo>
                  <a:lnTo>
                    <a:pt x="269874" y="119062"/>
                  </a:lnTo>
                  <a:lnTo>
                    <a:pt x="269874" y="123825"/>
                  </a:lnTo>
                  <a:lnTo>
                    <a:pt x="269874" y="119062"/>
                  </a:lnTo>
                  <a:lnTo>
                    <a:pt x="274637" y="119062"/>
                  </a:lnTo>
                  <a:lnTo>
                    <a:pt x="274637" y="123825"/>
                  </a:lnTo>
                  <a:lnTo>
                    <a:pt x="274637" y="119062"/>
                  </a:lnTo>
                  <a:lnTo>
                    <a:pt x="274637" y="114300"/>
                  </a:lnTo>
                  <a:lnTo>
                    <a:pt x="277812" y="114300"/>
                  </a:lnTo>
                  <a:lnTo>
                    <a:pt x="277812" y="119062"/>
                  </a:lnTo>
                  <a:lnTo>
                    <a:pt x="282574" y="119062"/>
                  </a:lnTo>
                  <a:lnTo>
                    <a:pt x="282574" y="114300"/>
                  </a:lnTo>
                  <a:lnTo>
                    <a:pt x="287337" y="114300"/>
                  </a:lnTo>
                  <a:lnTo>
                    <a:pt x="282574" y="114300"/>
                  </a:lnTo>
                  <a:lnTo>
                    <a:pt x="282574" y="109537"/>
                  </a:lnTo>
                  <a:lnTo>
                    <a:pt x="282574" y="114300"/>
                  </a:lnTo>
                  <a:lnTo>
                    <a:pt x="287337" y="114300"/>
                  </a:lnTo>
                  <a:lnTo>
                    <a:pt x="287337" y="109537"/>
                  </a:lnTo>
                  <a:lnTo>
                    <a:pt x="292099" y="109537"/>
                  </a:lnTo>
                  <a:lnTo>
                    <a:pt x="292099" y="104775"/>
                  </a:lnTo>
                  <a:lnTo>
                    <a:pt x="296862" y="104775"/>
                  </a:lnTo>
                  <a:lnTo>
                    <a:pt x="301624" y="104775"/>
                  </a:lnTo>
                  <a:lnTo>
                    <a:pt x="301624" y="100012"/>
                  </a:lnTo>
                  <a:lnTo>
                    <a:pt x="301624" y="95250"/>
                  </a:lnTo>
                  <a:lnTo>
                    <a:pt x="306387" y="95250"/>
                  </a:lnTo>
                  <a:lnTo>
                    <a:pt x="306387" y="90487"/>
                  </a:lnTo>
                  <a:lnTo>
                    <a:pt x="306387" y="87312"/>
                  </a:lnTo>
                  <a:lnTo>
                    <a:pt x="306387" y="90487"/>
                  </a:lnTo>
                  <a:lnTo>
                    <a:pt x="311149" y="90487"/>
                  </a:lnTo>
                  <a:lnTo>
                    <a:pt x="311149" y="87312"/>
                  </a:lnTo>
                  <a:lnTo>
                    <a:pt x="311149" y="82550"/>
                  </a:lnTo>
                  <a:lnTo>
                    <a:pt x="311149" y="77787"/>
                  </a:lnTo>
                  <a:lnTo>
                    <a:pt x="306387" y="77787"/>
                  </a:lnTo>
                  <a:lnTo>
                    <a:pt x="306387" y="73025"/>
                  </a:lnTo>
                  <a:lnTo>
                    <a:pt x="311149" y="73025"/>
                  </a:lnTo>
                  <a:lnTo>
                    <a:pt x="306387" y="73025"/>
                  </a:lnTo>
                  <a:lnTo>
                    <a:pt x="306387" y="68262"/>
                  </a:lnTo>
                  <a:lnTo>
                    <a:pt x="311149" y="68262"/>
                  </a:lnTo>
                  <a:lnTo>
                    <a:pt x="306387" y="68262"/>
                  </a:lnTo>
                  <a:lnTo>
                    <a:pt x="311149" y="68262"/>
                  </a:lnTo>
                  <a:lnTo>
                    <a:pt x="311149" y="63500"/>
                  </a:lnTo>
                  <a:lnTo>
                    <a:pt x="311149" y="68262"/>
                  </a:lnTo>
                  <a:lnTo>
                    <a:pt x="311149" y="63500"/>
                  </a:lnTo>
                  <a:lnTo>
                    <a:pt x="314324" y="63500"/>
                  </a:lnTo>
                  <a:lnTo>
                    <a:pt x="311149" y="63500"/>
                  </a:lnTo>
                  <a:lnTo>
                    <a:pt x="311149" y="58737"/>
                  </a:lnTo>
                  <a:lnTo>
                    <a:pt x="311149" y="53975"/>
                  </a:lnTo>
                  <a:lnTo>
                    <a:pt x="311149" y="49212"/>
                  </a:lnTo>
                  <a:lnTo>
                    <a:pt x="311149" y="46037"/>
                  </a:lnTo>
                  <a:lnTo>
                    <a:pt x="314324" y="46037"/>
                  </a:lnTo>
                  <a:lnTo>
                    <a:pt x="314324" y="41275"/>
                  </a:lnTo>
                  <a:lnTo>
                    <a:pt x="311149" y="41275"/>
                  </a:lnTo>
                  <a:lnTo>
                    <a:pt x="311149" y="36512"/>
                  </a:lnTo>
                  <a:lnTo>
                    <a:pt x="314324" y="36512"/>
                  </a:lnTo>
                  <a:lnTo>
                    <a:pt x="311149" y="36512"/>
                  </a:lnTo>
                  <a:lnTo>
                    <a:pt x="311149" y="31750"/>
                  </a:lnTo>
                  <a:lnTo>
                    <a:pt x="311149" y="26987"/>
                  </a:lnTo>
                  <a:lnTo>
                    <a:pt x="311149" y="31750"/>
                  </a:lnTo>
                  <a:lnTo>
                    <a:pt x="311149" y="26987"/>
                  </a:lnTo>
                  <a:lnTo>
                    <a:pt x="311149" y="31750"/>
                  </a:lnTo>
                  <a:lnTo>
                    <a:pt x="314324" y="31750"/>
                  </a:lnTo>
                  <a:lnTo>
                    <a:pt x="314324" y="26987"/>
                  </a:lnTo>
                  <a:lnTo>
                    <a:pt x="311149" y="26987"/>
                  </a:lnTo>
                  <a:lnTo>
                    <a:pt x="311149" y="22225"/>
                  </a:lnTo>
                  <a:lnTo>
                    <a:pt x="306387" y="22225"/>
                  </a:lnTo>
                  <a:lnTo>
                    <a:pt x="311149" y="22225"/>
                  </a:lnTo>
                  <a:lnTo>
                    <a:pt x="314324" y="22225"/>
                  </a:lnTo>
                  <a:lnTo>
                    <a:pt x="314324" y="17462"/>
                  </a:lnTo>
                  <a:lnTo>
                    <a:pt x="311149" y="17462"/>
                  </a:lnTo>
                  <a:lnTo>
                    <a:pt x="311149" y="12700"/>
                  </a:lnTo>
                  <a:lnTo>
                    <a:pt x="314324" y="12700"/>
                  </a:lnTo>
                  <a:lnTo>
                    <a:pt x="311149" y="9525"/>
                  </a:lnTo>
                  <a:lnTo>
                    <a:pt x="314324" y="9525"/>
                  </a:lnTo>
                  <a:lnTo>
                    <a:pt x="314324" y="4762"/>
                  </a:lnTo>
                  <a:lnTo>
                    <a:pt x="314324" y="0"/>
                  </a:lnTo>
                  <a:lnTo>
                    <a:pt x="319087" y="0"/>
                  </a:lnTo>
                  <a:lnTo>
                    <a:pt x="319087" y="4762"/>
                  </a:lnTo>
                  <a:lnTo>
                    <a:pt x="323849" y="4762"/>
                  </a:lnTo>
                  <a:lnTo>
                    <a:pt x="323849" y="0"/>
                  </a:lnTo>
                  <a:lnTo>
                    <a:pt x="328612" y="0"/>
                  </a:lnTo>
                  <a:lnTo>
                    <a:pt x="328612" y="4762"/>
                  </a:lnTo>
                  <a:lnTo>
                    <a:pt x="333374" y="4762"/>
                  </a:lnTo>
                  <a:lnTo>
                    <a:pt x="333374" y="0"/>
                  </a:lnTo>
                  <a:lnTo>
                    <a:pt x="338137" y="0"/>
                  </a:lnTo>
                  <a:lnTo>
                    <a:pt x="333374" y="0"/>
                  </a:lnTo>
                  <a:lnTo>
                    <a:pt x="338137" y="0"/>
                  </a:lnTo>
                  <a:lnTo>
                    <a:pt x="333374" y="0"/>
                  </a:lnTo>
                  <a:lnTo>
                    <a:pt x="338137" y="0"/>
                  </a:lnTo>
                  <a:lnTo>
                    <a:pt x="338137" y="4762"/>
                  </a:lnTo>
                  <a:lnTo>
                    <a:pt x="338137" y="0"/>
                  </a:lnTo>
                  <a:lnTo>
                    <a:pt x="342899" y="0"/>
                  </a:lnTo>
                  <a:close/>
                </a:path>
                <a:path w="640079" h="581025">
                  <a:moveTo>
                    <a:pt x="369887" y="493712"/>
                  </a:moveTo>
                  <a:lnTo>
                    <a:pt x="374649" y="493712"/>
                  </a:lnTo>
                  <a:lnTo>
                    <a:pt x="369887" y="493712"/>
                  </a:lnTo>
                  <a:close/>
                </a:path>
                <a:path w="640079" h="581025">
                  <a:moveTo>
                    <a:pt x="493712" y="36512"/>
                  </a:moveTo>
                  <a:lnTo>
                    <a:pt x="488949" y="36512"/>
                  </a:lnTo>
                  <a:lnTo>
                    <a:pt x="493712" y="31750"/>
                  </a:lnTo>
                  <a:lnTo>
                    <a:pt x="493712" y="36512"/>
                  </a:lnTo>
                  <a:close/>
                </a:path>
                <a:path w="640079" h="581025">
                  <a:moveTo>
                    <a:pt x="82549" y="411162"/>
                  </a:moveTo>
                  <a:lnTo>
                    <a:pt x="77787" y="411162"/>
                  </a:lnTo>
                  <a:lnTo>
                    <a:pt x="82549" y="411162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27247" y="4311455"/>
              <a:ext cx="833436" cy="51689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3927247" y="4310820"/>
              <a:ext cx="833755" cy="517525"/>
            </a:xfrm>
            <a:custGeom>
              <a:avLst/>
              <a:gdLst/>
              <a:ahLst/>
              <a:cxnLst/>
              <a:rect l="l" t="t" r="r" b="b"/>
              <a:pathLst>
                <a:path w="833754" h="517525">
                  <a:moveTo>
                    <a:pt x="252412" y="0"/>
                  </a:moveTo>
                  <a:lnTo>
                    <a:pt x="252412" y="4762"/>
                  </a:lnTo>
                  <a:lnTo>
                    <a:pt x="257174" y="4762"/>
                  </a:lnTo>
                  <a:lnTo>
                    <a:pt x="257174" y="9525"/>
                  </a:lnTo>
                  <a:lnTo>
                    <a:pt x="260349" y="9525"/>
                  </a:lnTo>
                  <a:lnTo>
                    <a:pt x="265112" y="9525"/>
                  </a:lnTo>
                  <a:lnTo>
                    <a:pt x="265112" y="14287"/>
                  </a:lnTo>
                  <a:lnTo>
                    <a:pt x="269874" y="14287"/>
                  </a:lnTo>
                  <a:lnTo>
                    <a:pt x="269874" y="19050"/>
                  </a:lnTo>
                  <a:lnTo>
                    <a:pt x="274637" y="19050"/>
                  </a:lnTo>
                  <a:lnTo>
                    <a:pt x="269874" y="19050"/>
                  </a:lnTo>
                  <a:lnTo>
                    <a:pt x="269874" y="23812"/>
                  </a:lnTo>
                  <a:lnTo>
                    <a:pt x="274637" y="23812"/>
                  </a:lnTo>
                  <a:lnTo>
                    <a:pt x="279399" y="23812"/>
                  </a:lnTo>
                  <a:lnTo>
                    <a:pt x="279399" y="28575"/>
                  </a:lnTo>
                  <a:lnTo>
                    <a:pt x="284162" y="31750"/>
                  </a:lnTo>
                  <a:lnTo>
                    <a:pt x="279399" y="31750"/>
                  </a:lnTo>
                  <a:lnTo>
                    <a:pt x="279399" y="36512"/>
                  </a:lnTo>
                  <a:lnTo>
                    <a:pt x="279399" y="41275"/>
                  </a:lnTo>
                  <a:lnTo>
                    <a:pt x="284162" y="41275"/>
                  </a:lnTo>
                  <a:lnTo>
                    <a:pt x="284162" y="46037"/>
                  </a:lnTo>
                  <a:lnTo>
                    <a:pt x="288924" y="46037"/>
                  </a:lnTo>
                  <a:lnTo>
                    <a:pt x="293687" y="46037"/>
                  </a:lnTo>
                  <a:lnTo>
                    <a:pt x="293687" y="50800"/>
                  </a:lnTo>
                  <a:lnTo>
                    <a:pt x="296862" y="50800"/>
                  </a:lnTo>
                  <a:lnTo>
                    <a:pt x="296862" y="55562"/>
                  </a:lnTo>
                  <a:lnTo>
                    <a:pt x="301624" y="55562"/>
                  </a:lnTo>
                  <a:lnTo>
                    <a:pt x="306387" y="55562"/>
                  </a:lnTo>
                  <a:lnTo>
                    <a:pt x="301624" y="55562"/>
                  </a:lnTo>
                  <a:lnTo>
                    <a:pt x="301624" y="60325"/>
                  </a:lnTo>
                  <a:lnTo>
                    <a:pt x="296862" y="60325"/>
                  </a:lnTo>
                  <a:lnTo>
                    <a:pt x="301624" y="60325"/>
                  </a:lnTo>
                  <a:lnTo>
                    <a:pt x="306387" y="60325"/>
                  </a:lnTo>
                  <a:lnTo>
                    <a:pt x="306387" y="65087"/>
                  </a:lnTo>
                  <a:lnTo>
                    <a:pt x="311149" y="65087"/>
                  </a:lnTo>
                  <a:lnTo>
                    <a:pt x="311149" y="69850"/>
                  </a:lnTo>
                  <a:lnTo>
                    <a:pt x="311149" y="73025"/>
                  </a:lnTo>
                  <a:lnTo>
                    <a:pt x="315912" y="73025"/>
                  </a:lnTo>
                  <a:lnTo>
                    <a:pt x="320674" y="73025"/>
                  </a:lnTo>
                  <a:lnTo>
                    <a:pt x="320674" y="69850"/>
                  </a:lnTo>
                  <a:lnTo>
                    <a:pt x="325437" y="69850"/>
                  </a:lnTo>
                  <a:lnTo>
                    <a:pt x="325437" y="73025"/>
                  </a:lnTo>
                  <a:lnTo>
                    <a:pt x="325437" y="69850"/>
                  </a:lnTo>
                  <a:lnTo>
                    <a:pt x="325437" y="73025"/>
                  </a:lnTo>
                  <a:lnTo>
                    <a:pt x="330199" y="73025"/>
                  </a:lnTo>
                  <a:lnTo>
                    <a:pt x="334962" y="73025"/>
                  </a:lnTo>
                  <a:lnTo>
                    <a:pt x="334962" y="77787"/>
                  </a:lnTo>
                  <a:lnTo>
                    <a:pt x="338137" y="77787"/>
                  </a:lnTo>
                  <a:lnTo>
                    <a:pt x="342899" y="77787"/>
                  </a:lnTo>
                  <a:lnTo>
                    <a:pt x="347662" y="77787"/>
                  </a:lnTo>
                  <a:lnTo>
                    <a:pt x="347662" y="82550"/>
                  </a:lnTo>
                  <a:lnTo>
                    <a:pt x="352424" y="82550"/>
                  </a:lnTo>
                  <a:lnTo>
                    <a:pt x="357187" y="82550"/>
                  </a:lnTo>
                  <a:lnTo>
                    <a:pt x="357187" y="87312"/>
                  </a:lnTo>
                  <a:lnTo>
                    <a:pt x="361949" y="87312"/>
                  </a:lnTo>
                  <a:lnTo>
                    <a:pt x="366712" y="87312"/>
                  </a:lnTo>
                  <a:lnTo>
                    <a:pt x="371474" y="87312"/>
                  </a:lnTo>
                  <a:lnTo>
                    <a:pt x="371474" y="92075"/>
                  </a:lnTo>
                  <a:lnTo>
                    <a:pt x="374649" y="92075"/>
                  </a:lnTo>
                  <a:lnTo>
                    <a:pt x="374649" y="96837"/>
                  </a:lnTo>
                  <a:lnTo>
                    <a:pt x="379412" y="96837"/>
                  </a:lnTo>
                  <a:lnTo>
                    <a:pt x="379412" y="92075"/>
                  </a:lnTo>
                  <a:lnTo>
                    <a:pt x="379412" y="96837"/>
                  </a:lnTo>
                  <a:lnTo>
                    <a:pt x="379412" y="92075"/>
                  </a:lnTo>
                  <a:lnTo>
                    <a:pt x="374649" y="92075"/>
                  </a:lnTo>
                  <a:lnTo>
                    <a:pt x="379412" y="92075"/>
                  </a:lnTo>
                  <a:lnTo>
                    <a:pt x="379412" y="96837"/>
                  </a:lnTo>
                  <a:lnTo>
                    <a:pt x="384174" y="96837"/>
                  </a:lnTo>
                  <a:lnTo>
                    <a:pt x="384174" y="92075"/>
                  </a:lnTo>
                  <a:lnTo>
                    <a:pt x="384174" y="96837"/>
                  </a:lnTo>
                  <a:lnTo>
                    <a:pt x="388937" y="96837"/>
                  </a:lnTo>
                  <a:lnTo>
                    <a:pt x="393699" y="96837"/>
                  </a:lnTo>
                  <a:lnTo>
                    <a:pt x="393699" y="101600"/>
                  </a:lnTo>
                  <a:lnTo>
                    <a:pt x="398462" y="101600"/>
                  </a:lnTo>
                  <a:lnTo>
                    <a:pt x="398462" y="96837"/>
                  </a:lnTo>
                  <a:lnTo>
                    <a:pt x="403224" y="96837"/>
                  </a:lnTo>
                  <a:lnTo>
                    <a:pt x="407987" y="96837"/>
                  </a:lnTo>
                  <a:lnTo>
                    <a:pt x="411162" y="96837"/>
                  </a:lnTo>
                  <a:lnTo>
                    <a:pt x="407987" y="96837"/>
                  </a:lnTo>
                  <a:lnTo>
                    <a:pt x="411162" y="96837"/>
                  </a:lnTo>
                  <a:lnTo>
                    <a:pt x="411162" y="92075"/>
                  </a:lnTo>
                  <a:lnTo>
                    <a:pt x="415924" y="92075"/>
                  </a:lnTo>
                  <a:lnTo>
                    <a:pt x="420687" y="92075"/>
                  </a:lnTo>
                  <a:lnTo>
                    <a:pt x="415924" y="92075"/>
                  </a:lnTo>
                  <a:lnTo>
                    <a:pt x="415924" y="87312"/>
                  </a:lnTo>
                  <a:lnTo>
                    <a:pt x="420687" y="87312"/>
                  </a:lnTo>
                  <a:lnTo>
                    <a:pt x="420687" y="92075"/>
                  </a:lnTo>
                  <a:lnTo>
                    <a:pt x="425449" y="92075"/>
                  </a:lnTo>
                  <a:lnTo>
                    <a:pt x="430212" y="92075"/>
                  </a:lnTo>
                  <a:lnTo>
                    <a:pt x="434974" y="92075"/>
                  </a:lnTo>
                  <a:lnTo>
                    <a:pt x="439737" y="92075"/>
                  </a:lnTo>
                  <a:lnTo>
                    <a:pt x="439737" y="96837"/>
                  </a:lnTo>
                  <a:lnTo>
                    <a:pt x="444499" y="96837"/>
                  </a:lnTo>
                  <a:lnTo>
                    <a:pt x="444499" y="92075"/>
                  </a:lnTo>
                  <a:lnTo>
                    <a:pt x="449262" y="92075"/>
                  </a:lnTo>
                  <a:lnTo>
                    <a:pt x="449262" y="87312"/>
                  </a:lnTo>
                  <a:lnTo>
                    <a:pt x="452437" y="87312"/>
                  </a:lnTo>
                  <a:lnTo>
                    <a:pt x="457199" y="87312"/>
                  </a:lnTo>
                  <a:lnTo>
                    <a:pt x="461962" y="87312"/>
                  </a:lnTo>
                  <a:lnTo>
                    <a:pt x="466724" y="87312"/>
                  </a:lnTo>
                  <a:lnTo>
                    <a:pt x="466724" y="82550"/>
                  </a:lnTo>
                  <a:lnTo>
                    <a:pt x="471487" y="82550"/>
                  </a:lnTo>
                  <a:lnTo>
                    <a:pt x="476249" y="82550"/>
                  </a:lnTo>
                  <a:lnTo>
                    <a:pt x="476249" y="87312"/>
                  </a:lnTo>
                  <a:lnTo>
                    <a:pt x="481012" y="87312"/>
                  </a:lnTo>
                  <a:lnTo>
                    <a:pt x="481012" y="82550"/>
                  </a:lnTo>
                  <a:lnTo>
                    <a:pt x="485774" y="82550"/>
                  </a:lnTo>
                  <a:lnTo>
                    <a:pt x="485774" y="77787"/>
                  </a:lnTo>
                  <a:lnTo>
                    <a:pt x="488949" y="77787"/>
                  </a:lnTo>
                  <a:lnTo>
                    <a:pt x="488949" y="82550"/>
                  </a:lnTo>
                  <a:lnTo>
                    <a:pt x="493712" y="82550"/>
                  </a:lnTo>
                  <a:lnTo>
                    <a:pt x="493712" y="87312"/>
                  </a:lnTo>
                  <a:lnTo>
                    <a:pt x="498474" y="87312"/>
                  </a:lnTo>
                  <a:lnTo>
                    <a:pt x="498474" y="92075"/>
                  </a:lnTo>
                  <a:lnTo>
                    <a:pt x="503237" y="92075"/>
                  </a:lnTo>
                  <a:lnTo>
                    <a:pt x="507999" y="92075"/>
                  </a:lnTo>
                  <a:lnTo>
                    <a:pt x="507999" y="96837"/>
                  </a:lnTo>
                  <a:lnTo>
                    <a:pt x="512762" y="96837"/>
                  </a:lnTo>
                  <a:lnTo>
                    <a:pt x="512762" y="92075"/>
                  </a:lnTo>
                  <a:lnTo>
                    <a:pt x="517524" y="92075"/>
                  </a:lnTo>
                  <a:lnTo>
                    <a:pt x="522287" y="92075"/>
                  </a:lnTo>
                  <a:lnTo>
                    <a:pt x="522287" y="87312"/>
                  </a:lnTo>
                  <a:lnTo>
                    <a:pt x="522287" y="92075"/>
                  </a:lnTo>
                  <a:lnTo>
                    <a:pt x="527049" y="92075"/>
                  </a:lnTo>
                  <a:lnTo>
                    <a:pt x="527049" y="87312"/>
                  </a:lnTo>
                  <a:lnTo>
                    <a:pt x="522287" y="87312"/>
                  </a:lnTo>
                  <a:lnTo>
                    <a:pt x="527049" y="87312"/>
                  </a:lnTo>
                  <a:lnTo>
                    <a:pt x="527049" y="82550"/>
                  </a:lnTo>
                  <a:lnTo>
                    <a:pt x="530224" y="82550"/>
                  </a:lnTo>
                  <a:lnTo>
                    <a:pt x="527049" y="82550"/>
                  </a:lnTo>
                  <a:lnTo>
                    <a:pt x="530224" y="82550"/>
                  </a:lnTo>
                  <a:lnTo>
                    <a:pt x="530224" y="77787"/>
                  </a:lnTo>
                  <a:lnTo>
                    <a:pt x="534987" y="77787"/>
                  </a:lnTo>
                  <a:lnTo>
                    <a:pt x="534987" y="73025"/>
                  </a:lnTo>
                  <a:lnTo>
                    <a:pt x="539749" y="73025"/>
                  </a:lnTo>
                  <a:lnTo>
                    <a:pt x="539749" y="77787"/>
                  </a:lnTo>
                  <a:lnTo>
                    <a:pt x="539749" y="73025"/>
                  </a:lnTo>
                  <a:lnTo>
                    <a:pt x="539749" y="77787"/>
                  </a:lnTo>
                  <a:lnTo>
                    <a:pt x="544512" y="77787"/>
                  </a:lnTo>
                  <a:lnTo>
                    <a:pt x="544512" y="82550"/>
                  </a:lnTo>
                  <a:lnTo>
                    <a:pt x="544512" y="77787"/>
                  </a:lnTo>
                  <a:lnTo>
                    <a:pt x="544512" y="82550"/>
                  </a:lnTo>
                  <a:lnTo>
                    <a:pt x="544512" y="87312"/>
                  </a:lnTo>
                  <a:lnTo>
                    <a:pt x="549274" y="87312"/>
                  </a:lnTo>
                  <a:lnTo>
                    <a:pt x="544512" y="87312"/>
                  </a:lnTo>
                  <a:lnTo>
                    <a:pt x="544512" y="92075"/>
                  </a:lnTo>
                  <a:lnTo>
                    <a:pt x="544512" y="96837"/>
                  </a:lnTo>
                  <a:lnTo>
                    <a:pt x="544512" y="101600"/>
                  </a:lnTo>
                  <a:lnTo>
                    <a:pt x="549274" y="101600"/>
                  </a:lnTo>
                  <a:lnTo>
                    <a:pt x="549274" y="106362"/>
                  </a:lnTo>
                  <a:lnTo>
                    <a:pt x="549274" y="109537"/>
                  </a:lnTo>
                  <a:lnTo>
                    <a:pt x="544512" y="109537"/>
                  </a:lnTo>
                  <a:lnTo>
                    <a:pt x="544512" y="114300"/>
                  </a:lnTo>
                  <a:lnTo>
                    <a:pt x="549274" y="114300"/>
                  </a:lnTo>
                  <a:lnTo>
                    <a:pt x="549274" y="119062"/>
                  </a:lnTo>
                  <a:lnTo>
                    <a:pt x="554037" y="119062"/>
                  </a:lnTo>
                  <a:lnTo>
                    <a:pt x="554037" y="123825"/>
                  </a:lnTo>
                  <a:lnTo>
                    <a:pt x="549274" y="123825"/>
                  </a:lnTo>
                  <a:lnTo>
                    <a:pt x="549274" y="128587"/>
                  </a:lnTo>
                  <a:lnTo>
                    <a:pt x="554037" y="128587"/>
                  </a:lnTo>
                  <a:lnTo>
                    <a:pt x="558799" y="128587"/>
                  </a:lnTo>
                  <a:lnTo>
                    <a:pt x="554037" y="128587"/>
                  </a:lnTo>
                  <a:lnTo>
                    <a:pt x="554037" y="133350"/>
                  </a:lnTo>
                  <a:lnTo>
                    <a:pt x="558799" y="133350"/>
                  </a:lnTo>
                  <a:lnTo>
                    <a:pt x="558799" y="138112"/>
                  </a:lnTo>
                  <a:lnTo>
                    <a:pt x="558799" y="142875"/>
                  </a:lnTo>
                  <a:lnTo>
                    <a:pt x="563562" y="142875"/>
                  </a:lnTo>
                  <a:lnTo>
                    <a:pt x="566737" y="142875"/>
                  </a:lnTo>
                  <a:lnTo>
                    <a:pt x="566737" y="138112"/>
                  </a:lnTo>
                  <a:lnTo>
                    <a:pt x="571499" y="138112"/>
                  </a:lnTo>
                  <a:lnTo>
                    <a:pt x="571499" y="142875"/>
                  </a:lnTo>
                  <a:lnTo>
                    <a:pt x="571499" y="146050"/>
                  </a:lnTo>
                  <a:lnTo>
                    <a:pt x="571499" y="150812"/>
                  </a:lnTo>
                  <a:lnTo>
                    <a:pt x="576262" y="150812"/>
                  </a:lnTo>
                  <a:lnTo>
                    <a:pt x="581024" y="150812"/>
                  </a:lnTo>
                  <a:lnTo>
                    <a:pt x="585787" y="150812"/>
                  </a:lnTo>
                  <a:lnTo>
                    <a:pt x="585787" y="146050"/>
                  </a:lnTo>
                  <a:lnTo>
                    <a:pt x="590549" y="146050"/>
                  </a:lnTo>
                  <a:lnTo>
                    <a:pt x="590549" y="142875"/>
                  </a:lnTo>
                  <a:lnTo>
                    <a:pt x="595312" y="142875"/>
                  </a:lnTo>
                  <a:lnTo>
                    <a:pt x="595312" y="138112"/>
                  </a:lnTo>
                  <a:lnTo>
                    <a:pt x="600074" y="138112"/>
                  </a:lnTo>
                  <a:lnTo>
                    <a:pt x="600074" y="142875"/>
                  </a:lnTo>
                  <a:lnTo>
                    <a:pt x="600074" y="138112"/>
                  </a:lnTo>
                  <a:lnTo>
                    <a:pt x="600074" y="142875"/>
                  </a:lnTo>
                  <a:lnTo>
                    <a:pt x="603249" y="142875"/>
                  </a:lnTo>
                  <a:lnTo>
                    <a:pt x="603249" y="146050"/>
                  </a:lnTo>
                  <a:lnTo>
                    <a:pt x="608012" y="146050"/>
                  </a:lnTo>
                  <a:lnTo>
                    <a:pt x="608012" y="150812"/>
                  </a:lnTo>
                  <a:lnTo>
                    <a:pt x="608012" y="146050"/>
                  </a:lnTo>
                  <a:lnTo>
                    <a:pt x="612774" y="146050"/>
                  </a:lnTo>
                  <a:lnTo>
                    <a:pt x="617537" y="150812"/>
                  </a:lnTo>
                  <a:lnTo>
                    <a:pt x="617537" y="146050"/>
                  </a:lnTo>
                  <a:lnTo>
                    <a:pt x="622299" y="146050"/>
                  </a:lnTo>
                  <a:lnTo>
                    <a:pt x="622299" y="150812"/>
                  </a:lnTo>
                  <a:lnTo>
                    <a:pt x="627062" y="150812"/>
                  </a:lnTo>
                  <a:lnTo>
                    <a:pt x="627062" y="146050"/>
                  </a:lnTo>
                  <a:lnTo>
                    <a:pt x="627062" y="150812"/>
                  </a:lnTo>
                  <a:lnTo>
                    <a:pt x="627062" y="146050"/>
                  </a:lnTo>
                  <a:lnTo>
                    <a:pt x="631824" y="146050"/>
                  </a:lnTo>
                  <a:lnTo>
                    <a:pt x="631824" y="142875"/>
                  </a:lnTo>
                  <a:lnTo>
                    <a:pt x="631824" y="146050"/>
                  </a:lnTo>
                  <a:lnTo>
                    <a:pt x="636587" y="146050"/>
                  </a:lnTo>
                  <a:lnTo>
                    <a:pt x="636587" y="142875"/>
                  </a:lnTo>
                  <a:lnTo>
                    <a:pt x="641349" y="142875"/>
                  </a:lnTo>
                  <a:lnTo>
                    <a:pt x="641349" y="146050"/>
                  </a:lnTo>
                  <a:lnTo>
                    <a:pt x="641349" y="150812"/>
                  </a:lnTo>
                  <a:lnTo>
                    <a:pt x="641349" y="155575"/>
                  </a:lnTo>
                  <a:lnTo>
                    <a:pt x="636587" y="155575"/>
                  </a:lnTo>
                  <a:lnTo>
                    <a:pt x="636587" y="160337"/>
                  </a:lnTo>
                  <a:lnTo>
                    <a:pt x="636587" y="165100"/>
                  </a:lnTo>
                  <a:lnTo>
                    <a:pt x="641349" y="169862"/>
                  </a:lnTo>
                  <a:lnTo>
                    <a:pt x="641349" y="165100"/>
                  </a:lnTo>
                  <a:lnTo>
                    <a:pt x="644524" y="165100"/>
                  </a:lnTo>
                  <a:lnTo>
                    <a:pt x="649287" y="165100"/>
                  </a:lnTo>
                  <a:lnTo>
                    <a:pt x="649287" y="169862"/>
                  </a:lnTo>
                  <a:lnTo>
                    <a:pt x="654049" y="169862"/>
                  </a:lnTo>
                  <a:lnTo>
                    <a:pt x="654049" y="174625"/>
                  </a:lnTo>
                  <a:lnTo>
                    <a:pt x="658812" y="169862"/>
                  </a:lnTo>
                  <a:lnTo>
                    <a:pt x="663574" y="169862"/>
                  </a:lnTo>
                  <a:lnTo>
                    <a:pt x="663574" y="174625"/>
                  </a:lnTo>
                  <a:lnTo>
                    <a:pt x="668337" y="174625"/>
                  </a:lnTo>
                  <a:lnTo>
                    <a:pt x="668337" y="179387"/>
                  </a:lnTo>
                  <a:lnTo>
                    <a:pt x="673099" y="174625"/>
                  </a:lnTo>
                  <a:lnTo>
                    <a:pt x="677862" y="174625"/>
                  </a:lnTo>
                  <a:lnTo>
                    <a:pt x="681037" y="174625"/>
                  </a:lnTo>
                  <a:lnTo>
                    <a:pt x="681037" y="169862"/>
                  </a:lnTo>
                  <a:lnTo>
                    <a:pt x="685799" y="174625"/>
                  </a:lnTo>
                  <a:lnTo>
                    <a:pt x="685799" y="169862"/>
                  </a:lnTo>
                  <a:lnTo>
                    <a:pt x="685799" y="165100"/>
                  </a:lnTo>
                  <a:lnTo>
                    <a:pt x="690562" y="165100"/>
                  </a:lnTo>
                  <a:lnTo>
                    <a:pt x="690562" y="169862"/>
                  </a:lnTo>
                  <a:lnTo>
                    <a:pt x="695324" y="169862"/>
                  </a:lnTo>
                  <a:lnTo>
                    <a:pt x="695324" y="165100"/>
                  </a:lnTo>
                  <a:lnTo>
                    <a:pt x="695324" y="160337"/>
                  </a:lnTo>
                  <a:lnTo>
                    <a:pt x="700087" y="160337"/>
                  </a:lnTo>
                  <a:lnTo>
                    <a:pt x="695324" y="155575"/>
                  </a:lnTo>
                  <a:lnTo>
                    <a:pt x="700087" y="155575"/>
                  </a:lnTo>
                  <a:lnTo>
                    <a:pt x="704849" y="155575"/>
                  </a:lnTo>
                  <a:lnTo>
                    <a:pt x="704849" y="160337"/>
                  </a:lnTo>
                  <a:lnTo>
                    <a:pt x="709612" y="160337"/>
                  </a:lnTo>
                  <a:lnTo>
                    <a:pt x="709612" y="165100"/>
                  </a:lnTo>
                  <a:lnTo>
                    <a:pt x="709612" y="169862"/>
                  </a:lnTo>
                  <a:lnTo>
                    <a:pt x="709612" y="174625"/>
                  </a:lnTo>
                  <a:lnTo>
                    <a:pt x="709612" y="179387"/>
                  </a:lnTo>
                  <a:lnTo>
                    <a:pt x="709612" y="174625"/>
                  </a:lnTo>
                  <a:lnTo>
                    <a:pt x="714374" y="174625"/>
                  </a:lnTo>
                  <a:lnTo>
                    <a:pt x="714374" y="179387"/>
                  </a:lnTo>
                  <a:lnTo>
                    <a:pt x="719137" y="179387"/>
                  </a:lnTo>
                  <a:lnTo>
                    <a:pt x="722312" y="179387"/>
                  </a:lnTo>
                  <a:lnTo>
                    <a:pt x="727074" y="179387"/>
                  </a:lnTo>
                  <a:lnTo>
                    <a:pt x="727074" y="184150"/>
                  </a:lnTo>
                  <a:lnTo>
                    <a:pt x="731837" y="184150"/>
                  </a:lnTo>
                  <a:lnTo>
                    <a:pt x="736599" y="184150"/>
                  </a:lnTo>
                  <a:lnTo>
                    <a:pt x="736599" y="187325"/>
                  </a:lnTo>
                  <a:lnTo>
                    <a:pt x="736599" y="192087"/>
                  </a:lnTo>
                  <a:lnTo>
                    <a:pt x="741362" y="192087"/>
                  </a:lnTo>
                  <a:lnTo>
                    <a:pt x="746124" y="192087"/>
                  </a:lnTo>
                  <a:lnTo>
                    <a:pt x="746124" y="196850"/>
                  </a:lnTo>
                  <a:lnTo>
                    <a:pt x="746124" y="201612"/>
                  </a:lnTo>
                  <a:lnTo>
                    <a:pt x="750887" y="201612"/>
                  </a:lnTo>
                  <a:lnTo>
                    <a:pt x="750887" y="206375"/>
                  </a:lnTo>
                  <a:lnTo>
                    <a:pt x="755649" y="206375"/>
                  </a:lnTo>
                  <a:lnTo>
                    <a:pt x="755649" y="201612"/>
                  </a:lnTo>
                  <a:lnTo>
                    <a:pt x="755649" y="196850"/>
                  </a:lnTo>
                  <a:lnTo>
                    <a:pt x="758824" y="196850"/>
                  </a:lnTo>
                  <a:lnTo>
                    <a:pt x="763587" y="196850"/>
                  </a:lnTo>
                  <a:lnTo>
                    <a:pt x="763587" y="201612"/>
                  </a:lnTo>
                  <a:lnTo>
                    <a:pt x="768349" y="201612"/>
                  </a:lnTo>
                  <a:lnTo>
                    <a:pt x="773112" y="206375"/>
                  </a:lnTo>
                  <a:lnTo>
                    <a:pt x="777874" y="206375"/>
                  </a:lnTo>
                  <a:lnTo>
                    <a:pt x="782637" y="201612"/>
                  </a:lnTo>
                  <a:lnTo>
                    <a:pt x="787399" y="206375"/>
                  </a:lnTo>
                  <a:lnTo>
                    <a:pt x="787399" y="211137"/>
                  </a:lnTo>
                  <a:lnTo>
                    <a:pt x="792162" y="211137"/>
                  </a:lnTo>
                  <a:lnTo>
                    <a:pt x="792162" y="215900"/>
                  </a:lnTo>
                  <a:lnTo>
                    <a:pt x="792162" y="211137"/>
                  </a:lnTo>
                  <a:lnTo>
                    <a:pt x="795337" y="211137"/>
                  </a:lnTo>
                  <a:lnTo>
                    <a:pt x="795337" y="215900"/>
                  </a:lnTo>
                  <a:lnTo>
                    <a:pt x="800099" y="215900"/>
                  </a:lnTo>
                  <a:lnTo>
                    <a:pt x="804862" y="215900"/>
                  </a:lnTo>
                  <a:lnTo>
                    <a:pt x="804862" y="220662"/>
                  </a:lnTo>
                  <a:lnTo>
                    <a:pt x="804862" y="223837"/>
                  </a:lnTo>
                  <a:lnTo>
                    <a:pt x="800099" y="223837"/>
                  </a:lnTo>
                  <a:lnTo>
                    <a:pt x="795337" y="223837"/>
                  </a:lnTo>
                  <a:lnTo>
                    <a:pt x="795337" y="228600"/>
                  </a:lnTo>
                  <a:lnTo>
                    <a:pt x="792162" y="228600"/>
                  </a:lnTo>
                  <a:lnTo>
                    <a:pt x="792162" y="233362"/>
                  </a:lnTo>
                  <a:lnTo>
                    <a:pt x="787399" y="233362"/>
                  </a:lnTo>
                  <a:lnTo>
                    <a:pt x="787399" y="238125"/>
                  </a:lnTo>
                  <a:lnTo>
                    <a:pt x="787399" y="242887"/>
                  </a:lnTo>
                  <a:lnTo>
                    <a:pt x="787399" y="247650"/>
                  </a:lnTo>
                  <a:lnTo>
                    <a:pt x="787399" y="252412"/>
                  </a:lnTo>
                  <a:lnTo>
                    <a:pt x="787399" y="247650"/>
                  </a:lnTo>
                  <a:lnTo>
                    <a:pt x="787399" y="252412"/>
                  </a:lnTo>
                  <a:lnTo>
                    <a:pt x="782637" y="252412"/>
                  </a:lnTo>
                  <a:lnTo>
                    <a:pt x="782637" y="247650"/>
                  </a:lnTo>
                  <a:lnTo>
                    <a:pt x="782637" y="252412"/>
                  </a:lnTo>
                  <a:lnTo>
                    <a:pt x="777874" y="252412"/>
                  </a:lnTo>
                  <a:lnTo>
                    <a:pt x="777874" y="257175"/>
                  </a:lnTo>
                  <a:lnTo>
                    <a:pt x="777874" y="261937"/>
                  </a:lnTo>
                  <a:lnTo>
                    <a:pt x="782637" y="261937"/>
                  </a:lnTo>
                  <a:lnTo>
                    <a:pt x="782637" y="265112"/>
                  </a:lnTo>
                  <a:lnTo>
                    <a:pt x="787399" y="265112"/>
                  </a:lnTo>
                  <a:lnTo>
                    <a:pt x="787399" y="269875"/>
                  </a:lnTo>
                  <a:lnTo>
                    <a:pt x="792162" y="269875"/>
                  </a:lnTo>
                  <a:lnTo>
                    <a:pt x="795337" y="274637"/>
                  </a:lnTo>
                  <a:lnTo>
                    <a:pt x="795337" y="279400"/>
                  </a:lnTo>
                  <a:lnTo>
                    <a:pt x="800099" y="279400"/>
                  </a:lnTo>
                  <a:lnTo>
                    <a:pt x="795337" y="279400"/>
                  </a:lnTo>
                  <a:lnTo>
                    <a:pt x="795337" y="284162"/>
                  </a:lnTo>
                  <a:lnTo>
                    <a:pt x="800099" y="288925"/>
                  </a:lnTo>
                  <a:lnTo>
                    <a:pt x="800099" y="293687"/>
                  </a:lnTo>
                  <a:lnTo>
                    <a:pt x="795337" y="293687"/>
                  </a:lnTo>
                  <a:lnTo>
                    <a:pt x="795337" y="298450"/>
                  </a:lnTo>
                  <a:lnTo>
                    <a:pt x="800099" y="298450"/>
                  </a:lnTo>
                  <a:lnTo>
                    <a:pt x="800099" y="301625"/>
                  </a:lnTo>
                  <a:lnTo>
                    <a:pt x="804862" y="301625"/>
                  </a:lnTo>
                  <a:lnTo>
                    <a:pt x="809624" y="301625"/>
                  </a:lnTo>
                  <a:lnTo>
                    <a:pt x="809624" y="306387"/>
                  </a:lnTo>
                  <a:lnTo>
                    <a:pt x="814387" y="306387"/>
                  </a:lnTo>
                  <a:lnTo>
                    <a:pt x="814387" y="311150"/>
                  </a:lnTo>
                  <a:lnTo>
                    <a:pt x="819149" y="311150"/>
                  </a:lnTo>
                  <a:lnTo>
                    <a:pt x="819149" y="315912"/>
                  </a:lnTo>
                  <a:lnTo>
                    <a:pt x="819149" y="320675"/>
                  </a:lnTo>
                  <a:lnTo>
                    <a:pt x="823912" y="320675"/>
                  </a:lnTo>
                  <a:lnTo>
                    <a:pt x="823912" y="342900"/>
                  </a:lnTo>
                  <a:lnTo>
                    <a:pt x="828674" y="342900"/>
                  </a:lnTo>
                  <a:lnTo>
                    <a:pt x="828674" y="347662"/>
                  </a:lnTo>
                  <a:lnTo>
                    <a:pt x="833437" y="347662"/>
                  </a:lnTo>
                  <a:lnTo>
                    <a:pt x="833437" y="352425"/>
                  </a:lnTo>
                  <a:lnTo>
                    <a:pt x="833437" y="357187"/>
                  </a:lnTo>
                  <a:lnTo>
                    <a:pt x="833437" y="361950"/>
                  </a:lnTo>
                  <a:lnTo>
                    <a:pt x="828674" y="361950"/>
                  </a:lnTo>
                  <a:lnTo>
                    <a:pt x="828674" y="366712"/>
                  </a:lnTo>
                  <a:lnTo>
                    <a:pt x="823912" y="366712"/>
                  </a:lnTo>
                  <a:lnTo>
                    <a:pt x="823912" y="371475"/>
                  </a:lnTo>
                  <a:lnTo>
                    <a:pt x="819149" y="371475"/>
                  </a:lnTo>
                  <a:lnTo>
                    <a:pt x="819149" y="376237"/>
                  </a:lnTo>
                  <a:lnTo>
                    <a:pt x="814387" y="376237"/>
                  </a:lnTo>
                  <a:lnTo>
                    <a:pt x="809624" y="376237"/>
                  </a:lnTo>
                  <a:lnTo>
                    <a:pt x="804862" y="376237"/>
                  </a:lnTo>
                  <a:lnTo>
                    <a:pt x="800099" y="371475"/>
                  </a:lnTo>
                  <a:lnTo>
                    <a:pt x="795337" y="366712"/>
                  </a:lnTo>
                  <a:lnTo>
                    <a:pt x="792162" y="366712"/>
                  </a:lnTo>
                  <a:lnTo>
                    <a:pt x="787399" y="361950"/>
                  </a:lnTo>
                  <a:lnTo>
                    <a:pt x="782637" y="361950"/>
                  </a:lnTo>
                  <a:lnTo>
                    <a:pt x="777874" y="361950"/>
                  </a:lnTo>
                  <a:lnTo>
                    <a:pt x="777874" y="366712"/>
                  </a:lnTo>
                  <a:lnTo>
                    <a:pt x="773112" y="366712"/>
                  </a:lnTo>
                  <a:lnTo>
                    <a:pt x="768349" y="366712"/>
                  </a:lnTo>
                  <a:lnTo>
                    <a:pt x="763587" y="366712"/>
                  </a:lnTo>
                  <a:lnTo>
                    <a:pt x="768349" y="371475"/>
                  </a:lnTo>
                  <a:lnTo>
                    <a:pt x="763587" y="371475"/>
                  </a:lnTo>
                  <a:lnTo>
                    <a:pt x="763587" y="366712"/>
                  </a:lnTo>
                  <a:lnTo>
                    <a:pt x="763587" y="371475"/>
                  </a:lnTo>
                  <a:lnTo>
                    <a:pt x="763587" y="376237"/>
                  </a:lnTo>
                  <a:lnTo>
                    <a:pt x="763587" y="379412"/>
                  </a:lnTo>
                  <a:lnTo>
                    <a:pt x="758824" y="379412"/>
                  </a:lnTo>
                  <a:lnTo>
                    <a:pt x="758824" y="384175"/>
                  </a:lnTo>
                  <a:lnTo>
                    <a:pt x="758824" y="388937"/>
                  </a:lnTo>
                  <a:lnTo>
                    <a:pt x="755649" y="388937"/>
                  </a:lnTo>
                  <a:lnTo>
                    <a:pt x="755649" y="393700"/>
                  </a:lnTo>
                  <a:lnTo>
                    <a:pt x="750887" y="393700"/>
                  </a:lnTo>
                  <a:lnTo>
                    <a:pt x="746124" y="393700"/>
                  </a:lnTo>
                  <a:lnTo>
                    <a:pt x="746124" y="398462"/>
                  </a:lnTo>
                  <a:lnTo>
                    <a:pt x="746124" y="393700"/>
                  </a:lnTo>
                  <a:lnTo>
                    <a:pt x="741362" y="393700"/>
                  </a:lnTo>
                  <a:lnTo>
                    <a:pt x="736599" y="393700"/>
                  </a:lnTo>
                  <a:lnTo>
                    <a:pt x="731837" y="393700"/>
                  </a:lnTo>
                  <a:lnTo>
                    <a:pt x="727074" y="393700"/>
                  </a:lnTo>
                  <a:lnTo>
                    <a:pt x="727074" y="388937"/>
                  </a:lnTo>
                  <a:lnTo>
                    <a:pt x="727074" y="393700"/>
                  </a:lnTo>
                  <a:lnTo>
                    <a:pt x="731837" y="393700"/>
                  </a:lnTo>
                  <a:lnTo>
                    <a:pt x="731837" y="398462"/>
                  </a:lnTo>
                  <a:lnTo>
                    <a:pt x="727074" y="398462"/>
                  </a:lnTo>
                  <a:lnTo>
                    <a:pt x="731837" y="398462"/>
                  </a:lnTo>
                  <a:lnTo>
                    <a:pt x="727074" y="398462"/>
                  </a:lnTo>
                  <a:lnTo>
                    <a:pt x="727074" y="403225"/>
                  </a:lnTo>
                  <a:lnTo>
                    <a:pt x="731837" y="403225"/>
                  </a:lnTo>
                  <a:lnTo>
                    <a:pt x="731837" y="407987"/>
                  </a:lnTo>
                  <a:lnTo>
                    <a:pt x="731837" y="412750"/>
                  </a:lnTo>
                  <a:lnTo>
                    <a:pt x="727074" y="412750"/>
                  </a:lnTo>
                  <a:lnTo>
                    <a:pt x="727074" y="407987"/>
                  </a:lnTo>
                  <a:lnTo>
                    <a:pt x="722312" y="407987"/>
                  </a:lnTo>
                  <a:lnTo>
                    <a:pt x="719137" y="407987"/>
                  </a:lnTo>
                  <a:lnTo>
                    <a:pt x="714374" y="407987"/>
                  </a:lnTo>
                  <a:lnTo>
                    <a:pt x="709612" y="412750"/>
                  </a:lnTo>
                  <a:lnTo>
                    <a:pt x="714374" y="412750"/>
                  </a:lnTo>
                  <a:lnTo>
                    <a:pt x="714374" y="415925"/>
                  </a:lnTo>
                  <a:lnTo>
                    <a:pt x="709612" y="415925"/>
                  </a:lnTo>
                  <a:lnTo>
                    <a:pt x="709612" y="412750"/>
                  </a:lnTo>
                  <a:lnTo>
                    <a:pt x="709612" y="415925"/>
                  </a:lnTo>
                  <a:lnTo>
                    <a:pt x="704849" y="415925"/>
                  </a:lnTo>
                  <a:lnTo>
                    <a:pt x="704849" y="412750"/>
                  </a:lnTo>
                  <a:lnTo>
                    <a:pt x="709612" y="412750"/>
                  </a:lnTo>
                  <a:lnTo>
                    <a:pt x="704849" y="412750"/>
                  </a:lnTo>
                  <a:lnTo>
                    <a:pt x="704849" y="415925"/>
                  </a:lnTo>
                  <a:lnTo>
                    <a:pt x="704849" y="420687"/>
                  </a:lnTo>
                  <a:lnTo>
                    <a:pt x="704849" y="425450"/>
                  </a:lnTo>
                  <a:lnTo>
                    <a:pt x="709612" y="425450"/>
                  </a:lnTo>
                  <a:lnTo>
                    <a:pt x="709612" y="420687"/>
                  </a:lnTo>
                  <a:lnTo>
                    <a:pt x="709612" y="415925"/>
                  </a:lnTo>
                  <a:lnTo>
                    <a:pt x="709612" y="420687"/>
                  </a:lnTo>
                  <a:lnTo>
                    <a:pt x="714374" y="420687"/>
                  </a:lnTo>
                  <a:lnTo>
                    <a:pt x="709612" y="420687"/>
                  </a:lnTo>
                  <a:lnTo>
                    <a:pt x="709612" y="425450"/>
                  </a:lnTo>
                  <a:lnTo>
                    <a:pt x="709612" y="430212"/>
                  </a:lnTo>
                  <a:lnTo>
                    <a:pt x="704849" y="430212"/>
                  </a:lnTo>
                  <a:lnTo>
                    <a:pt x="700087" y="430212"/>
                  </a:lnTo>
                  <a:lnTo>
                    <a:pt x="695324" y="430212"/>
                  </a:lnTo>
                  <a:lnTo>
                    <a:pt x="695324" y="434975"/>
                  </a:lnTo>
                  <a:lnTo>
                    <a:pt x="690562" y="434975"/>
                  </a:lnTo>
                  <a:lnTo>
                    <a:pt x="690562" y="430212"/>
                  </a:lnTo>
                  <a:lnTo>
                    <a:pt x="685799" y="430212"/>
                  </a:lnTo>
                  <a:lnTo>
                    <a:pt x="685799" y="434975"/>
                  </a:lnTo>
                  <a:lnTo>
                    <a:pt x="685799" y="430212"/>
                  </a:lnTo>
                  <a:lnTo>
                    <a:pt x="681037" y="430212"/>
                  </a:lnTo>
                  <a:lnTo>
                    <a:pt x="681037" y="434975"/>
                  </a:lnTo>
                  <a:lnTo>
                    <a:pt x="677862" y="434975"/>
                  </a:lnTo>
                  <a:lnTo>
                    <a:pt x="677862" y="439737"/>
                  </a:lnTo>
                  <a:lnTo>
                    <a:pt x="673099" y="439737"/>
                  </a:lnTo>
                  <a:lnTo>
                    <a:pt x="668337" y="444500"/>
                  </a:lnTo>
                  <a:lnTo>
                    <a:pt x="663574" y="444500"/>
                  </a:lnTo>
                  <a:lnTo>
                    <a:pt x="658812" y="444500"/>
                  </a:lnTo>
                  <a:lnTo>
                    <a:pt x="663574" y="444500"/>
                  </a:lnTo>
                  <a:lnTo>
                    <a:pt x="658812" y="444500"/>
                  </a:lnTo>
                  <a:lnTo>
                    <a:pt x="658812" y="439737"/>
                  </a:lnTo>
                  <a:lnTo>
                    <a:pt x="658812" y="444500"/>
                  </a:lnTo>
                  <a:lnTo>
                    <a:pt x="654049" y="444500"/>
                  </a:lnTo>
                  <a:lnTo>
                    <a:pt x="649287" y="444500"/>
                  </a:lnTo>
                  <a:lnTo>
                    <a:pt x="644524" y="444500"/>
                  </a:lnTo>
                  <a:lnTo>
                    <a:pt x="644524" y="439737"/>
                  </a:lnTo>
                  <a:lnTo>
                    <a:pt x="641349" y="444500"/>
                  </a:lnTo>
                  <a:lnTo>
                    <a:pt x="641349" y="449262"/>
                  </a:lnTo>
                  <a:lnTo>
                    <a:pt x="641349" y="452437"/>
                  </a:lnTo>
                  <a:lnTo>
                    <a:pt x="641349" y="457200"/>
                  </a:lnTo>
                  <a:lnTo>
                    <a:pt x="636587" y="457200"/>
                  </a:lnTo>
                  <a:lnTo>
                    <a:pt x="636587" y="461962"/>
                  </a:lnTo>
                  <a:lnTo>
                    <a:pt x="631824" y="461962"/>
                  </a:lnTo>
                  <a:lnTo>
                    <a:pt x="627062" y="461962"/>
                  </a:lnTo>
                  <a:lnTo>
                    <a:pt x="622299" y="461962"/>
                  </a:lnTo>
                  <a:lnTo>
                    <a:pt x="622299" y="466725"/>
                  </a:lnTo>
                  <a:lnTo>
                    <a:pt x="617537" y="466725"/>
                  </a:lnTo>
                  <a:lnTo>
                    <a:pt x="617537" y="471487"/>
                  </a:lnTo>
                  <a:lnTo>
                    <a:pt x="612774" y="471487"/>
                  </a:lnTo>
                  <a:lnTo>
                    <a:pt x="612774" y="476250"/>
                  </a:lnTo>
                  <a:lnTo>
                    <a:pt x="608012" y="476250"/>
                  </a:lnTo>
                  <a:lnTo>
                    <a:pt x="608012" y="481012"/>
                  </a:lnTo>
                  <a:lnTo>
                    <a:pt x="608012" y="485775"/>
                  </a:lnTo>
                  <a:lnTo>
                    <a:pt x="603249" y="485775"/>
                  </a:lnTo>
                  <a:lnTo>
                    <a:pt x="600074" y="485775"/>
                  </a:lnTo>
                  <a:lnTo>
                    <a:pt x="600074" y="481012"/>
                  </a:lnTo>
                  <a:lnTo>
                    <a:pt x="595312" y="481012"/>
                  </a:lnTo>
                  <a:lnTo>
                    <a:pt x="590549" y="481012"/>
                  </a:lnTo>
                  <a:lnTo>
                    <a:pt x="590549" y="485775"/>
                  </a:lnTo>
                  <a:lnTo>
                    <a:pt x="585787" y="485775"/>
                  </a:lnTo>
                  <a:lnTo>
                    <a:pt x="585787" y="481012"/>
                  </a:lnTo>
                  <a:lnTo>
                    <a:pt x="585787" y="485775"/>
                  </a:lnTo>
                  <a:lnTo>
                    <a:pt x="581024" y="485775"/>
                  </a:lnTo>
                  <a:lnTo>
                    <a:pt x="581024" y="481012"/>
                  </a:lnTo>
                  <a:lnTo>
                    <a:pt x="581024" y="476250"/>
                  </a:lnTo>
                  <a:lnTo>
                    <a:pt x="576262" y="476250"/>
                  </a:lnTo>
                  <a:lnTo>
                    <a:pt x="581024" y="476250"/>
                  </a:lnTo>
                  <a:lnTo>
                    <a:pt x="576262" y="476250"/>
                  </a:lnTo>
                  <a:lnTo>
                    <a:pt x="576262" y="471487"/>
                  </a:lnTo>
                  <a:lnTo>
                    <a:pt x="581024" y="471487"/>
                  </a:lnTo>
                  <a:lnTo>
                    <a:pt x="581024" y="466725"/>
                  </a:lnTo>
                  <a:lnTo>
                    <a:pt x="576262" y="466725"/>
                  </a:lnTo>
                  <a:lnTo>
                    <a:pt x="576262" y="461962"/>
                  </a:lnTo>
                  <a:lnTo>
                    <a:pt x="571499" y="461962"/>
                  </a:lnTo>
                  <a:lnTo>
                    <a:pt x="571499" y="457200"/>
                  </a:lnTo>
                  <a:lnTo>
                    <a:pt x="571499" y="452437"/>
                  </a:lnTo>
                  <a:lnTo>
                    <a:pt x="576262" y="452437"/>
                  </a:lnTo>
                  <a:lnTo>
                    <a:pt x="576262" y="449262"/>
                  </a:lnTo>
                  <a:lnTo>
                    <a:pt x="576262" y="444500"/>
                  </a:lnTo>
                  <a:lnTo>
                    <a:pt x="581024" y="444500"/>
                  </a:lnTo>
                  <a:lnTo>
                    <a:pt x="581024" y="439737"/>
                  </a:lnTo>
                  <a:lnTo>
                    <a:pt x="585787" y="439737"/>
                  </a:lnTo>
                  <a:lnTo>
                    <a:pt x="585787" y="434975"/>
                  </a:lnTo>
                  <a:lnTo>
                    <a:pt x="581024" y="434975"/>
                  </a:lnTo>
                  <a:lnTo>
                    <a:pt x="576262" y="434975"/>
                  </a:lnTo>
                  <a:lnTo>
                    <a:pt x="576262" y="430212"/>
                  </a:lnTo>
                  <a:lnTo>
                    <a:pt x="571499" y="430212"/>
                  </a:lnTo>
                  <a:lnTo>
                    <a:pt x="571499" y="425450"/>
                  </a:lnTo>
                  <a:lnTo>
                    <a:pt x="576262" y="425450"/>
                  </a:lnTo>
                  <a:lnTo>
                    <a:pt x="576262" y="420687"/>
                  </a:lnTo>
                  <a:lnTo>
                    <a:pt x="581024" y="420687"/>
                  </a:lnTo>
                  <a:lnTo>
                    <a:pt x="576262" y="415925"/>
                  </a:lnTo>
                  <a:lnTo>
                    <a:pt x="571499" y="415925"/>
                  </a:lnTo>
                  <a:lnTo>
                    <a:pt x="571499" y="412750"/>
                  </a:lnTo>
                  <a:lnTo>
                    <a:pt x="571499" y="407987"/>
                  </a:lnTo>
                  <a:lnTo>
                    <a:pt x="571499" y="412750"/>
                  </a:lnTo>
                  <a:lnTo>
                    <a:pt x="566737" y="412750"/>
                  </a:lnTo>
                  <a:lnTo>
                    <a:pt x="563562" y="412750"/>
                  </a:lnTo>
                  <a:lnTo>
                    <a:pt x="558799" y="412750"/>
                  </a:lnTo>
                  <a:lnTo>
                    <a:pt x="558799" y="407987"/>
                  </a:lnTo>
                  <a:lnTo>
                    <a:pt x="558799" y="403225"/>
                  </a:lnTo>
                  <a:lnTo>
                    <a:pt x="558799" y="398462"/>
                  </a:lnTo>
                  <a:lnTo>
                    <a:pt x="558799" y="393700"/>
                  </a:lnTo>
                  <a:lnTo>
                    <a:pt x="558799" y="388937"/>
                  </a:lnTo>
                  <a:lnTo>
                    <a:pt x="558799" y="393700"/>
                  </a:lnTo>
                  <a:lnTo>
                    <a:pt x="554037" y="393700"/>
                  </a:lnTo>
                  <a:lnTo>
                    <a:pt x="554037" y="398462"/>
                  </a:lnTo>
                  <a:lnTo>
                    <a:pt x="549274" y="398462"/>
                  </a:lnTo>
                  <a:lnTo>
                    <a:pt x="549274" y="403225"/>
                  </a:lnTo>
                  <a:lnTo>
                    <a:pt x="544512" y="403225"/>
                  </a:lnTo>
                  <a:lnTo>
                    <a:pt x="544512" y="407987"/>
                  </a:lnTo>
                  <a:lnTo>
                    <a:pt x="539749" y="412750"/>
                  </a:lnTo>
                  <a:lnTo>
                    <a:pt x="534987" y="415925"/>
                  </a:lnTo>
                  <a:lnTo>
                    <a:pt x="534987" y="420687"/>
                  </a:lnTo>
                  <a:lnTo>
                    <a:pt x="530224" y="420687"/>
                  </a:lnTo>
                  <a:lnTo>
                    <a:pt x="530224" y="425450"/>
                  </a:lnTo>
                  <a:lnTo>
                    <a:pt x="530224" y="430212"/>
                  </a:lnTo>
                  <a:lnTo>
                    <a:pt x="527049" y="430212"/>
                  </a:lnTo>
                  <a:lnTo>
                    <a:pt x="527049" y="434975"/>
                  </a:lnTo>
                  <a:lnTo>
                    <a:pt x="522287" y="434975"/>
                  </a:lnTo>
                  <a:lnTo>
                    <a:pt x="522287" y="439737"/>
                  </a:lnTo>
                  <a:lnTo>
                    <a:pt x="522287" y="444500"/>
                  </a:lnTo>
                  <a:lnTo>
                    <a:pt x="517524" y="444500"/>
                  </a:lnTo>
                  <a:lnTo>
                    <a:pt x="512762" y="444500"/>
                  </a:lnTo>
                  <a:lnTo>
                    <a:pt x="512762" y="449262"/>
                  </a:lnTo>
                  <a:lnTo>
                    <a:pt x="512762" y="444500"/>
                  </a:lnTo>
                  <a:lnTo>
                    <a:pt x="507999" y="439737"/>
                  </a:lnTo>
                  <a:lnTo>
                    <a:pt x="507999" y="434975"/>
                  </a:lnTo>
                  <a:lnTo>
                    <a:pt x="503237" y="434975"/>
                  </a:lnTo>
                  <a:lnTo>
                    <a:pt x="503237" y="439737"/>
                  </a:lnTo>
                  <a:lnTo>
                    <a:pt x="498474" y="439737"/>
                  </a:lnTo>
                  <a:lnTo>
                    <a:pt x="498474" y="444500"/>
                  </a:lnTo>
                  <a:lnTo>
                    <a:pt x="493712" y="444500"/>
                  </a:lnTo>
                  <a:lnTo>
                    <a:pt x="493712" y="439737"/>
                  </a:lnTo>
                  <a:lnTo>
                    <a:pt x="493712" y="434975"/>
                  </a:lnTo>
                  <a:lnTo>
                    <a:pt x="493712" y="430212"/>
                  </a:lnTo>
                  <a:lnTo>
                    <a:pt x="488949" y="430212"/>
                  </a:lnTo>
                  <a:lnTo>
                    <a:pt x="488949" y="425450"/>
                  </a:lnTo>
                  <a:lnTo>
                    <a:pt x="493712" y="425450"/>
                  </a:lnTo>
                  <a:lnTo>
                    <a:pt x="493712" y="420687"/>
                  </a:lnTo>
                  <a:lnTo>
                    <a:pt x="498474" y="420687"/>
                  </a:lnTo>
                  <a:lnTo>
                    <a:pt x="498474" y="415925"/>
                  </a:lnTo>
                  <a:lnTo>
                    <a:pt x="498474" y="412750"/>
                  </a:lnTo>
                  <a:lnTo>
                    <a:pt x="503237" y="412750"/>
                  </a:lnTo>
                  <a:lnTo>
                    <a:pt x="503237" y="407987"/>
                  </a:lnTo>
                  <a:lnTo>
                    <a:pt x="498474" y="407987"/>
                  </a:lnTo>
                  <a:lnTo>
                    <a:pt x="498474" y="412750"/>
                  </a:lnTo>
                  <a:lnTo>
                    <a:pt x="493712" y="412750"/>
                  </a:lnTo>
                  <a:lnTo>
                    <a:pt x="493712" y="415925"/>
                  </a:lnTo>
                  <a:lnTo>
                    <a:pt x="488949" y="415925"/>
                  </a:lnTo>
                  <a:lnTo>
                    <a:pt x="488949" y="412750"/>
                  </a:lnTo>
                  <a:lnTo>
                    <a:pt x="488949" y="407987"/>
                  </a:lnTo>
                  <a:lnTo>
                    <a:pt x="485774" y="407987"/>
                  </a:lnTo>
                  <a:lnTo>
                    <a:pt x="481012" y="407987"/>
                  </a:lnTo>
                  <a:lnTo>
                    <a:pt x="481012" y="412750"/>
                  </a:lnTo>
                  <a:lnTo>
                    <a:pt x="476249" y="412750"/>
                  </a:lnTo>
                  <a:lnTo>
                    <a:pt x="481012" y="412750"/>
                  </a:lnTo>
                  <a:lnTo>
                    <a:pt x="481012" y="415925"/>
                  </a:lnTo>
                  <a:lnTo>
                    <a:pt x="476249" y="415925"/>
                  </a:lnTo>
                  <a:lnTo>
                    <a:pt x="476249" y="420687"/>
                  </a:lnTo>
                  <a:lnTo>
                    <a:pt x="471487" y="420687"/>
                  </a:lnTo>
                  <a:lnTo>
                    <a:pt x="471487" y="425450"/>
                  </a:lnTo>
                  <a:lnTo>
                    <a:pt x="466724" y="425450"/>
                  </a:lnTo>
                  <a:lnTo>
                    <a:pt x="466724" y="430212"/>
                  </a:lnTo>
                  <a:lnTo>
                    <a:pt x="461962" y="430212"/>
                  </a:lnTo>
                  <a:lnTo>
                    <a:pt x="457199" y="430212"/>
                  </a:lnTo>
                  <a:lnTo>
                    <a:pt x="452437" y="430212"/>
                  </a:lnTo>
                  <a:lnTo>
                    <a:pt x="452437" y="434975"/>
                  </a:lnTo>
                  <a:lnTo>
                    <a:pt x="449262" y="430212"/>
                  </a:lnTo>
                  <a:lnTo>
                    <a:pt x="444499" y="430212"/>
                  </a:lnTo>
                  <a:lnTo>
                    <a:pt x="439737" y="430212"/>
                  </a:lnTo>
                  <a:lnTo>
                    <a:pt x="439737" y="434975"/>
                  </a:lnTo>
                  <a:lnTo>
                    <a:pt x="434974" y="434975"/>
                  </a:lnTo>
                  <a:lnTo>
                    <a:pt x="434974" y="439737"/>
                  </a:lnTo>
                  <a:lnTo>
                    <a:pt x="430212" y="439737"/>
                  </a:lnTo>
                  <a:lnTo>
                    <a:pt x="430212" y="444500"/>
                  </a:lnTo>
                  <a:lnTo>
                    <a:pt x="425449" y="444500"/>
                  </a:lnTo>
                  <a:lnTo>
                    <a:pt x="425449" y="449262"/>
                  </a:lnTo>
                  <a:lnTo>
                    <a:pt x="425449" y="444500"/>
                  </a:lnTo>
                  <a:lnTo>
                    <a:pt x="425449" y="439737"/>
                  </a:lnTo>
                  <a:lnTo>
                    <a:pt x="425449" y="434975"/>
                  </a:lnTo>
                  <a:lnTo>
                    <a:pt x="420687" y="434975"/>
                  </a:lnTo>
                  <a:lnTo>
                    <a:pt x="415924" y="434975"/>
                  </a:lnTo>
                  <a:lnTo>
                    <a:pt x="415924" y="430212"/>
                  </a:lnTo>
                  <a:lnTo>
                    <a:pt x="420687" y="430212"/>
                  </a:lnTo>
                  <a:lnTo>
                    <a:pt x="415924" y="430212"/>
                  </a:lnTo>
                  <a:lnTo>
                    <a:pt x="415924" y="434975"/>
                  </a:lnTo>
                  <a:lnTo>
                    <a:pt x="411162" y="434975"/>
                  </a:lnTo>
                  <a:lnTo>
                    <a:pt x="411162" y="430212"/>
                  </a:lnTo>
                  <a:lnTo>
                    <a:pt x="407987" y="430212"/>
                  </a:lnTo>
                  <a:lnTo>
                    <a:pt x="403224" y="430212"/>
                  </a:lnTo>
                  <a:lnTo>
                    <a:pt x="403224" y="425450"/>
                  </a:lnTo>
                  <a:lnTo>
                    <a:pt x="398462" y="425450"/>
                  </a:lnTo>
                  <a:lnTo>
                    <a:pt x="398462" y="420687"/>
                  </a:lnTo>
                  <a:lnTo>
                    <a:pt x="398462" y="415925"/>
                  </a:lnTo>
                  <a:lnTo>
                    <a:pt x="398462" y="420687"/>
                  </a:lnTo>
                  <a:lnTo>
                    <a:pt x="398462" y="415925"/>
                  </a:lnTo>
                  <a:lnTo>
                    <a:pt x="393699" y="415925"/>
                  </a:lnTo>
                  <a:lnTo>
                    <a:pt x="388937" y="415925"/>
                  </a:lnTo>
                  <a:lnTo>
                    <a:pt x="388937" y="412750"/>
                  </a:lnTo>
                  <a:lnTo>
                    <a:pt x="388937" y="415925"/>
                  </a:lnTo>
                  <a:lnTo>
                    <a:pt x="384174" y="412750"/>
                  </a:lnTo>
                  <a:lnTo>
                    <a:pt x="388937" y="412750"/>
                  </a:lnTo>
                  <a:lnTo>
                    <a:pt x="388937" y="407987"/>
                  </a:lnTo>
                  <a:lnTo>
                    <a:pt x="384174" y="407987"/>
                  </a:lnTo>
                  <a:lnTo>
                    <a:pt x="384174" y="412750"/>
                  </a:lnTo>
                  <a:lnTo>
                    <a:pt x="384174" y="407987"/>
                  </a:lnTo>
                  <a:lnTo>
                    <a:pt x="379412" y="407987"/>
                  </a:lnTo>
                  <a:lnTo>
                    <a:pt x="374649" y="407987"/>
                  </a:lnTo>
                  <a:lnTo>
                    <a:pt x="371474" y="407987"/>
                  </a:lnTo>
                  <a:lnTo>
                    <a:pt x="371474" y="403225"/>
                  </a:lnTo>
                  <a:lnTo>
                    <a:pt x="366712" y="403225"/>
                  </a:lnTo>
                  <a:lnTo>
                    <a:pt x="361949" y="403225"/>
                  </a:lnTo>
                  <a:lnTo>
                    <a:pt x="357187" y="403225"/>
                  </a:lnTo>
                  <a:lnTo>
                    <a:pt x="357187" y="407987"/>
                  </a:lnTo>
                  <a:lnTo>
                    <a:pt x="352424" y="407987"/>
                  </a:lnTo>
                  <a:lnTo>
                    <a:pt x="352424" y="403225"/>
                  </a:lnTo>
                  <a:lnTo>
                    <a:pt x="352424" y="407987"/>
                  </a:lnTo>
                  <a:lnTo>
                    <a:pt x="352424" y="403225"/>
                  </a:lnTo>
                  <a:lnTo>
                    <a:pt x="352424" y="407987"/>
                  </a:lnTo>
                  <a:lnTo>
                    <a:pt x="347662" y="407987"/>
                  </a:lnTo>
                  <a:lnTo>
                    <a:pt x="347662" y="403225"/>
                  </a:lnTo>
                  <a:lnTo>
                    <a:pt x="347662" y="407987"/>
                  </a:lnTo>
                  <a:lnTo>
                    <a:pt x="347662" y="403225"/>
                  </a:lnTo>
                  <a:lnTo>
                    <a:pt x="347662" y="407987"/>
                  </a:lnTo>
                  <a:lnTo>
                    <a:pt x="342899" y="407987"/>
                  </a:lnTo>
                  <a:lnTo>
                    <a:pt x="342899" y="403225"/>
                  </a:lnTo>
                  <a:lnTo>
                    <a:pt x="342899" y="407987"/>
                  </a:lnTo>
                  <a:lnTo>
                    <a:pt x="342899" y="403225"/>
                  </a:lnTo>
                  <a:lnTo>
                    <a:pt x="338137" y="403225"/>
                  </a:lnTo>
                  <a:lnTo>
                    <a:pt x="334962" y="403225"/>
                  </a:lnTo>
                  <a:lnTo>
                    <a:pt x="330199" y="403225"/>
                  </a:lnTo>
                  <a:lnTo>
                    <a:pt x="325437" y="403225"/>
                  </a:lnTo>
                  <a:lnTo>
                    <a:pt x="325437" y="398462"/>
                  </a:lnTo>
                  <a:lnTo>
                    <a:pt x="320674" y="398462"/>
                  </a:lnTo>
                  <a:lnTo>
                    <a:pt x="320674" y="403225"/>
                  </a:lnTo>
                  <a:lnTo>
                    <a:pt x="320674" y="398462"/>
                  </a:lnTo>
                  <a:lnTo>
                    <a:pt x="320674" y="403225"/>
                  </a:lnTo>
                  <a:lnTo>
                    <a:pt x="320674" y="398462"/>
                  </a:lnTo>
                  <a:lnTo>
                    <a:pt x="315912" y="398462"/>
                  </a:lnTo>
                  <a:lnTo>
                    <a:pt x="320674" y="398462"/>
                  </a:lnTo>
                  <a:lnTo>
                    <a:pt x="315912" y="398462"/>
                  </a:lnTo>
                  <a:lnTo>
                    <a:pt x="311149" y="393700"/>
                  </a:lnTo>
                  <a:lnTo>
                    <a:pt x="315912" y="393700"/>
                  </a:lnTo>
                  <a:lnTo>
                    <a:pt x="311149" y="393700"/>
                  </a:lnTo>
                  <a:lnTo>
                    <a:pt x="306387" y="388937"/>
                  </a:lnTo>
                  <a:lnTo>
                    <a:pt x="274637" y="388937"/>
                  </a:lnTo>
                  <a:lnTo>
                    <a:pt x="274637" y="384175"/>
                  </a:lnTo>
                  <a:lnTo>
                    <a:pt x="252412" y="384175"/>
                  </a:lnTo>
                  <a:lnTo>
                    <a:pt x="257174" y="384175"/>
                  </a:lnTo>
                  <a:lnTo>
                    <a:pt x="257174" y="388937"/>
                  </a:lnTo>
                  <a:lnTo>
                    <a:pt x="252412" y="388937"/>
                  </a:lnTo>
                  <a:lnTo>
                    <a:pt x="257174" y="388937"/>
                  </a:lnTo>
                  <a:lnTo>
                    <a:pt x="257174" y="393700"/>
                  </a:lnTo>
                  <a:lnTo>
                    <a:pt x="252412" y="393700"/>
                  </a:lnTo>
                  <a:lnTo>
                    <a:pt x="247649" y="393700"/>
                  </a:lnTo>
                  <a:lnTo>
                    <a:pt x="242887" y="393700"/>
                  </a:lnTo>
                  <a:lnTo>
                    <a:pt x="242887" y="388937"/>
                  </a:lnTo>
                  <a:lnTo>
                    <a:pt x="242887" y="393700"/>
                  </a:lnTo>
                  <a:lnTo>
                    <a:pt x="238124" y="393700"/>
                  </a:lnTo>
                  <a:lnTo>
                    <a:pt x="233362" y="393700"/>
                  </a:lnTo>
                  <a:lnTo>
                    <a:pt x="228599" y="393700"/>
                  </a:lnTo>
                  <a:lnTo>
                    <a:pt x="228599" y="398462"/>
                  </a:lnTo>
                  <a:lnTo>
                    <a:pt x="228599" y="403225"/>
                  </a:lnTo>
                  <a:lnTo>
                    <a:pt x="233362" y="403225"/>
                  </a:lnTo>
                  <a:lnTo>
                    <a:pt x="233362" y="407987"/>
                  </a:lnTo>
                  <a:lnTo>
                    <a:pt x="228599" y="407987"/>
                  </a:lnTo>
                  <a:lnTo>
                    <a:pt x="228599" y="412750"/>
                  </a:lnTo>
                  <a:lnTo>
                    <a:pt x="233362" y="412750"/>
                  </a:lnTo>
                  <a:lnTo>
                    <a:pt x="233362" y="415925"/>
                  </a:lnTo>
                  <a:lnTo>
                    <a:pt x="233362" y="420687"/>
                  </a:lnTo>
                  <a:lnTo>
                    <a:pt x="238124" y="420687"/>
                  </a:lnTo>
                  <a:lnTo>
                    <a:pt x="242887" y="420687"/>
                  </a:lnTo>
                  <a:lnTo>
                    <a:pt x="242887" y="425450"/>
                  </a:lnTo>
                  <a:lnTo>
                    <a:pt x="247649" y="425450"/>
                  </a:lnTo>
                  <a:lnTo>
                    <a:pt x="247649" y="430212"/>
                  </a:lnTo>
                  <a:lnTo>
                    <a:pt x="242887" y="430212"/>
                  </a:lnTo>
                  <a:lnTo>
                    <a:pt x="242887" y="434975"/>
                  </a:lnTo>
                  <a:lnTo>
                    <a:pt x="238124" y="434975"/>
                  </a:lnTo>
                  <a:lnTo>
                    <a:pt x="238124" y="439737"/>
                  </a:lnTo>
                  <a:lnTo>
                    <a:pt x="233362" y="439737"/>
                  </a:lnTo>
                  <a:lnTo>
                    <a:pt x="228599" y="439737"/>
                  </a:lnTo>
                  <a:lnTo>
                    <a:pt x="228599" y="434975"/>
                  </a:lnTo>
                  <a:lnTo>
                    <a:pt x="228599" y="439737"/>
                  </a:lnTo>
                  <a:lnTo>
                    <a:pt x="223837" y="439737"/>
                  </a:lnTo>
                  <a:lnTo>
                    <a:pt x="223837" y="444500"/>
                  </a:lnTo>
                  <a:lnTo>
                    <a:pt x="219074" y="444500"/>
                  </a:lnTo>
                  <a:lnTo>
                    <a:pt x="219074" y="449262"/>
                  </a:lnTo>
                  <a:lnTo>
                    <a:pt x="215899" y="449262"/>
                  </a:lnTo>
                  <a:lnTo>
                    <a:pt x="215899" y="444500"/>
                  </a:lnTo>
                  <a:lnTo>
                    <a:pt x="211137" y="444500"/>
                  </a:lnTo>
                  <a:lnTo>
                    <a:pt x="206374" y="444500"/>
                  </a:lnTo>
                  <a:lnTo>
                    <a:pt x="206374" y="439737"/>
                  </a:lnTo>
                  <a:lnTo>
                    <a:pt x="201612" y="434975"/>
                  </a:lnTo>
                  <a:lnTo>
                    <a:pt x="196849" y="434975"/>
                  </a:lnTo>
                  <a:lnTo>
                    <a:pt x="192087" y="434975"/>
                  </a:lnTo>
                  <a:lnTo>
                    <a:pt x="192087" y="430212"/>
                  </a:lnTo>
                  <a:lnTo>
                    <a:pt x="187324" y="430212"/>
                  </a:lnTo>
                  <a:lnTo>
                    <a:pt x="182562" y="430212"/>
                  </a:lnTo>
                  <a:lnTo>
                    <a:pt x="179387" y="430212"/>
                  </a:lnTo>
                  <a:lnTo>
                    <a:pt x="179387" y="434975"/>
                  </a:lnTo>
                  <a:lnTo>
                    <a:pt x="150812" y="434975"/>
                  </a:lnTo>
                  <a:lnTo>
                    <a:pt x="150812" y="439737"/>
                  </a:lnTo>
                  <a:lnTo>
                    <a:pt x="150812" y="444500"/>
                  </a:lnTo>
                  <a:lnTo>
                    <a:pt x="146049" y="449262"/>
                  </a:lnTo>
                  <a:lnTo>
                    <a:pt x="146049" y="452437"/>
                  </a:lnTo>
                  <a:lnTo>
                    <a:pt x="142874" y="452437"/>
                  </a:lnTo>
                  <a:lnTo>
                    <a:pt x="142874" y="457200"/>
                  </a:lnTo>
                  <a:lnTo>
                    <a:pt x="142874" y="452437"/>
                  </a:lnTo>
                  <a:lnTo>
                    <a:pt x="138112" y="452437"/>
                  </a:lnTo>
                  <a:lnTo>
                    <a:pt x="133349" y="452437"/>
                  </a:lnTo>
                  <a:lnTo>
                    <a:pt x="133349" y="457200"/>
                  </a:lnTo>
                  <a:lnTo>
                    <a:pt x="128587" y="457200"/>
                  </a:lnTo>
                  <a:lnTo>
                    <a:pt x="128587" y="452437"/>
                  </a:lnTo>
                  <a:lnTo>
                    <a:pt x="123824" y="452437"/>
                  </a:lnTo>
                  <a:lnTo>
                    <a:pt x="123824" y="457200"/>
                  </a:lnTo>
                  <a:lnTo>
                    <a:pt x="128587" y="457200"/>
                  </a:lnTo>
                  <a:lnTo>
                    <a:pt x="123824" y="457200"/>
                  </a:lnTo>
                  <a:lnTo>
                    <a:pt x="123824" y="461962"/>
                  </a:lnTo>
                  <a:lnTo>
                    <a:pt x="119062" y="461962"/>
                  </a:lnTo>
                  <a:lnTo>
                    <a:pt x="119062" y="466725"/>
                  </a:lnTo>
                  <a:lnTo>
                    <a:pt x="114299" y="466725"/>
                  </a:lnTo>
                  <a:lnTo>
                    <a:pt x="119062" y="466725"/>
                  </a:lnTo>
                  <a:lnTo>
                    <a:pt x="114299" y="466725"/>
                  </a:lnTo>
                  <a:lnTo>
                    <a:pt x="119062" y="466725"/>
                  </a:lnTo>
                  <a:lnTo>
                    <a:pt x="119062" y="471487"/>
                  </a:lnTo>
                  <a:lnTo>
                    <a:pt x="114299" y="471487"/>
                  </a:lnTo>
                  <a:lnTo>
                    <a:pt x="114299" y="476250"/>
                  </a:lnTo>
                  <a:lnTo>
                    <a:pt x="114299" y="481012"/>
                  </a:lnTo>
                  <a:lnTo>
                    <a:pt x="114299" y="476250"/>
                  </a:lnTo>
                  <a:lnTo>
                    <a:pt x="114299" y="481012"/>
                  </a:lnTo>
                  <a:lnTo>
                    <a:pt x="109537" y="481012"/>
                  </a:lnTo>
                  <a:lnTo>
                    <a:pt x="109537" y="485775"/>
                  </a:lnTo>
                  <a:lnTo>
                    <a:pt x="114299" y="485775"/>
                  </a:lnTo>
                  <a:lnTo>
                    <a:pt x="109537" y="485775"/>
                  </a:lnTo>
                  <a:lnTo>
                    <a:pt x="109537" y="490537"/>
                  </a:lnTo>
                  <a:lnTo>
                    <a:pt x="109537" y="493712"/>
                  </a:lnTo>
                  <a:lnTo>
                    <a:pt x="109537" y="498475"/>
                  </a:lnTo>
                  <a:lnTo>
                    <a:pt x="104774" y="498475"/>
                  </a:lnTo>
                  <a:lnTo>
                    <a:pt x="104774" y="503237"/>
                  </a:lnTo>
                  <a:lnTo>
                    <a:pt x="101599" y="503237"/>
                  </a:lnTo>
                  <a:lnTo>
                    <a:pt x="101599" y="508000"/>
                  </a:lnTo>
                  <a:lnTo>
                    <a:pt x="101599" y="512762"/>
                  </a:lnTo>
                  <a:lnTo>
                    <a:pt x="101599" y="517525"/>
                  </a:lnTo>
                  <a:lnTo>
                    <a:pt x="96837" y="517525"/>
                  </a:lnTo>
                  <a:lnTo>
                    <a:pt x="96837" y="512762"/>
                  </a:lnTo>
                  <a:lnTo>
                    <a:pt x="92074" y="512762"/>
                  </a:lnTo>
                  <a:lnTo>
                    <a:pt x="87312" y="512762"/>
                  </a:lnTo>
                  <a:lnTo>
                    <a:pt x="87312" y="508000"/>
                  </a:lnTo>
                  <a:lnTo>
                    <a:pt x="82549" y="508000"/>
                  </a:lnTo>
                  <a:lnTo>
                    <a:pt x="87312" y="508000"/>
                  </a:lnTo>
                  <a:lnTo>
                    <a:pt x="87312" y="503237"/>
                  </a:lnTo>
                  <a:lnTo>
                    <a:pt x="87312" y="498475"/>
                  </a:lnTo>
                  <a:lnTo>
                    <a:pt x="82549" y="498475"/>
                  </a:lnTo>
                  <a:lnTo>
                    <a:pt x="82549" y="493712"/>
                  </a:lnTo>
                  <a:lnTo>
                    <a:pt x="82549" y="490537"/>
                  </a:lnTo>
                  <a:lnTo>
                    <a:pt x="82549" y="485775"/>
                  </a:lnTo>
                  <a:lnTo>
                    <a:pt x="77787" y="485775"/>
                  </a:lnTo>
                  <a:lnTo>
                    <a:pt x="73024" y="485775"/>
                  </a:lnTo>
                  <a:lnTo>
                    <a:pt x="73024" y="490537"/>
                  </a:lnTo>
                  <a:lnTo>
                    <a:pt x="68262" y="490537"/>
                  </a:lnTo>
                  <a:lnTo>
                    <a:pt x="68262" y="493712"/>
                  </a:lnTo>
                  <a:lnTo>
                    <a:pt x="65087" y="493712"/>
                  </a:lnTo>
                  <a:lnTo>
                    <a:pt x="65087" y="490537"/>
                  </a:lnTo>
                  <a:lnTo>
                    <a:pt x="65087" y="485775"/>
                  </a:lnTo>
                  <a:lnTo>
                    <a:pt x="65087" y="481012"/>
                  </a:lnTo>
                  <a:lnTo>
                    <a:pt x="60324" y="481012"/>
                  </a:lnTo>
                  <a:lnTo>
                    <a:pt x="55562" y="481012"/>
                  </a:lnTo>
                  <a:lnTo>
                    <a:pt x="55562" y="476250"/>
                  </a:lnTo>
                  <a:lnTo>
                    <a:pt x="60324" y="476250"/>
                  </a:lnTo>
                  <a:lnTo>
                    <a:pt x="60324" y="471487"/>
                  </a:lnTo>
                  <a:lnTo>
                    <a:pt x="55562" y="466725"/>
                  </a:lnTo>
                  <a:lnTo>
                    <a:pt x="60324" y="466725"/>
                  </a:lnTo>
                  <a:lnTo>
                    <a:pt x="60324" y="461962"/>
                  </a:lnTo>
                  <a:lnTo>
                    <a:pt x="55562" y="461962"/>
                  </a:lnTo>
                  <a:lnTo>
                    <a:pt x="55562" y="457200"/>
                  </a:lnTo>
                  <a:lnTo>
                    <a:pt x="60324" y="457200"/>
                  </a:lnTo>
                  <a:lnTo>
                    <a:pt x="55562" y="457200"/>
                  </a:lnTo>
                  <a:lnTo>
                    <a:pt x="55562" y="452437"/>
                  </a:lnTo>
                  <a:lnTo>
                    <a:pt x="50799" y="452437"/>
                  </a:lnTo>
                  <a:lnTo>
                    <a:pt x="50799" y="457200"/>
                  </a:lnTo>
                  <a:lnTo>
                    <a:pt x="46037" y="457200"/>
                  </a:lnTo>
                  <a:lnTo>
                    <a:pt x="46037" y="452437"/>
                  </a:lnTo>
                  <a:lnTo>
                    <a:pt x="46037" y="449262"/>
                  </a:lnTo>
                  <a:lnTo>
                    <a:pt x="41274" y="449262"/>
                  </a:lnTo>
                  <a:lnTo>
                    <a:pt x="41274" y="452437"/>
                  </a:lnTo>
                  <a:lnTo>
                    <a:pt x="46037" y="452437"/>
                  </a:lnTo>
                  <a:lnTo>
                    <a:pt x="41274" y="452437"/>
                  </a:lnTo>
                  <a:lnTo>
                    <a:pt x="46037" y="452437"/>
                  </a:lnTo>
                  <a:lnTo>
                    <a:pt x="41274" y="457200"/>
                  </a:lnTo>
                  <a:lnTo>
                    <a:pt x="41274" y="452437"/>
                  </a:lnTo>
                  <a:lnTo>
                    <a:pt x="36512" y="452437"/>
                  </a:lnTo>
                  <a:lnTo>
                    <a:pt x="36512" y="449262"/>
                  </a:lnTo>
                  <a:lnTo>
                    <a:pt x="36512" y="452437"/>
                  </a:lnTo>
                  <a:lnTo>
                    <a:pt x="36512" y="449262"/>
                  </a:lnTo>
                  <a:lnTo>
                    <a:pt x="31749" y="449262"/>
                  </a:lnTo>
                  <a:lnTo>
                    <a:pt x="36512" y="449262"/>
                  </a:lnTo>
                  <a:lnTo>
                    <a:pt x="36512" y="444500"/>
                  </a:lnTo>
                  <a:lnTo>
                    <a:pt x="31749" y="444500"/>
                  </a:lnTo>
                  <a:lnTo>
                    <a:pt x="31749" y="439737"/>
                  </a:lnTo>
                  <a:lnTo>
                    <a:pt x="31749" y="434975"/>
                  </a:lnTo>
                  <a:lnTo>
                    <a:pt x="31749" y="430212"/>
                  </a:lnTo>
                  <a:lnTo>
                    <a:pt x="28574" y="430212"/>
                  </a:lnTo>
                  <a:lnTo>
                    <a:pt x="23812" y="430212"/>
                  </a:lnTo>
                  <a:lnTo>
                    <a:pt x="23812" y="434975"/>
                  </a:lnTo>
                  <a:lnTo>
                    <a:pt x="19049" y="434975"/>
                  </a:lnTo>
                  <a:lnTo>
                    <a:pt x="19049" y="439737"/>
                  </a:lnTo>
                  <a:lnTo>
                    <a:pt x="19049" y="444500"/>
                  </a:lnTo>
                  <a:lnTo>
                    <a:pt x="19049" y="449262"/>
                  </a:lnTo>
                  <a:lnTo>
                    <a:pt x="19049" y="444500"/>
                  </a:lnTo>
                  <a:lnTo>
                    <a:pt x="19049" y="449262"/>
                  </a:lnTo>
                  <a:lnTo>
                    <a:pt x="14287" y="449262"/>
                  </a:lnTo>
                  <a:lnTo>
                    <a:pt x="19049" y="449262"/>
                  </a:lnTo>
                  <a:lnTo>
                    <a:pt x="14287" y="449262"/>
                  </a:lnTo>
                  <a:lnTo>
                    <a:pt x="9524" y="449262"/>
                  </a:lnTo>
                  <a:lnTo>
                    <a:pt x="9524" y="444500"/>
                  </a:lnTo>
                  <a:lnTo>
                    <a:pt x="9524" y="439737"/>
                  </a:lnTo>
                  <a:lnTo>
                    <a:pt x="9524" y="444500"/>
                  </a:lnTo>
                  <a:lnTo>
                    <a:pt x="4762" y="444500"/>
                  </a:lnTo>
                  <a:lnTo>
                    <a:pt x="4762" y="439737"/>
                  </a:lnTo>
                  <a:lnTo>
                    <a:pt x="4762" y="434975"/>
                  </a:lnTo>
                  <a:lnTo>
                    <a:pt x="0" y="434975"/>
                  </a:lnTo>
                  <a:lnTo>
                    <a:pt x="4762" y="430212"/>
                  </a:lnTo>
                  <a:lnTo>
                    <a:pt x="0" y="430212"/>
                  </a:lnTo>
                  <a:lnTo>
                    <a:pt x="4762" y="430212"/>
                  </a:lnTo>
                  <a:lnTo>
                    <a:pt x="9524" y="430212"/>
                  </a:lnTo>
                  <a:lnTo>
                    <a:pt x="14287" y="430212"/>
                  </a:lnTo>
                  <a:lnTo>
                    <a:pt x="19049" y="430212"/>
                  </a:lnTo>
                  <a:lnTo>
                    <a:pt x="14287" y="430212"/>
                  </a:lnTo>
                  <a:lnTo>
                    <a:pt x="14287" y="425450"/>
                  </a:lnTo>
                  <a:lnTo>
                    <a:pt x="19049" y="425450"/>
                  </a:lnTo>
                  <a:lnTo>
                    <a:pt x="14287" y="420687"/>
                  </a:lnTo>
                  <a:lnTo>
                    <a:pt x="19049" y="420687"/>
                  </a:lnTo>
                  <a:lnTo>
                    <a:pt x="19049" y="415925"/>
                  </a:lnTo>
                  <a:lnTo>
                    <a:pt x="19049" y="412750"/>
                  </a:lnTo>
                  <a:lnTo>
                    <a:pt x="19049" y="407987"/>
                  </a:lnTo>
                  <a:lnTo>
                    <a:pt x="14287" y="407987"/>
                  </a:lnTo>
                  <a:lnTo>
                    <a:pt x="19049" y="407987"/>
                  </a:lnTo>
                  <a:lnTo>
                    <a:pt x="14287" y="407987"/>
                  </a:lnTo>
                  <a:lnTo>
                    <a:pt x="14287" y="403225"/>
                  </a:lnTo>
                  <a:lnTo>
                    <a:pt x="19049" y="403225"/>
                  </a:lnTo>
                  <a:lnTo>
                    <a:pt x="19049" y="398462"/>
                  </a:lnTo>
                  <a:lnTo>
                    <a:pt x="19049" y="393700"/>
                  </a:lnTo>
                  <a:lnTo>
                    <a:pt x="19049" y="388937"/>
                  </a:lnTo>
                  <a:lnTo>
                    <a:pt x="19049" y="384175"/>
                  </a:lnTo>
                  <a:lnTo>
                    <a:pt x="23812" y="379412"/>
                  </a:lnTo>
                  <a:lnTo>
                    <a:pt x="19049" y="379412"/>
                  </a:lnTo>
                  <a:lnTo>
                    <a:pt x="14287" y="379412"/>
                  </a:lnTo>
                  <a:lnTo>
                    <a:pt x="14287" y="376237"/>
                  </a:lnTo>
                  <a:lnTo>
                    <a:pt x="9524" y="376237"/>
                  </a:lnTo>
                  <a:lnTo>
                    <a:pt x="9524" y="371475"/>
                  </a:lnTo>
                  <a:lnTo>
                    <a:pt x="4762" y="371475"/>
                  </a:lnTo>
                  <a:lnTo>
                    <a:pt x="0" y="371475"/>
                  </a:lnTo>
                  <a:lnTo>
                    <a:pt x="0" y="366712"/>
                  </a:lnTo>
                  <a:lnTo>
                    <a:pt x="4762" y="366712"/>
                  </a:lnTo>
                  <a:lnTo>
                    <a:pt x="4762" y="361950"/>
                  </a:lnTo>
                  <a:lnTo>
                    <a:pt x="0" y="361950"/>
                  </a:lnTo>
                  <a:lnTo>
                    <a:pt x="0" y="357187"/>
                  </a:lnTo>
                  <a:lnTo>
                    <a:pt x="4762" y="357187"/>
                  </a:lnTo>
                  <a:lnTo>
                    <a:pt x="0" y="357187"/>
                  </a:lnTo>
                  <a:lnTo>
                    <a:pt x="4762" y="357187"/>
                  </a:lnTo>
                  <a:lnTo>
                    <a:pt x="0" y="357187"/>
                  </a:lnTo>
                  <a:lnTo>
                    <a:pt x="0" y="352425"/>
                  </a:lnTo>
                  <a:lnTo>
                    <a:pt x="4762" y="352425"/>
                  </a:lnTo>
                  <a:lnTo>
                    <a:pt x="0" y="352425"/>
                  </a:lnTo>
                  <a:lnTo>
                    <a:pt x="4762" y="352425"/>
                  </a:lnTo>
                  <a:lnTo>
                    <a:pt x="9524" y="352425"/>
                  </a:lnTo>
                  <a:lnTo>
                    <a:pt x="14287" y="352425"/>
                  </a:lnTo>
                  <a:lnTo>
                    <a:pt x="19049" y="352425"/>
                  </a:lnTo>
                  <a:lnTo>
                    <a:pt x="19049" y="357187"/>
                  </a:lnTo>
                  <a:lnTo>
                    <a:pt x="19049" y="352425"/>
                  </a:lnTo>
                  <a:lnTo>
                    <a:pt x="23812" y="352425"/>
                  </a:lnTo>
                  <a:lnTo>
                    <a:pt x="23812" y="347662"/>
                  </a:lnTo>
                  <a:lnTo>
                    <a:pt x="23812" y="352425"/>
                  </a:lnTo>
                  <a:lnTo>
                    <a:pt x="23812" y="347662"/>
                  </a:lnTo>
                  <a:lnTo>
                    <a:pt x="28574" y="347662"/>
                  </a:lnTo>
                  <a:lnTo>
                    <a:pt x="28574" y="342900"/>
                  </a:lnTo>
                  <a:lnTo>
                    <a:pt x="23812" y="342900"/>
                  </a:lnTo>
                  <a:lnTo>
                    <a:pt x="28574" y="342900"/>
                  </a:lnTo>
                  <a:lnTo>
                    <a:pt x="28574" y="338137"/>
                  </a:lnTo>
                  <a:lnTo>
                    <a:pt x="31749" y="338137"/>
                  </a:lnTo>
                  <a:lnTo>
                    <a:pt x="31749" y="342900"/>
                  </a:lnTo>
                  <a:lnTo>
                    <a:pt x="31749" y="347662"/>
                  </a:lnTo>
                  <a:lnTo>
                    <a:pt x="36512" y="347662"/>
                  </a:lnTo>
                  <a:lnTo>
                    <a:pt x="36512" y="352425"/>
                  </a:lnTo>
                  <a:lnTo>
                    <a:pt x="36512" y="347662"/>
                  </a:lnTo>
                  <a:lnTo>
                    <a:pt x="36512" y="352425"/>
                  </a:lnTo>
                  <a:lnTo>
                    <a:pt x="41274" y="352425"/>
                  </a:lnTo>
                  <a:lnTo>
                    <a:pt x="41274" y="347662"/>
                  </a:lnTo>
                  <a:lnTo>
                    <a:pt x="41274" y="352425"/>
                  </a:lnTo>
                  <a:lnTo>
                    <a:pt x="46037" y="352425"/>
                  </a:lnTo>
                  <a:lnTo>
                    <a:pt x="46037" y="347662"/>
                  </a:lnTo>
                  <a:lnTo>
                    <a:pt x="50799" y="347662"/>
                  </a:lnTo>
                  <a:lnTo>
                    <a:pt x="50799" y="342900"/>
                  </a:lnTo>
                  <a:lnTo>
                    <a:pt x="55562" y="338137"/>
                  </a:lnTo>
                  <a:lnTo>
                    <a:pt x="60324" y="338137"/>
                  </a:lnTo>
                  <a:lnTo>
                    <a:pt x="60324" y="334962"/>
                  </a:lnTo>
                  <a:lnTo>
                    <a:pt x="65087" y="334962"/>
                  </a:lnTo>
                  <a:lnTo>
                    <a:pt x="65087" y="330200"/>
                  </a:lnTo>
                  <a:lnTo>
                    <a:pt x="68262" y="330200"/>
                  </a:lnTo>
                  <a:lnTo>
                    <a:pt x="68262" y="334962"/>
                  </a:lnTo>
                  <a:lnTo>
                    <a:pt x="68262" y="330200"/>
                  </a:lnTo>
                  <a:lnTo>
                    <a:pt x="73024" y="330200"/>
                  </a:lnTo>
                  <a:lnTo>
                    <a:pt x="73024" y="334962"/>
                  </a:lnTo>
                  <a:lnTo>
                    <a:pt x="73024" y="330200"/>
                  </a:lnTo>
                  <a:lnTo>
                    <a:pt x="77787" y="330200"/>
                  </a:lnTo>
                  <a:lnTo>
                    <a:pt x="77787" y="334962"/>
                  </a:lnTo>
                  <a:lnTo>
                    <a:pt x="73024" y="334962"/>
                  </a:lnTo>
                  <a:lnTo>
                    <a:pt x="73024" y="338137"/>
                  </a:lnTo>
                  <a:lnTo>
                    <a:pt x="73024" y="342900"/>
                  </a:lnTo>
                  <a:lnTo>
                    <a:pt x="77787" y="342900"/>
                  </a:lnTo>
                  <a:lnTo>
                    <a:pt x="77787" y="347662"/>
                  </a:lnTo>
                  <a:lnTo>
                    <a:pt x="77787" y="342900"/>
                  </a:lnTo>
                  <a:lnTo>
                    <a:pt x="82549" y="342900"/>
                  </a:lnTo>
                  <a:lnTo>
                    <a:pt x="87312" y="338137"/>
                  </a:lnTo>
                  <a:lnTo>
                    <a:pt x="92074" y="338137"/>
                  </a:lnTo>
                  <a:lnTo>
                    <a:pt x="87312" y="338137"/>
                  </a:lnTo>
                  <a:lnTo>
                    <a:pt x="92074" y="338137"/>
                  </a:lnTo>
                  <a:lnTo>
                    <a:pt x="92074" y="334962"/>
                  </a:lnTo>
                  <a:lnTo>
                    <a:pt x="96837" y="334962"/>
                  </a:lnTo>
                  <a:lnTo>
                    <a:pt x="96837" y="330200"/>
                  </a:lnTo>
                  <a:lnTo>
                    <a:pt x="96837" y="334962"/>
                  </a:lnTo>
                  <a:lnTo>
                    <a:pt x="101599" y="338137"/>
                  </a:lnTo>
                  <a:lnTo>
                    <a:pt x="101599" y="342900"/>
                  </a:lnTo>
                  <a:lnTo>
                    <a:pt x="101599" y="347662"/>
                  </a:lnTo>
                  <a:lnTo>
                    <a:pt x="104774" y="347662"/>
                  </a:lnTo>
                  <a:lnTo>
                    <a:pt x="104774" y="342900"/>
                  </a:lnTo>
                  <a:lnTo>
                    <a:pt x="104774" y="338137"/>
                  </a:lnTo>
                  <a:lnTo>
                    <a:pt x="109537" y="338137"/>
                  </a:lnTo>
                  <a:lnTo>
                    <a:pt x="109537" y="334962"/>
                  </a:lnTo>
                  <a:lnTo>
                    <a:pt x="114299" y="334962"/>
                  </a:lnTo>
                  <a:lnTo>
                    <a:pt x="114299" y="330200"/>
                  </a:lnTo>
                  <a:lnTo>
                    <a:pt x="119062" y="330200"/>
                  </a:lnTo>
                  <a:lnTo>
                    <a:pt x="119062" y="325437"/>
                  </a:lnTo>
                  <a:lnTo>
                    <a:pt x="119062" y="330200"/>
                  </a:lnTo>
                  <a:lnTo>
                    <a:pt x="123824" y="330200"/>
                  </a:lnTo>
                  <a:lnTo>
                    <a:pt x="123824" y="325437"/>
                  </a:lnTo>
                  <a:lnTo>
                    <a:pt x="123824" y="320675"/>
                  </a:lnTo>
                  <a:lnTo>
                    <a:pt x="128587" y="320675"/>
                  </a:lnTo>
                  <a:lnTo>
                    <a:pt x="133349" y="320675"/>
                  </a:lnTo>
                  <a:lnTo>
                    <a:pt x="133349" y="315912"/>
                  </a:lnTo>
                  <a:lnTo>
                    <a:pt x="133349" y="311150"/>
                  </a:lnTo>
                  <a:lnTo>
                    <a:pt x="138112" y="311150"/>
                  </a:lnTo>
                  <a:lnTo>
                    <a:pt x="138112" y="306387"/>
                  </a:lnTo>
                  <a:lnTo>
                    <a:pt x="142874" y="306387"/>
                  </a:lnTo>
                  <a:lnTo>
                    <a:pt x="142874" y="301625"/>
                  </a:lnTo>
                  <a:lnTo>
                    <a:pt x="146049" y="301625"/>
                  </a:lnTo>
                  <a:lnTo>
                    <a:pt x="150812" y="301625"/>
                  </a:lnTo>
                  <a:lnTo>
                    <a:pt x="150812" y="298450"/>
                  </a:lnTo>
                  <a:lnTo>
                    <a:pt x="155574" y="298450"/>
                  </a:lnTo>
                  <a:lnTo>
                    <a:pt x="155574" y="293687"/>
                  </a:lnTo>
                  <a:lnTo>
                    <a:pt x="155574" y="298450"/>
                  </a:lnTo>
                  <a:lnTo>
                    <a:pt x="160337" y="298450"/>
                  </a:lnTo>
                  <a:lnTo>
                    <a:pt x="165099" y="298450"/>
                  </a:lnTo>
                  <a:lnTo>
                    <a:pt x="169862" y="298450"/>
                  </a:lnTo>
                  <a:lnTo>
                    <a:pt x="169862" y="301625"/>
                  </a:lnTo>
                  <a:lnTo>
                    <a:pt x="174624" y="301625"/>
                  </a:lnTo>
                  <a:lnTo>
                    <a:pt x="174624" y="306387"/>
                  </a:lnTo>
                  <a:lnTo>
                    <a:pt x="179387" y="306387"/>
                  </a:lnTo>
                  <a:lnTo>
                    <a:pt x="179387" y="301625"/>
                  </a:lnTo>
                  <a:lnTo>
                    <a:pt x="179387" y="298450"/>
                  </a:lnTo>
                  <a:lnTo>
                    <a:pt x="182562" y="298450"/>
                  </a:lnTo>
                  <a:lnTo>
                    <a:pt x="182562" y="293687"/>
                  </a:lnTo>
                  <a:lnTo>
                    <a:pt x="182562" y="288925"/>
                  </a:lnTo>
                  <a:lnTo>
                    <a:pt x="182562" y="284162"/>
                  </a:lnTo>
                  <a:lnTo>
                    <a:pt x="182562" y="279400"/>
                  </a:lnTo>
                  <a:lnTo>
                    <a:pt x="179387" y="279400"/>
                  </a:lnTo>
                  <a:lnTo>
                    <a:pt x="179387" y="274637"/>
                  </a:lnTo>
                  <a:lnTo>
                    <a:pt x="179387" y="269875"/>
                  </a:lnTo>
                  <a:lnTo>
                    <a:pt x="182562" y="265112"/>
                  </a:lnTo>
                  <a:lnTo>
                    <a:pt x="187324" y="265112"/>
                  </a:lnTo>
                  <a:lnTo>
                    <a:pt x="182562" y="265112"/>
                  </a:lnTo>
                  <a:lnTo>
                    <a:pt x="182562" y="261937"/>
                  </a:lnTo>
                  <a:lnTo>
                    <a:pt x="187324" y="261937"/>
                  </a:lnTo>
                  <a:lnTo>
                    <a:pt x="182562" y="261937"/>
                  </a:lnTo>
                  <a:lnTo>
                    <a:pt x="182562" y="257175"/>
                  </a:lnTo>
                  <a:lnTo>
                    <a:pt x="182562" y="252412"/>
                  </a:lnTo>
                  <a:lnTo>
                    <a:pt x="182562" y="247650"/>
                  </a:lnTo>
                  <a:lnTo>
                    <a:pt x="179387" y="247650"/>
                  </a:lnTo>
                  <a:lnTo>
                    <a:pt x="182562" y="247650"/>
                  </a:lnTo>
                  <a:lnTo>
                    <a:pt x="182562" y="242887"/>
                  </a:lnTo>
                  <a:lnTo>
                    <a:pt x="179387" y="242887"/>
                  </a:lnTo>
                  <a:lnTo>
                    <a:pt x="179387" y="238125"/>
                  </a:lnTo>
                  <a:lnTo>
                    <a:pt x="179387" y="233362"/>
                  </a:lnTo>
                  <a:lnTo>
                    <a:pt x="174624" y="233362"/>
                  </a:lnTo>
                  <a:lnTo>
                    <a:pt x="174624" y="228600"/>
                  </a:lnTo>
                  <a:lnTo>
                    <a:pt x="174624" y="233362"/>
                  </a:lnTo>
                  <a:lnTo>
                    <a:pt x="174624" y="228600"/>
                  </a:lnTo>
                  <a:lnTo>
                    <a:pt x="169862" y="233362"/>
                  </a:lnTo>
                  <a:lnTo>
                    <a:pt x="169862" y="228600"/>
                  </a:lnTo>
                  <a:lnTo>
                    <a:pt x="165099" y="228600"/>
                  </a:lnTo>
                  <a:lnTo>
                    <a:pt x="165099" y="223837"/>
                  </a:lnTo>
                  <a:lnTo>
                    <a:pt x="160337" y="223837"/>
                  </a:lnTo>
                  <a:lnTo>
                    <a:pt x="155574" y="223837"/>
                  </a:lnTo>
                  <a:lnTo>
                    <a:pt x="160337" y="223837"/>
                  </a:lnTo>
                  <a:lnTo>
                    <a:pt x="160337" y="220662"/>
                  </a:lnTo>
                  <a:lnTo>
                    <a:pt x="155574" y="220662"/>
                  </a:lnTo>
                  <a:lnTo>
                    <a:pt x="150812" y="220662"/>
                  </a:lnTo>
                  <a:lnTo>
                    <a:pt x="146049" y="220662"/>
                  </a:lnTo>
                  <a:lnTo>
                    <a:pt x="146049" y="215900"/>
                  </a:lnTo>
                  <a:lnTo>
                    <a:pt x="142874" y="215900"/>
                  </a:lnTo>
                  <a:lnTo>
                    <a:pt x="138112" y="215900"/>
                  </a:lnTo>
                  <a:lnTo>
                    <a:pt x="133349" y="215900"/>
                  </a:lnTo>
                  <a:lnTo>
                    <a:pt x="138112" y="211137"/>
                  </a:lnTo>
                  <a:lnTo>
                    <a:pt x="138112" y="206375"/>
                  </a:lnTo>
                  <a:lnTo>
                    <a:pt x="133349" y="206375"/>
                  </a:lnTo>
                  <a:lnTo>
                    <a:pt x="133349" y="201612"/>
                  </a:lnTo>
                  <a:lnTo>
                    <a:pt x="133349" y="196850"/>
                  </a:lnTo>
                  <a:lnTo>
                    <a:pt x="128587" y="196850"/>
                  </a:lnTo>
                  <a:lnTo>
                    <a:pt x="123824" y="196850"/>
                  </a:lnTo>
                  <a:lnTo>
                    <a:pt x="119062" y="196850"/>
                  </a:lnTo>
                  <a:lnTo>
                    <a:pt x="119062" y="192087"/>
                  </a:lnTo>
                  <a:lnTo>
                    <a:pt x="119062" y="187325"/>
                  </a:lnTo>
                  <a:lnTo>
                    <a:pt x="123824" y="187325"/>
                  </a:lnTo>
                  <a:lnTo>
                    <a:pt x="123824" y="184150"/>
                  </a:lnTo>
                  <a:lnTo>
                    <a:pt x="119062" y="184150"/>
                  </a:lnTo>
                  <a:lnTo>
                    <a:pt x="119062" y="179387"/>
                  </a:lnTo>
                  <a:lnTo>
                    <a:pt x="119062" y="174625"/>
                  </a:lnTo>
                  <a:lnTo>
                    <a:pt x="114299" y="174625"/>
                  </a:lnTo>
                  <a:lnTo>
                    <a:pt x="119062" y="174625"/>
                  </a:lnTo>
                  <a:lnTo>
                    <a:pt x="119062" y="169862"/>
                  </a:lnTo>
                  <a:lnTo>
                    <a:pt x="119062" y="165100"/>
                  </a:lnTo>
                  <a:lnTo>
                    <a:pt x="119062" y="160337"/>
                  </a:lnTo>
                  <a:lnTo>
                    <a:pt x="114299" y="160337"/>
                  </a:lnTo>
                  <a:lnTo>
                    <a:pt x="114299" y="155575"/>
                  </a:lnTo>
                  <a:lnTo>
                    <a:pt x="119062" y="155575"/>
                  </a:lnTo>
                  <a:lnTo>
                    <a:pt x="119062" y="150812"/>
                  </a:lnTo>
                  <a:lnTo>
                    <a:pt x="119062" y="146050"/>
                  </a:lnTo>
                  <a:lnTo>
                    <a:pt x="114299" y="146050"/>
                  </a:lnTo>
                  <a:lnTo>
                    <a:pt x="114299" y="142875"/>
                  </a:lnTo>
                  <a:lnTo>
                    <a:pt x="114299" y="138112"/>
                  </a:lnTo>
                  <a:lnTo>
                    <a:pt x="114299" y="133350"/>
                  </a:lnTo>
                  <a:lnTo>
                    <a:pt x="109537" y="133350"/>
                  </a:lnTo>
                  <a:lnTo>
                    <a:pt x="109537" y="128587"/>
                  </a:lnTo>
                  <a:lnTo>
                    <a:pt x="104774" y="128587"/>
                  </a:lnTo>
                  <a:lnTo>
                    <a:pt x="104774" y="123825"/>
                  </a:lnTo>
                  <a:lnTo>
                    <a:pt x="104774" y="119062"/>
                  </a:lnTo>
                  <a:lnTo>
                    <a:pt x="104774" y="114300"/>
                  </a:lnTo>
                  <a:lnTo>
                    <a:pt x="104774" y="109537"/>
                  </a:lnTo>
                  <a:lnTo>
                    <a:pt x="109537" y="109537"/>
                  </a:lnTo>
                  <a:lnTo>
                    <a:pt x="109537" y="106362"/>
                  </a:lnTo>
                  <a:lnTo>
                    <a:pt x="109537" y="101600"/>
                  </a:lnTo>
                  <a:lnTo>
                    <a:pt x="114299" y="101600"/>
                  </a:lnTo>
                  <a:lnTo>
                    <a:pt x="114299" y="96837"/>
                  </a:lnTo>
                  <a:lnTo>
                    <a:pt x="119062" y="96837"/>
                  </a:lnTo>
                  <a:lnTo>
                    <a:pt x="114299" y="96837"/>
                  </a:lnTo>
                  <a:lnTo>
                    <a:pt x="114299" y="92075"/>
                  </a:lnTo>
                  <a:lnTo>
                    <a:pt x="114299" y="87312"/>
                  </a:lnTo>
                  <a:lnTo>
                    <a:pt x="119062" y="87312"/>
                  </a:lnTo>
                  <a:lnTo>
                    <a:pt x="123824" y="87312"/>
                  </a:lnTo>
                  <a:lnTo>
                    <a:pt x="128587" y="87312"/>
                  </a:lnTo>
                  <a:lnTo>
                    <a:pt x="133349" y="87312"/>
                  </a:lnTo>
                  <a:lnTo>
                    <a:pt x="133349" y="92075"/>
                  </a:lnTo>
                  <a:lnTo>
                    <a:pt x="138112" y="92075"/>
                  </a:lnTo>
                  <a:lnTo>
                    <a:pt x="138112" y="87312"/>
                  </a:lnTo>
                  <a:lnTo>
                    <a:pt x="142874" y="87312"/>
                  </a:lnTo>
                  <a:lnTo>
                    <a:pt x="146049" y="87312"/>
                  </a:lnTo>
                  <a:lnTo>
                    <a:pt x="146049" y="92075"/>
                  </a:lnTo>
                  <a:lnTo>
                    <a:pt x="150812" y="87312"/>
                  </a:lnTo>
                  <a:lnTo>
                    <a:pt x="150812" y="92075"/>
                  </a:lnTo>
                  <a:lnTo>
                    <a:pt x="155574" y="92075"/>
                  </a:lnTo>
                  <a:lnTo>
                    <a:pt x="160337" y="92075"/>
                  </a:lnTo>
                  <a:lnTo>
                    <a:pt x="160337" y="87312"/>
                  </a:lnTo>
                  <a:lnTo>
                    <a:pt x="165099" y="87312"/>
                  </a:lnTo>
                  <a:lnTo>
                    <a:pt x="165099" y="82550"/>
                  </a:lnTo>
                  <a:lnTo>
                    <a:pt x="169862" y="82550"/>
                  </a:lnTo>
                  <a:lnTo>
                    <a:pt x="169862" y="87312"/>
                  </a:lnTo>
                  <a:lnTo>
                    <a:pt x="174624" y="87312"/>
                  </a:lnTo>
                  <a:lnTo>
                    <a:pt x="174624" y="82550"/>
                  </a:lnTo>
                  <a:lnTo>
                    <a:pt x="174624" y="77787"/>
                  </a:lnTo>
                  <a:lnTo>
                    <a:pt x="169862" y="77787"/>
                  </a:lnTo>
                  <a:lnTo>
                    <a:pt x="169862" y="73025"/>
                  </a:lnTo>
                  <a:lnTo>
                    <a:pt x="169862" y="69850"/>
                  </a:lnTo>
                  <a:lnTo>
                    <a:pt x="169862" y="65087"/>
                  </a:lnTo>
                  <a:lnTo>
                    <a:pt x="165099" y="65087"/>
                  </a:lnTo>
                  <a:lnTo>
                    <a:pt x="165099" y="60325"/>
                  </a:lnTo>
                  <a:lnTo>
                    <a:pt x="169862" y="60325"/>
                  </a:lnTo>
                  <a:lnTo>
                    <a:pt x="165099" y="60325"/>
                  </a:lnTo>
                  <a:lnTo>
                    <a:pt x="165099" y="55562"/>
                  </a:lnTo>
                  <a:lnTo>
                    <a:pt x="160337" y="55562"/>
                  </a:lnTo>
                  <a:lnTo>
                    <a:pt x="155574" y="55562"/>
                  </a:lnTo>
                  <a:lnTo>
                    <a:pt x="150812" y="55562"/>
                  </a:lnTo>
                  <a:lnTo>
                    <a:pt x="150812" y="50800"/>
                  </a:lnTo>
                  <a:lnTo>
                    <a:pt x="146049" y="50800"/>
                  </a:lnTo>
                  <a:lnTo>
                    <a:pt x="142874" y="50800"/>
                  </a:lnTo>
                  <a:lnTo>
                    <a:pt x="138112" y="50800"/>
                  </a:lnTo>
                  <a:lnTo>
                    <a:pt x="133349" y="50800"/>
                  </a:lnTo>
                  <a:lnTo>
                    <a:pt x="133349" y="55562"/>
                  </a:lnTo>
                  <a:lnTo>
                    <a:pt x="128587" y="55562"/>
                  </a:lnTo>
                  <a:lnTo>
                    <a:pt x="128587" y="50800"/>
                  </a:lnTo>
                  <a:lnTo>
                    <a:pt x="128587" y="46037"/>
                  </a:lnTo>
                  <a:lnTo>
                    <a:pt x="128587" y="41275"/>
                  </a:lnTo>
                  <a:lnTo>
                    <a:pt x="128587" y="36512"/>
                  </a:lnTo>
                  <a:lnTo>
                    <a:pt x="128587" y="31750"/>
                  </a:lnTo>
                  <a:lnTo>
                    <a:pt x="128587" y="28575"/>
                  </a:lnTo>
                  <a:lnTo>
                    <a:pt x="123824" y="28575"/>
                  </a:lnTo>
                  <a:lnTo>
                    <a:pt x="119062" y="28575"/>
                  </a:lnTo>
                  <a:lnTo>
                    <a:pt x="119062" y="23812"/>
                  </a:lnTo>
                  <a:lnTo>
                    <a:pt x="119062" y="28575"/>
                  </a:lnTo>
                  <a:lnTo>
                    <a:pt x="114299" y="28575"/>
                  </a:lnTo>
                  <a:lnTo>
                    <a:pt x="109537" y="28575"/>
                  </a:lnTo>
                  <a:lnTo>
                    <a:pt x="104774" y="28575"/>
                  </a:lnTo>
                  <a:lnTo>
                    <a:pt x="104774" y="23812"/>
                  </a:lnTo>
                  <a:lnTo>
                    <a:pt x="101599" y="23812"/>
                  </a:lnTo>
                  <a:lnTo>
                    <a:pt x="96837" y="23812"/>
                  </a:lnTo>
                  <a:lnTo>
                    <a:pt x="92074" y="23812"/>
                  </a:lnTo>
                  <a:lnTo>
                    <a:pt x="92074" y="19050"/>
                  </a:lnTo>
                  <a:lnTo>
                    <a:pt x="96837" y="19050"/>
                  </a:lnTo>
                  <a:lnTo>
                    <a:pt x="96837" y="14287"/>
                  </a:lnTo>
                  <a:lnTo>
                    <a:pt x="101599" y="14287"/>
                  </a:lnTo>
                  <a:lnTo>
                    <a:pt x="101599" y="9525"/>
                  </a:lnTo>
                  <a:lnTo>
                    <a:pt x="104774" y="9525"/>
                  </a:lnTo>
                  <a:lnTo>
                    <a:pt x="104774" y="14287"/>
                  </a:lnTo>
                  <a:lnTo>
                    <a:pt x="109537" y="14287"/>
                  </a:lnTo>
                  <a:lnTo>
                    <a:pt x="109537" y="9525"/>
                  </a:lnTo>
                  <a:lnTo>
                    <a:pt x="109537" y="4762"/>
                  </a:lnTo>
                  <a:lnTo>
                    <a:pt x="114299" y="4762"/>
                  </a:lnTo>
                  <a:lnTo>
                    <a:pt x="114299" y="9525"/>
                  </a:lnTo>
                  <a:lnTo>
                    <a:pt x="119062" y="9525"/>
                  </a:lnTo>
                  <a:lnTo>
                    <a:pt x="123824" y="9525"/>
                  </a:lnTo>
                  <a:lnTo>
                    <a:pt x="128587" y="9525"/>
                  </a:lnTo>
                  <a:lnTo>
                    <a:pt x="133349" y="9525"/>
                  </a:lnTo>
                  <a:lnTo>
                    <a:pt x="138112" y="9525"/>
                  </a:lnTo>
                  <a:lnTo>
                    <a:pt x="142874" y="9525"/>
                  </a:lnTo>
                  <a:lnTo>
                    <a:pt x="142874" y="14287"/>
                  </a:lnTo>
                  <a:lnTo>
                    <a:pt x="165099" y="14287"/>
                  </a:lnTo>
                  <a:lnTo>
                    <a:pt x="165099" y="9525"/>
                  </a:lnTo>
                  <a:lnTo>
                    <a:pt x="169862" y="14287"/>
                  </a:lnTo>
                  <a:lnTo>
                    <a:pt x="174624" y="14287"/>
                  </a:lnTo>
                  <a:lnTo>
                    <a:pt x="174624" y="19050"/>
                  </a:lnTo>
                  <a:lnTo>
                    <a:pt x="174624" y="14287"/>
                  </a:lnTo>
                  <a:lnTo>
                    <a:pt x="179387" y="14287"/>
                  </a:lnTo>
                  <a:lnTo>
                    <a:pt x="182562" y="14287"/>
                  </a:lnTo>
                  <a:lnTo>
                    <a:pt x="187324" y="14287"/>
                  </a:lnTo>
                  <a:lnTo>
                    <a:pt x="192087" y="14287"/>
                  </a:lnTo>
                  <a:lnTo>
                    <a:pt x="196849" y="14287"/>
                  </a:lnTo>
                  <a:lnTo>
                    <a:pt x="196849" y="9525"/>
                  </a:lnTo>
                  <a:lnTo>
                    <a:pt x="201612" y="9525"/>
                  </a:lnTo>
                  <a:lnTo>
                    <a:pt x="196849" y="9525"/>
                  </a:lnTo>
                  <a:lnTo>
                    <a:pt x="201612" y="9525"/>
                  </a:lnTo>
                  <a:lnTo>
                    <a:pt x="201612" y="4762"/>
                  </a:lnTo>
                  <a:lnTo>
                    <a:pt x="206374" y="4762"/>
                  </a:lnTo>
                  <a:lnTo>
                    <a:pt x="211137" y="4762"/>
                  </a:lnTo>
                  <a:lnTo>
                    <a:pt x="211137" y="9525"/>
                  </a:lnTo>
                  <a:lnTo>
                    <a:pt x="211137" y="14287"/>
                  </a:lnTo>
                  <a:lnTo>
                    <a:pt x="215899" y="14287"/>
                  </a:lnTo>
                  <a:lnTo>
                    <a:pt x="219074" y="14287"/>
                  </a:lnTo>
                  <a:lnTo>
                    <a:pt x="219074" y="19050"/>
                  </a:lnTo>
                  <a:lnTo>
                    <a:pt x="223837" y="23812"/>
                  </a:lnTo>
                  <a:lnTo>
                    <a:pt x="223837" y="19050"/>
                  </a:lnTo>
                  <a:lnTo>
                    <a:pt x="223837" y="14287"/>
                  </a:lnTo>
                  <a:lnTo>
                    <a:pt x="228599" y="14287"/>
                  </a:lnTo>
                  <a:lnTo>
                    <a:pt x="233362" y="14287"/>
                  </a:lnTo>
                  <a:lnTo>
                    <a:pt x="233362" y="9525"/>
                  </a:lnTo>
                  <a:lnTo>
                    <a:pt x="233362" y="4762"/>
                  </a:lnTo>
                  <a:lnTo>
                    <a:pt x="238124" y="4762"/>
                  </a:lnTo>
                  <a:lnTo>
                    <a:pt x="242887" y="4762"/>
                  </a:lnTo>
                  <a:lnTo>
                    <a:pt x="247649" y="0"/>
                  </a:lnTo>
                  <a:lnTo>
                    <a:pt x="252412" y="0"/>
                  </a:lnTo>
                  <a:close/>
                </a:path>
                <a:path w="833754" h="517525">
                  <a:moveTo>
                    <a:pt x="257174" y="9525"/>
                  </a:moveTo>
                  <a:lnTo>
                    <a:pt x="252412" y="9525"/>
                  </a:lnTo>
                  <a:lnTo>
                    <a:pt x="257174" y="9525"/>
                  </a:lnTo>
                  <a:close/>
                </a:path>
                <a:path w="833754" h="517525">
                  <a:moveTo>
                    <a:pt x="488949" y="407987"/>
                  </a:moveTo>
                  <a:lnTo>
                    <a:pt x="493712" y="407987"/>
                  </a:lnTo>
                  <a:lnTo>
                    <a:pt x="488949" y="407987"/>
                  </a:lnTo>
                  <a:lnTo>
                    <a:pt x="488949" y="403225"/>
                  </a:lnTo>
                  <a:lnTo>
                    <a:pt x="485774" y="403225"/>
                  </a:lnTo>
                  <a:lnTo>
                    <a:pt x="488949" y="403225"/>
                  </a:lnTo>
                  <a:lnTo>
                    <a:pt x="488949" y="407987"/>
                  </a:lnTo>
                  <a:close/>
                </a:path>
                <a:path w="833754" h="517525">
                  <a:moveTo>
                    <a:pt x="544512" y="92075"/>
                  </a:moveTo>
                  <a:lnTo>
                    <a:pt x="549274" y="92075"/>
                  </a:lnTo>
                  <a:lnTo>
                    <a:pt x="544512" y="92075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92335" y="4695949"/>
              <a:ext cx="620711" cy="676910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3992335" y="4694995"/>
              <a:ext cx="621030" cy="678180"/>
            </a:xfrm>
            <a:custGeom>
              <a:avLst/>
              <a:gdLst/>
              <a:ahLst/>
              <a:cxnLst/>
              <a:rect l="l" t="t" r="r" b="b"/>
              <a:pathLst>
                <a:path w="621029" h="678179">
                  <a:moveTo>
                    <a:pt x="265112" y="19050"/>
                  </a:moveTo>
                  <a:lnTo>
                    <a:pt x="269874" y="19050"/>
                  </a:lnTo>
                  <a:lnTo>
                    <a:pt x="273049" y="19050"/>
                  </a:lnTo>
                  <a:lnTo>
                    <a:pt x="277812" y="19050"/>
                  </a:lnTo>
                  <a:lnTo>
                    <a:pt x="277812" y="23812"/>
                  </a:lnTo>
                  <a:lnTo>
                    <a:pt x="277812" y="19050"/>
                  </a:lnTo>
                  <a:lnTo>
                    <a:pt x="277812" y="23812"/>
                  </a:lnTo>
                  <a:lnTo>
                    <a:pt x="282574" y="23812"/>
                  </a:lnTo>
                  <a:lnTo>
                    <a:pt x="282574" y="19050"/>
                  </a:lnTo>
                  <a:lnTo>
                    <a:pt x="282574" y="23812"/>
                  </a:lnTo>
                  <a:lnTo>
                    <a:pt x="282574" y="19050"/>
                  </a:lnTo>
                  <a:lnTo>
                    <a:pt x="282574" y="23812"/>
                  </a:lnTo>
                  <a:lnTo>
                    <a:pt x="287337" y="23812"/>
                  </a:lnTo>
                  <a:lnTo>
                    <a:pt x="287337" y="19050"/>
                  </a:lnTo>
                  <a:lnTo>
                    <a:pt x="287337" y="23812"/>
                  </a:lnTo>
                  <a:lnTo>
                    <a:pt x="287337" y="19050"/>
                  </a:lnTo>
                  <a:lnTo>
                    <a:pt x="287337" y="23812"/>
                  </a:lnTo>
                  <a:lnTo>
                    <a:pt x="292099" y="23812"/>
                  </a:lnTo>
                  <a:lnTo>
                    <a:pt x="292099" y="19050"/>
                  </a:lnTo>
                  <a:lnTo>
                    <a:pt x="296862" y="19050"/>
                  </a:lnTo>
                  <a:lnTo>
                    <a:pt x="301624" y="19050"/>
                  </a:lnTo>
                  <a:lnTo>
                    <a:pt x="306387" y="19050"/>
                  </a:lnTo>
                  <a:lnTo>
                    <a:pt x="306387" y="23812"/>
                  </a:lnTo>
                  <a:lnTo>
                    <a:pt x="309562" y="23812"/>
                  </a:lnTo>
                  <a:lnTo>
                    <a:pt x="314324" y="23812"/>
                  </a:lnTo>
                  <a:lnTo>
                    <a:pt x="319087" y="23812"/>
                  </a:lnTo>
                  <a:lnTo>
                    <a:pt x="319087" y="28575"/>
                  </a:lnTo>
                  <a:lnTo>
                    <a:pt x="319087" y="23812"/>
                  </a:lnTo>
                  <a:lnTo>
                    <a:pt x="323849" y="23812"/>
                  </a:lnTo>
                  <a:lnTo>
                    <a:pt x="323849" y="28575"/>
                  </a:lnTo>
                  <a:lnTo>
                    <a:pt x="319087" y="28575"/>
                  </a:lnTo>
                  <a:lnTo>
                    <a:pt x="323849" y="31750"/>
                  </a:lnTo>
                  <a:lnTo>
                    <a:pt x="323849" y="28575"/>
                  </a:lnTo>
                  <a:lnTo>
                    <a:pt x="323849" y="31750"/>
                  </a:lnTo>
                  <a:lnTo>
                    <a:pt x="328612" y="31750"/>
                  </a:lnTo>
                  <a:lnTo>
                    <a:pt x="333374" y="31750"/>
                  </a:lnTo>
                  <a:lnTo>
                    <a:pt x="333374" y="36512"/>
                  </a:lnTo>
                  <a:lnTo>
                    <a:pt x="333374" y="31750"/>
                  </a:lnTo>
                  <a:lnTo>
                    <a:pt x="333374" y="36512"/>
                  </a:lnTo>
                  <a:lnTo>
                    <a:pt x="333374" y="41275"/>
                  </a:lnTo>
                  <a:lnTo>
                    <a:pt x="338137" y="41275"/>
                  </a:lnTo>
                  <a:lnTo>
                    <a:pt x="338137" y="46037"/>
                  </a:lnTo>
                  <a:lnTo>
                    <a:pt x="342899" y="46037"/>
                  </a:lnTo>
                  <a:lnTo>
                    <a:pt x="346074" y="46037"/>
                  </a:lnTo>
                  <a:lnTo>
                    <a:pt x="346074" y="50800"/>
                  </a:lnTo>
                  <a:lnTo>
                    <a:pt x="350837" y="50800"/>
                  </a:lnTo>
                  <a:lnTo>
                    <a:pt x="350837" y="46037"/>
                  </a:lnTo>
                  <a:lnTo>
                    <a:pt x="355599" y="46037"/>
                  </a:lnTo>
                  <a:lnTo>
                    <a:pt x="350837" y="46037"/>
                  </a:lnTo>
                  <a:lnTo>
                    <a:pt x="350837" y="50800"/>
                  </a:lnTo>
                  <a:lnTo>
                    <a:pt x="355599" y="50800"/>
                  </a:lnTo>
                  <a:lnTo>
                    <a:pt x="360362" y="50800"/>
                  </a:lnTo>
                  <a:lnTo>
                    <a:pt x="360362" y="55562"/>
                  </a:lnTo>
                  <a:lnTo>
                    <a:pt x="360362" y="60325"/>
                  </a:lnTo>
                  <a:lnTo>
                    <a:pt x="360362" y="65087"/>
                  </a:lnTo>
                  <a:lnTo>
                    <a:pt x="360362" y="60325"/>
                  </a:lnTo>
                  <a:lnTo>
                    <a:pt x="365124" y="60325"/>
                  </a:lnTo>
                  <a:lnTo>
                    <a:pt x="365124" y="55562"/>
                  </a:lnTo>
                  <a:lnTo>
                    <a:pt x="369887" y="55562"/>
                  </a:lnTo>
                  <a:lnTo>
                    <a:pt x="369887" y="50800"/>
                  </a:lnTo>
                  <a:lnTo>
                    <a:pt x="374649" y="50800"/>
                  </a:lnTo>
                  <a:lnTo>
                    <a:pt x="374649" y="46037"/>
                  </a:lnTo>
                  <a:lnTo>
                    <a:pt x="379412" y="46037"/>
                  </a:lnTo>
                  <a:lnTo>
                    <a:pt x="384174" y="46037"/>
                  </a:lnTo>
                  <a:lnTo>
                    <a:pt x="387349" y="50800"/>
                  </a:lnTo>
                  <a:lnTo>
                    <a:pt x="387349" y="46037"/>
                  </a:lnTo>
                  <a:lnTo>
                    <a:pt x="392112" y="46037"/>
                  </a:lnTo>
                  <a:lnTo>
                    <a:pt x="396874" y="46037"/>
                  </a:lnTo>
                  <a:lnTo>
                    <a:pt x="401637" y="46037"/>
                  </a:lnTo>
                  <a:lnTo>
                    <a:pt x="401637" y="41275"/>
                  </a:lnTo>
                  <a:lnTo>
                    <a:pt x="406399" y="41275"/>
                  </a:lnTo>
                  <a:lnTo>
                    <a:pt x="406399" y="36512"/>
                  </a:lnTo>
                  <a:lnTo>
                    <a:pt x="411162" y="36512"/>
                  </a:lnTo>
                  <a:lnTo>
                    <a:pt x="411162" y="31750"/>
                  </a:lnTo>
                  <a:lnTo>
                    <a:pt x="415924" y="31750"/>
                  </a:lnTo>
                  <a:lnTo>
                    <a:pt x="415924" y="28575"/>
                  </a:lnTo>
                  <a:lnTo>
                    <a:pt x="411162" y="28575"/>
                  </a:lnTo>
                  <a:lnTo>
                    <a:pt x="415924" y="28575"/>
                  </a:lnTo>
                  <a:lnTo>
                    <a:pt x="415924" y="23812"/>
                  </a:lnTo>
                  <a:lnTo>
                    <a:pt x="420687" y="23812"/>
                  </a:lnTo>
                  <a:lnTo>
                    <a:pt x="423862" y="23812"/>
                  </a:lnTo>
                  <a:lnTo>
                    <a:pt x="423862" y="28575"/>
                  </a:lnTo>
                  <a:lnTo>
                    <a:pt x="423862" y="31750"/>
                  </a:lnTo>
                  <a:lnTo>
                    <a:pt x="428624" y="31750"/>
                  </a:lnTo>
                  <a:lnTo>
                    <a:pt x="428624" y="28575"/>
                  </a:lnTo>
                  <a:lnTo>
                    <a:pt x="433387" y="28575"/>
                  </a:lnTo>
                  <a:lnTo>
                    <a:pt x="433387" y="23812"/>
                  </a:lnTo>
                  <a:lnTo>
                    <a:pt x="438149" y="23812"/>
                  </a:lnTo>
                  <a:lnTo>
                    <a:pt x="438149" y="28575"/>
                  </a:lnTo>
                  <a:lnTo>
                    <a:pt x="433387" y="28575"/>
                  </a:lnTo>
                  <a:lnTo>
                    <a:pt x="433387" y="31750"/>
                  </a:lnTo>
                  <a:lnTo>
                    <a:pt x="433387" y="36512"/>
                  </a:lnTo>
                  <a:lnTo>
                    <a:pt x="428624" y="36512"/>
                  </a:lnTo>
                  <a:lnTo>
                    <a:pt x="428624" y="41275"/>
                  </a:lnTo>
                  <a:lnTo>
                    <a:pt x="423862" y="41275"/>
                  </a:lnTo>
                  <a:lnTo>
                    <a:pt x="423862" y="46037"/>
                  </a:lnTo>
                  <a:lnTo>
                    <a:pt x="428624" y="46037"/>
                  </a:lnTo>
                  <a:lnTo>
                    <a:pt x="428624" y="50800"/>
                  </a:lnTo>
                  <a:lnTo>
                    <a:pt x="428624" y="55562"/>
                  </a:lnTo>
                  <a:lnTo>
                    <a:pt x="428624" y="60325"/>
                  </a:lnTo>
                  <a:lnTo>
                    <a:pt x="433387" y="60325"/>
                  </a:lnTo>
                  <a:lnTo>
                    <a:pt x="433387" y="55562"/>
                  </a:lnTo>
                  <a:lnTo>
                    <a:pt x="438149" y="55562"/>
                  </a:lnTo>
                  <a:lnTo>
                    <a:pt x="438149" y="50800"/>
                  </a:lnTo>
                  <a:lnTo>
                    <a:pt x="442912" y="50800"/>
                  </a:lnTo>
                  <a:lnTo>
                    <a:pt x="442912" y="55562"/>
                  </a:lnTo>
                  <a:lnTo>
                    <a:pt x="447674" y="60325"/>
                  </a:lnTo>
                  <a:lnTo>
                    <a:pt x="447674" y="65087"/>
                  </a:lnTo>
                  <a:lnTo>
                    <a:pt x="447674" y="60325"/>
                  </a:lnTo>
                  <a:lnTo>
                    <a:pt x="452437" y="60325"/>
                  </a:lnTo>
                  <a:lnTo>
                    <a:pt x="457199" y="60325"/>
                  </a:lnTo>
                  <a:lnTo>
                    <a:pt x="457199" y="55562"/>
                  </a:lnTo>
                  <a:lnTo>
                    <a:pt x="457199" y="50800"/>
                  </a:lnTo>
                  <a:lnTo>
                    <a:pt x="461962" y="50800"/>
                  </a:lnTo>
                  <a:lnTo>
                    <a:pt x="461962" y="46037"/>
                  </a:lnTo>
                  <a:lnTo>
                    <a:pt x="465137" y="46037"/>
                  </a:lnTo>
                  <a:lnTo>
                    <a:pt x="465137" y="41275"/>
                  </a:lnTo>
                  <a:lnTo>
                    <a:pt x="465137" y="36512"/>
                  </a:lnTo>
                  <a:lnTo>
                    <a:pt x="469899" y="36512"/>
                  </a:lnTo>
                  <a:lnTo>
                    <a:pt x="469899" y="31750"/>
                  </a:lnTo>
                  <a:lnTo>
                    <a:pt x="474662" y="28575"/>
                  </a:lnTo>
                  <a:lnTo>
                    <a:pt x="479424" y="23812"/>
                  </a:lnTo>
                  <a:lnTo>
                    <a:pt x="479424" y="19050"/>
                  </a:lnTo>
                  <a:lnTo>
                    <a:pt x="484187" y="19050"/>
                  </a:lnTo>
                  <a:lnTo>
                    <a:pt x="484187" y="14287"/>
                  </a:lnTo>
                  <a:lnTo>
                    <a:pt x="488949" y="14287"/>
                  </a:lnTo>
                  <a:lnTo>
                    <a:pt x="488949" y="9525"/>
                  </a:lnTo>
                  <a:lnTo>
                    <a:pt x="493712" y="9525"/>
                  </a:lnTo>
                  <a:lnTo>
                    <a:pt x="493712" y="4762"/>
                  </a:lnTo>
                  <a:lnTo>
                    <a:pt x="493712" y="9525"/>
                  </a:lnTo>
                  <a:lnTo>
                    <a:pt x="493712" y="14287"/>
                  </a:lnTo>
                  <a:lnTo>
                    <a:pt x="493712" y="19050"/>
                  </a:lnTo>
                  <a:lnTo>
                    <a:pt x="493712" y="23812"/>
                  </a:lnTo>
                  <a:lnTo>
                    <a:pt x="493712" y="28575"/>
                  </a:lnTo>
                  <a:lnTo>
                    <a:pt x="498474" y="28575"/>
                  </a:lnTo>
                  <a:lnTo>
                    <a:pt x="501649" y="28575"/>
                  </a:lnTo>
                  <a:lnTo>
                    <a:pt x="506412" y="28575"/>
                  </a:lnTo>
                  <a:lnTo>
                    <a:pt x="506412" y="23812"/>
                  </a:lnTo>
                  <a:lnTo>
                    <a:pt x="506412" y="28575"/>
                  </a:lnTo>
                  <a:lnTo>
                    <a:pt x="506412" y="31750"/>
                  </a:lnTo>
                  <a:lnTo>
                    <a:pt x="511174" y="31750"/>
                  </a:lnTo>
                  <a:lnTo>
                    <a:pt x="515937" y="36512"/>
                  </a:lnTo>
                  <a:lnTo>
                    <a:pt x="511174" y="36512"/>
                  </a:lnTo>
                  <a:lnTo>
                    <a:pt x="511174" y="41275"/>
                  </a:lnTo>
                  <a:lnTo>
                    <a:pt x="506412" y="41275"/>
                  </a:lnTo>
                  <a:lnTo>
                    <a:pt x="506412" y="46037"/>
                  </a:lnTo>
                  <a:lnTo>
                    <a:pt x="511174" y="46037"/>
                  </a:lnTo>
                  <a:lnTo>
                    <a:pt x="511174" y="50800"/>
                  </a:lnTo>
                  <a:lnTo>
                    <a:pt x="515937" y="50800"/>
                  </a:lnTo>
                  <a:lnTo>
                    <a:pt x="520699" y="50800"/>
                  </a:lnTo>
                  <a:lnTo>
                    <a:pt x="520699" y="55562"/>
                  </a:lnTo>
                  <a:lnTo>
                    <a:pt x="515937" y="55562"/>
                  </a:lnTo>
                  <a:lnTo>
                    <a:pt x="515937" y="60325"/>
                  </a:lnTo>
                  <a:lnTo>
                    <a:pt x="511174" y="60325"/>
                  </a:lnTo>
                  <a:lnTo>
                    <a:pt x="511174" y="65087"/>
                  </a:lnTo>
                  <a:lnTo>
                    <a:pt x="511174" y="68262"/>
                  </a:lnTo>
                  <a:lnTo>
                    <a:pt x="506412" y="68262"/>
                  </a:lnTo>
                  <a:lnTo>
                    <a:pt x="506412" y="73025"/>
                  </a:lnTo>
                  <a:lnTo>
                    <a:pt x="506412" y="77787"/>
                  </a:lnTo>
                  <a:lnTo>
                    <a:pt x="511174" y="77787"/>
                  </a:lnTo>
                  <a:lnTo>
                    <a:pt x="511174" y="82550"/>
                  </a:lnTo>
                  <a:lnTo>
                    <a:pt x="515937" y="82550"/>
                  </a:lnTo>
                  <a:lnTo>
                    <a:pt x="515937" y="87312"/>
                  </a:lnTo>
                  <a:lnTo>
                    <a:pt x="511174" y="87312"/>
                  </a:lnTo>
                  <a:lnTo>
                    <a:pt x="511174" y="92075"/>
                  </a:lnTo>
                  <a:lnTo>
                    <a:pt x="515937" y="92075"/>
                  </a:lnTo>
                  <a:lnTo>
                    <a:pt x="511174" y="92075"/>
                  </a:lnTo>
                  <a:lnTo>
                    <a:pt x="515937" y="92075"/>
                  </a:lnTo>
                  <a:lnTo>
                    <a:pt x="515937" y="96837"/>
                  </a:lnTo>
                  <a:lnTo>
                    <a:pt x="515937" y="101600"/>
                  </a:lnTo>
                  <a:lnTo>
                    <a:pt x="520699" y="101600"/>
                  </a:lnTo>
                  <a:lnTo>
                    <a:pt x="520699" y="96837"/>
                  </a:lnTo>
                  <a:lnTo>
                    <a:pt x="520699" y="101600"/>
                  </a:lnTo>
                  <a:lnTo>
                    <a:pt x="525462" y="101600"/>
                  </a:lnTo>
                  <a:lnTo>
                    <a:pt x="525462" y="96837"/>
                  </a:lnTo>
                  <a:lnTo>
                    <a:pt x="530224" y="96837"/>
                  </a:lnTo>
                  <a:lnTo>
                    <a:pt x="534987" y="96837"/>
                  </a:lnTo>
                  <a:lnTo>
                    <a:pt x="534987" y="101600"/>
                  </a:lnTo>
                  <a:lnTo>
                    <a:pt x="538162" y="101600"/>
                  </a:lnTo>
                  <a:lnTo>
                    <a:pt x="542924" y="101600"/>
                  </a:lnTo>
                  <a:lnTo>
                    <a:pt x="542924" y="106362"/>
                  </a:lnTo>
                  <a:lnTo>
                    <a:pt x="547687" y="106362"/>
                  </a:lnTo>
                  <a:lnTo>
                    <a:pt x="547687" y="109537"/>
                  </a:lnTo>
                  <a:lnTo>
                    <a:pt x="547687" y="114300"/>
                  </a:lnTo>
                  <a:lnTo>
                    <a:pt x="552449" y="114300"/>
                  </a:lnTo>
                  <a:lnTo>
                    <a:pt x="552449" y="109537"/>
                  </a:lnTo>
                  <a:lnTo>
                    <a:pt x="552449" y="114300"/>
                  </a:lnTo>
                  <a:lnTo>
                    <a:pt x="557212" y="114300"/>
                  </a:lnTo>
                  <a:lnTo>
                    <a:pt x="557212" y="119062"/>
                  </a:lnTo>
                  <a:lnTo>
                    <a:pt x="557212" y="114300"/>
                  </a:lnTo>
                  <a:lnTo>
                    <a:pt x="561974" y="114300"/>
                  </a:lnTo>
                  <a:lnTo>
                    <a:pt x="561974" y="119062"/>
                  </a:lnTo>
                  <a:lnTo>
                    <a:pt x="561974" y="123825"/>
                  </a:lnTo>
                  <a:lnTo>
                    <a:pt x="566737" y="123825"/>
                  </a:lnTo>
                  <a:lnTo>
                    <a:pt x="571499" y="123825"/>
                  </a:lnTo>
                  <a:lnTo>
                    <a:pt x="571499" y="128587"/>
                  </a:lnTo>
                  <a:lnTo>
                    <a:pt x="571499" y="133350"/>
                  </a:lnTo>
                  <a:lnTo>
                    <a:pt x="571499" y="155575"/>
                  </a:lnTo>
                  <a:lnTo>
                    <a:pt x="566737" y="155575"/>
                  </a:lnTo>
                  <a:lnTo>
                    <a:pt x="566737" y="160337"/>
                  </a:lnTo>
                  <a:lnTo>
                    <a:pt x="571499" y="160337"/>
                  </a:lnTo>
                  <a:lnTo>
                    <a:pt x="576262" y="160337"/>
                  </a:lnTo>
                  <a:lnTo>
                    <a:pt x="576262" y="165100"/>
                  </a:lnTo>
                  <a:lnTo>
                    <a:pt x="579437" y="165100"/>
                  </a:lnTo>
                  <a:lnTo>
                    <a:pt x="584199" y="165100"/>
                  </a:lnTo>
                  <a:lnTo>
                    <a:pt x="584199" y="169862"/>
                  </a:lnTo>
                  <a:lnTo>
                    <a:pt x="579437" y="169862"/>
                  </a:lnTo>
                  <a:lnTo>
                    <a:pt x="579437" y="174625"/>
                  </a:lnTo>
                  <a:lnTo>
                    <a:pt x="584199" y="174625"/>
                  </a:lnTo>
                  <a:lnTo>
                    <a:pt x="584199" y="179387"/>
                  </a:lnTo>
                  <a:lnTo>
                    <a:pt x="588962" y="179387"/>
                  </a:lnTo>
                  <a:lnTo>
                    <a:pt x="588962" y="184150"/>
                  </a:lnTo>
                  <a:lnTo>
                    <a:pt x="588962" y="187325"/>
                  </a:lnTo>
                  <a:lnTo>
                    <a:pt x="584199" y="187325"/>
                  </a:lnTo>
                  <a:lnTo>
                    <a:pt x="584199" y="192087"/>
                  </a:lnTo>
                  <a:lnTo>
                    <a:pt x="579437" y="192087"/>
                  </a:lnTo>
                  <a:lnTo>
                    <a:pt x="584199" y="196850"/>
                  </a:lnTo>
                  <a:lnTo>
                    <a:pt x="579437" y="196850"/>
                  </a:lnTo>
                  <a:lnTo>
                    <a:pt x="576262" y="196850"/>
                  </a:lnTo>
                  <a:lnTo>
                    <a:pt x="576262" y="201612"/>
                  </a:lnTo>
                  <a:lnTo>
                    <a:pt x="576262" y="206375"/>
                  </a:lnTo>
                  <a:lnTo>
                    <a:pt x="571499" y="206375"/>
                  </a:lnTo>
                  <a:lnTo>
                    <a:pt x="566737" y="206375"/>
                  </a:lnTo>
                  <a:lnTo>
                    <a:pt x="561974" y="211137"/>
                  </a:lnTo>
                  <a:lnTo>
                    <a:pt x="566737" y="211137"/>
                  </a:lnTo>
                  <a:lnTo>
                    <a:pt x="566737" y="215900"/>
                  </a:lnTo>
                  <a:lnTo>
                    <a:pt x="566737" y="220662"/>
                  </a:lnTo>
                  <a:lnTo>
                    <a:pt x="571499" y="220662"/>
                  </a:lnTo>
                  <a:lnTo>
                    <a:pt x="571499" y="223837"/>
                  </a:lnTo>
                  <a:lnTo>
                    <a:pt x="566737" y="223837"/>
                  </a:lnTo>
                  <a:lnTo>
                    <a:pt x="561974" y="223837"/>
                  </a:lnTo>
                  <a:lnTo>
                    <a:pt x="561974" y="228600"/>
                  </a:lnTo>
                  <a:lnTo>
                    <a:pt x="557212" y="228600"/>
                  </a:lnTo>
                  <a:lnTo>
                    <a:pt x="557212" y="233362"/>
                  </a:lnTo>
                  <a:lnTo>
                    <a:pt x="552449" y="233362"/>
                  </a:lnTo>
                  <a:lnTo>
                    <a:pt x="552449" y="228600"/>
                  </a:lnTo>
                  <a:lnTo>
                    <a:pt x="547687" y="233362"/>
                  </a:lnTo>
                  <a:lnTo>
                    <a:pt x="542924" y="233362"/>
                  </a:lnTo>
                  <a:lnTo>
                    <a:pt x="542924" y="238125"/>
                  </a:lnTo>
                  <a:lnTo>
                    <a:pt x="538162" y="238125"/>
                  </a:lnTo>
                  <a:lnTo>
                    <a:pt x="538162" y="242887"/>
                  </a:lnTo>
                  <a:lnTo>
                    <a:pt x="538162" y="247650"/>
                  </a:lnTo>
                  <a:lnTo>
                    <a:pt x="542924" y="252412"/>
                  </a:lnTo>
                  <a:lnTo>
                    <a:pt x="542924" y="257175"/>
                  </a:lnTo>
                  <a:lnTo>
                    <a:pt x="538162" y="260350"/>
                  </a:lnTo>
                  <a:lnTo>
                    <a:pt x="538162" y="265112"/>
                  </a:lnTo>
                  <a:lnTo>
                    <a:pt x="534987" y="265112"/>
                  </a:lnTo>
                  <a:lnTo>
                    <a:pt x="538162" y="265112"/>
                  </a:lnTo>
                  <a:lnTo>
                    <a:pt x="534987" y="265112"/>
                  </a:lnTo>
                  <a:lnTo>
                    <a:pt x="534987" y="269875"/>
                  </a:lnTo>
                  <a:lnTo>
                    <a:pt x="534987" y="274637"/>
                  </a:lnTo>
                  <a:lnTo>
                    <a:pt x="530224" y="274637"/>
                  </a:lnTo>
                  <a:lnTo>
                    <a:pt x="530224" y="279400"/>
                  </a:lnTo>
                  <a:lnTo>
                    <a:pt x="530224" y="284162"/>
                  </a:lnTo>
                  <a:lnTo>
                    <a:pt x="530224" y="288925"/>
                  </a:lnTo>
                  <a:lnTo>
                    <a:pt x="525462" y="288925"/>
                  </a:lnTo>
                  <a:lnTo>
                    <a:pt x="525462" y="293687"/>
                  </a:lnTo>
                  <a:lnTo>
                    <a:pt x="530224" y="293687"/>
                  </a:lnTo>
                  <a:lnTo>
                    <a:pt x="530224" y="298450"/>
                  </a:lnTo>
                  <a:lnTo>
                    <a:pt x="530224" y="301625"/>
                  </a:lnTo>
                  <a:lnTo>
                    <a:pt x="530224" y="306387"/>
                  </a:lnTo>
                  <a:lnTo>
                    <a:pt x="534987" y="306387"/>
                  </a:lnTo>
                  <a:lnTo>
                    <a:pt x="530224" y="311150"/>
                  </a:lnTo>
                  <a:lnTo>
                    <a:pt x="530224" y="315912"/>
                  </a:lnTo>
                  <a:lnTo>
                    <a:pt x="534987" y="315912"/>
                  </a:lnTo>
                  <a:lnTo>
                    <a:pt x="538162" y="315912"/>
                  </a:lnTo>
                  <a:lnTo>
                    <a:pt x="542924" y="315912"/>
                  </a:lnTo>
                  <a:lnTo>
                    <a:pt x="542924" y="311150"/>
                  </a:lnTo>
                  <a:lnTo>
                    <a:pt x="547687" y="311150"/>
                  </a:lnTo>
                  <a:lnTo>
                    <a:pt x="552449" y="311150"/>
                  </a:lnTo>
                  <a:lnTo>
                    <a:pt x="557212" y="311150"/>
                  </a:lnTo>
                  <a:lnTo>
                    <a:pt x="557212" y="306387"/>
                  </a:lnTo>
                  <a:lnTo>
                    <a:pt x="561974" y="306387"/>
                  </a:lnTo>
                  <a:lnTo>
                    <a:pt x="561974" y="311150"/>
                  </a:lnTo>
                  <a:lnTo>
                    <a:pt x="561974" y="315912"/>
                  </a:lnTo>
                  <a:lnTo>
                    <a:pt x="561974" y="320675"/>
                  </a:lnTo>
                  <a:lnTo>
                    <a:pt x="561974" y="325437"/>
                  </a:lnTo>
                  <a:lnTo>
                    <a:pt x="561974" y="330200"/>
                  </a:lnTo>
                  <a:lnTo>
                    <a:pt x="557212" y="330200"/>
                  </a:lnTo>
                  <a:lnTo>
                    <a:pt x="557212" y="334962"/>
                  </a:lnTo>
                  <a:lnTo>
                    <a:pt x="557212" y="338137"/>
                  </a:lnTo>
                  <a:lnTo>
                    <a:pt x="552449" y="338137"/>
                  </a:lnTo>
                  <a:lnTo>
                    <a:pt x="552449" y="342900"/>
                  </a:lnTo>
                  <a:lnTo>
                    <a:pt x="557212" y="342900"/>
                  </a:lnTo>
                  <a:lnTo>
                    <a:pt x="557212" y="347662"/>
                  </a:lnTo>
                  <a:lnTo>
                    <a:pt x="557212" y="352425"/>
                  </a:lnTo>
                  <a:lnTo>
                    <a:pt x="561974" y="352425"/>
                  </a:lnTo>
                  <a:lnTo>
                    <a:pt x="566737" y="352425"/>
                  </a:lnTo>
                  <a:lnTo>
                    <a:pt x="566737" y="357187"/>
                  </a:lnTo>
                  <a:lnTo>
                    <a:pt x="571499" y="357187"/>
                  </a:lnTo>
                  <a:lnTo>
                    <a:pt x="571499" y="361950"/>
                  </a:lnTo>
                  <a:lnTo>
                    <a:pt x="571499" y="366712"/>
                  </a:lnTo>
                  <a:lnTo>
                    <a:pt x="571499" y="371475"/>
                  </a:lnTo>
                  <a:lnTo>
                    <a:pt x="566737" y="371475"/>
                  </a:lnTo>
                  <a:lnTo>
                    <a:pt x="566737" y="374650"/>
                  </a:lnTo>
                  <a:lnTo>
                    <a:pt x="566737" y="379412"/>
                  </a:lnTo>
                  <a:lnTo>
                    <a:pt x="566737" y="384175"/>
                  </a:lnTo>
                  <a:lnTo>
                    <a:pt x="566737" y="388937"/>
                  </a:lnTo>
                  <a:lnTo>
                    <a:pt x="571499" y="393700"/>
                  </a:lnTo>
                  <a:lnTo>
                    <a:pt x="571499" y="398462"/>
                  </a:lnTo>
                  <a:lnTo>
                    <a:pt x="576262" y="398462"/>
                  </a:lnTo>
                  <a:lnTo>
                    <a:pt x="576262" y="403225"/>
                  </a:lnTo>
                  <a:lnTo>
                    <a:pt x="579437" y="403225"/>
                  </a:lnTo>
                  <a:lnTo>
                    <a:pt x="584199" y="403225"/>
                  </a:lnTo>
                  <a:lnTo>
                    <a:pt x="588962" y="403225"/>
                  </a:lnTo>
                  <a:lnTo>
                    <a:pt x="593724" y="403225"/>
                  </a:lnTo>
                  <a:lnTo>
                    <a:pt x="593724" y="407987"/>
                  </a:lnTo>
                  <a:lnTo>
                    <a:pt x="593724" y="403225"/>
                  </a:lnTo>
                  <a:lnTo>
                    <a:pt x="598487" y="403225"/>
                  </a:lnTo>
                  <a:lnTo>
                    <a:pt x="598487" y="407987"/>
                  </a:lnTo>
                  <a:lnTo>
                    <a:pt x="598487" y="412750"/>
                  </a:lnTo>
                  <a:lnTo>
                    <a:pt x="598487" y="415925"/>
                  </a:lnTo>
                  <a:lnTo>
                    <a:pt x="593724" y="415925"/>
                  </a:lnTo>
                  <a:lnTo>
                    <a:pt x="598487" y="415925"/>
                  </a:lnTo>
                  <a:lnTo>
                    <a:pt x="598487" y="420687"/>
                  </a:lnTo>
                  <a:lnTo>
                    <a:pt x="598487" y="425450"/>
                  </a:lnTo>
                  <a:lnTo>
                    <a:pt x="593724" y="425450"/>
                  </a:lnTo>
                  <a:lnTo>
                    <a:pt x="593724" y="430212"/>
                  </a:lnTo>
                  <a:lnTo>
                    <a:pt x="593724" y="434975"/>
                  </a:lnTo>
                  <a:lnTo>
                    <a:pt x="593724" y="439737"/>
                  </a:lnTo>
                  <a:lnTo>
                    <a:pt x="593724" y="444500"/>
                  </a:lnTo>
                  <a:lnTo>
                    <a:pt x="588962" y="449262"/>
                  </a:lnTo>
                  <a:lnTo>
                    <a:pt x="588962" y="452437"/>
                  </a:lnTo>
                  <a:lnTo>
                    <a:pt x="584199" y="452437"/>
                  </a:lnTo>
                  <a:lnTo>
                    <a:pt x="584199" y="457200"/>
                  </a:lnTo>
                  <a:lnTo>
                    <a:pt x="588962" y="457200"/>
                  </a:lnTo>
                  <a:lnTo>
                    <a:pt x="593724" y="457200"/>
                  </a:lnTo>
                  <a:lnTo>
                    <a:pt x="593724" y="452437"/>
                  </a:lnTo>
                  <a:lnTo>
                    <a:pt x="598487" y="452437"/>
                  </a:lnTo>
                  <a:lnTo>
                    <a:pt x="598487" y="457200"/>
                  </a:lnTo>
                  <a:lnTo>
                    <a:pt x="603249" y="457200"/>
                  </a:lnTo>
                  <a:lnTo>
                    <a:pt x="603249" y="452437"/>
                  </a:lnTo>
                  <a:lnTo>
                    <a:pt x="608012" y="452437"/>
                  </a:lnTo>
                  <a:lnTo>
                    <a:pt x="608012" y="449262"/>
                  </a:lnTo>
                  <a:lnTo>
                    <a:pt x="612774" y="449262"/>
                  </a:lnTo>
                  <a:lnTo>
                    <a:pt x="612774" y="452437"/>
                  </a:lnTo>
                  <a:lnTo>
                    <a:pt x="612774" y="449262"/>
                  </a:lnTo>
                  <a:lnTo>
                    <a:pt x="612774" y="452437"/>
                  </a:lnTo>
                  <a:lnTo>
                    <a:pt x="612774" y="449262"/>
                  </a:lnTo>
                  <a:lnTo>
                    <a:pt x="615949" y="449262"/>
                  </a:lnTo>
                  <a:lnTo>
                    <a:pt x="615949" y="452437"/>
                  </a:lnTo>
                  <a:lnTo>
                    <a:pt x="620712" y="452437"/>
                  </a:lnTo>
                  <a:lnTo>
                    <a:pt x="620712" y="457200"/>
                  </a:lnTo>
                  <a:lnTo>
                    <a:pt x="615949" y="457200"/>
                  </a:lnTo>
                  <a:lnTo>
                    <a:pt x="615949" y="461962"/>
                  </a:lnTo>
                  <a:lnTo>
                    <a:pt x="612774" y="461962"/>
                  </a:lnTo>
                  <a:lnTo>
                    <a:pt x="608012" y="461962"/>
                  </a:lnTo>
                  <a:lnTo>
                    <a:pt x="603249" y="461962"/>
                  </a:lnTo>
                  <a:lnTo>
                    <a:pt x="608012" y="466725"/>
                  </a:lnTo>
                  <a:lnTo>
                    <a:pt x="603249" y="466725"/>
                  </a:lnTo>
                  <a:lnTo>
                    <a:pt x="598487" y="466725"/>
                  </a:lnTo>
                  <a:lnTo>
                    <a:pt x="598487" y="471487"/>
                  </a:lnTo>
                  <a:lnTo>
                    <a:pt x="598487" y="476250"/>
                  </a:lnTo>
                  <a:lnTo>
                    <a:pt x="593724" y="476250"/>
                  </a:lnTo>
                  <a:lnTo>
                    <a:pt x="598487" y="476250"/>
                  </a:lnTo>
                  <a:lnTo>
                    <a:pt x="598487" y="481012"/>
                  </a:lnTo>
                  <a:lnTo>
                    <a:pt x="598487" y="485775"/>
                  </a:lnTo>
                  <a:lnTo>
                    <a:pt x="598487" y="490537"/>
                  </a:lnTo>
                  <a:lnTo>
                    <a:pt x="598487" y="493712"/>
                  </a:lnTo>
                  <a:lnTo>
                    <a:pt x="593724" y="493712"/>
                  </a:lnTo>
                  <a:lnTo>
                    <a:pt x="593724" y="498475"/>
                  </a:lnTo>
                  <a:lnTo>
                    <a:pt x="593724" y="503237"/>
                  </a:lnTo>
                  <a:lnTo>
                    <a:pt x="593724" y="508000"/>
                  </a:lnTo>
                  <a:lnTo>
                    <a:pt x="588962" y="508000"/>
                  </a:lnTo>
                  <a:lnTo>
                    <a:pt x="588962" y="512762"/>
                  </a:lnTo>
                  <a:lnTo>
                    <a:pt x="588962" y="517525"/>
                  </a:lnTo>
                  <a:lnTo>
                    <a:pt x="588962" y="522287"/>
                  </a:lnTo>
                  <a:lnTo>
                    <a:pt x="593724" y="522287"/>
                  </a:lnTo>
                  <a:lnTo>
                    <a:pt x="593724" y="527050"/>
                  </a:lnTo>
                  <a:lnTo>
                    <a:pt x="598487" y="527050"/>
                  </a:lnTo>
                  <a:lnTo>
                    <a:pt x="598487" y="530225"/>
                  </a:lnTo>
                  <a:lnTo>
                    <a:pt x="598487" y="534987"/>
                  </a:lnTo>
                  <a:lnTo>
                    <a:pt x="598487" y="539750"/>
                  </a:lnTo>
                  <a:lnTo>
                    <a:pt x="593724" y="539750"/>
                  </a:lnTo>
                  <a:lnTo>
                    <a:pt x="598487" y="539750"/>
                  </a:lnTo>
                  <a:lnTo>
                    <a:pt x="598487" y="544512"/>
                  </a:lnTo>
                  <a:lnTo>
                    <a:pt x="593724" y="544512"/>
                  </a:lnTo>
                  <a:lnTo>
                    <a:pt x="593724" y="549275"/>
                  </a:lnTo>
                  <a:lnTo>
                    <a:pt x="598487" y="549275"/>
                  </a:lnTo>
                  <a:lnTo>
                    <a:pt x="593724" y="549275"/>
                  </a:lnTo>
                  <a:lnTo>
                    <a:pt x="588962" y="549275"/>
                  </a:lnTo>
                  <a:lnTo>
                    <a:pt x="588962" y="554037"/>
                  </a:lnTo>
                  <a:lnTo>
                    <a:pt x="588962" y="558800"/>
                  </a:lnTo>
                  <a:lnTo>
                    <a:pt x="584199" y="558800"/>
                  </a:lnTo>
                  <a:lnTo>
                    <a:pt x="584199" y="563562"/>
                  </a:lnTo>
                  <a:lnTo>
                    <a:pt x="579437" y="563562"/>
                  </a:lnTo>
                  <a:lnTo>
                    <a:pt x="576262" y="563562"/>
                  </a:lnTo>
                  <a:lnTo>
                    <a:pt x="571499" y="563562"/>
                  </a:lnTo>
                  <a:lnTo>
                    <a:pt x="566737" y="563562"/>
                  </a:lnTo>
                  <a:lnTo>
                    <a:pt x="566737" y="566737"/>
                  </a:lnTo>
                  <a:lnTo>
                    <a:pt x="561974" y="566737"/>
                  </a:lnTo>
                  <a:lnTo>
                    <a:pt x="557212" y="566737"/>
                  </a:lnTo>
                  <a:lnTo>
                    <a:pt x="557212" y="571500"/>
                  </a:lnTo>
                  <a:lnTo>
                    <a:pt x="557212" y="566737"/>
                  </a:lnTo>
                  <a:lnTo>
                    <a:pt x="552449" y="566737"/>
                  </a:lnTo>
                  <a:lnTo>
                    <a:pt x="552449" y="563562"/>
                  </a:lnTo>
                  <a:lnTo>
                    <a:pt x="547687" y="563562"/>
                  </a:lnTo>
                  <a:lnTo>
                    <a:pt x="542924" y="563562"/>
                  </a:lnTo>
                  <a:lnTo>
                    <a:pt x="538162" y="566737"/>
                  </a:lnTo>
                  <a:lnTo>
                    <a:pt x="538162" y="563562"/>
                  </a:lnTo>
                  <a:lnTo>
                    <a:pt x="534987" y="563562"/>
                  </a:lnTo>
                  <a:lnTo>
                    <a:pt x="534987" y="558800"/>
                  </a:lnTo>
                  <a:lnTo>
                    <a:pt x="534987" y="563562"/>
                  </a:lnTo>
                  <a:lnTo>
                    <a:pt x="534987" y="558800"/>
                  </a:lnTo>
                  <a:lnTo>
                    <a:pt x="534987" y="563562"/>
                  </a:lnTo>
                  <a:lnTo>
                    <a:pt x="530224" y="563562"/>
                  </a:lnTo>
                  <a:lnTo>
                    <a:pt x="530224" y="558800"/>
                  </a:lnTo>
                  <a:lnTo>
                    <a:pt x="530224" y="554037"/>
                  </a:lnTo>
                  <a:lnTo>
                    <a:pt x="525462" y="554037"/>
                  </a:lnTo>
                  <a:lnTo>
                    <a:pt x="525462" y="558800"/>
                  </a:lnTo>
                  <a:lnTo>
                    <a:pt x="525462" y="554037"/>
                  </a:lnTo>
                  <a:lnTo>
                    <a:pt x="525462" y="549275"/>
                  </a:lnTo>
                  <a:lnTo>
                    <a:pt x="520699" y="549275"/>
                  </a:lnTo>
                  <a:lnTo>
                    <a:pt x="515937" y="549275"/>
                  </a:lnTo>
                  <a:lnTo>
                    <a:pt x="511174" y="549275"/>
                  </a:lnTo>
                  <a:lnTo>
                    <a:pt x="511174" y="554037"/>
                  </a:lnTo>
                  <a:lnTo>
                    <a:pt x="506412" y="554037"/>
                  </a:lnTo>
                  <a:lnTo>
                    <a:pt x="501649" y="554037"/>
                  </a:lnTo>
                  <a:lnTo>
                    <a:pt x="506412" y="554037"/>
                  </a:lnTo>
                  <a:lnTo>
                    <a:pt x="501649" y="554037"/>
                  </a:lnTo>
                  <a:lnTo>
                    <a:pt x="501649" y="558800"/>
                  </a:lnTo>
                  <a:lnTo>
                    <a:pt x="501649" y="563562"/>
                  </a:lnTo>
                  <a:lnTo>
                    <a:pt x="498474" y="563562"/>
                  </a:lnTo>
                  <a:lnTo>
                    <a:pt x="498474" y="566737"/>
                  </a:lnTo>
                  <a:lnTo>
                    <a:pt x="493712" y="566737"/>
                  </a:lnTo>
                  <a:lnTo>
                    <a:pt x="493712" y="571500"/>
                  </a:lnTo>
                  <a:lnTo>
                    <a:pt x="488949" y="571500"/>
                  </a:lnTo>
                  <a:lnTo>
                    <a:pt x="484187" y="571500"/>
                  </a:lnTo>
                  <a:lnTo>
                    <a:pt x="484187" y="576262"/>
                  </a:lnTo>
                  <a:lnTo>
                    <a:pt x="484187" y="581025"/>
                  </a:lnTo>
                  <a:lnTo>
                    <a:pt x="479424" y="581025"/>
                  </a:lnTo>
                  <a:lnTo>
                    <a:pt x="479424" y="576262"/>
                  </a:lnTo>
                  <a:lnTo>
                    <a:pt x="474662" y="576262"/>
                  </a:lnTo>
                  <a:lnTo>
                    <a:pt x="474662" y="581025"/>
                  </a:lnTo>
                  <a:lnTo>
                    <a:pt x="474662" y="585787"/>
                  </a:lnTo>
                  <a:lnTo>
                    <a:pt x="479424" y="585787"/>
                  </a:lnTo>
                  <a:lnTo>
                    <a:pt x="484187" y="585787"/>
                  </a:lnTo>
                  <a:lnTo>
                    <a:pt x="488949" y="585787"/>
                  </a:lnTo>
                  <a:lnTo>
                    <a:pt x="493712" y="585787"/>
                  </a:lnTo>
                  <a:lnTo>
                    <a:pt x="493712" y="590550"/>
                  </a:lnTo>
                  <a:lnTo>
                    <a:pt x="498474" y="590550"/>
                  </a:lnTo>
                  <a:lnTo>
                    <a:pt x="493712" y="590550"/>
                  </a:lnTo>
                  <a:lnTo>
                    <a:pt x="493712" y="595312"/>
                  </a:lnTo>
                  <a:lnTo>
                    <a:pt x="488949" y="595312"/>
                  </a:lnTo>
                  <a:lnTo>
                    <a:pt x="488949" y="600075"/>
                  </a:lnTo>
                  <a:lnTo>
                    <a:pt x="493712" y="600075"/>
                  </a:lnTo>
                  <a:lnTo>
                    <a:pt x="493712" y="604837"/>
                  </a:lnTo>
                  <a:lnTo>
                    <a:pt x="493712" y="608012"/>
                  </a:lnTo>
                  <a:lnTo>
                    <a:pt x="493712" y="612775"/>
                  </a:lnTo>
                  <a:lnTo>
                    <a:pt x="493712" y="617537"/>
                  </a:lnTo>
                  <a:lnTo>
                    <a:pt x="498474" y="617537"/>
                  </a:lnTo>
                  <a:lnTo>
                    <a:pt x="498474" y="622300"/>
                  </a:lnTo>
                  <a:lnTo>
                    <a:pt x="493712" y="622300"/>
                  </a:lnTo>
                  <a:lnTo>
                    <a:pt x="498474" y="622300"/>
                  </a:lnTo>
                  <a:lnTo>
                    <a:pt x="493712" y="622300"/>
                  </a:lnTo>
                  <a:lnTo>
                    <a:pt x="493712" y="627062"/>
                  </a:lnTo>
                  <a:lnTo>
                    <a:pt x="488949" y="627062"/>
                  </a:lnTo>
                  <a:lnTo>
                    <a:pt x="484187" y="627062"/>
                  </a:lnTo>
                  <a:lnTo>
                    <a:pt x="479424" y="627062"/>
                  </a:lnTo>
                  <a:lnTo>
                    <a:pt x="479424" y="631825"/>
                  </a:lnTo>
                  <a:lnTo>
                    <a:pt x="474662" y="631825"/>
                  </a:lnTo>
                  <a:lnTo>
                    <a:pt x="469899" y="631825"/>
                  </a:lnTo>
                  <a:lnTo>
                    <a:pt x="469899" y="627062"/>
                  </a:lnTo>
                  <a:lnTo>
                    <a:pt x="465137" y="627062"/>
                  </a:lnTo>
                  <a:lnTo>
                    <a:pt x="465137" y="622300"/>
                  </a:lnTo>
                  <a:lnTo>
                    <a:pt x="465137" y="617537"/>
                  </a:lnTo>
                  <a:lnTo>
                    <a:pt x="461962" y="617537"/>
                  </a:lnTo>
                  <a:lnTo>
                    <a:pt x="461962" y="612775"/>
                  </a:lnTo>
                  <a:lnTo>
                    <a:pt x="461962" y="608012"/>
                  </a:lnTo>
                  <a:lnTo>
                    <a:pt x="457199" y="608012"/>
                  </a:lnTo>
                  <a:lnTo>
                    <a:pt x="457199" y="604837"/>
                  </a:lnTo>
                  <a:lnTo>
                    <a:pt x="452437" y="604837"/>
                  </a:lnTo>
                  <a:lnTo>
                    <a:pt x="428624" y="604837"/>
                  </a:lnTo>
                  <a:lnTo>
                    <a:pt x="428624" y="600075"/>
                  </a:lnTo>
                  <a:lnTo>
                    <a:pt x="423862" y="600075"/>
                  </a:lnTo>
                  <a:lnTo>
                    <a:pt x="423862" y="604837"/>
                  </a:lnTo>
                  <a:lnTo>
                    <a:pt x="420687" y="604837"/>
                  </a:lnTo>
                  <a:lnTo>
                    <a:pt x="423862" y="604837"/>
                  </a:lnTo>
                  <a:lnTo>
                    <a:pt x="420687" y="604837"/>
                  </a:lnTo>
                  <a:lnTo>
                    <a:pt x="420687" y="600075"/>
                  </a:lnTo>
                  <a:lnTo>
                    <a:pt x="415924" y="600075"/>
                  </a:lnTo>
                  <a:lnTo>
                    <a:pt x="415924" y="604837"/>
                  </a:lnTo>
                  <a:lnTo>
                    <a:pt x="411162" y="604837"/>
                  </a:lnTo>
                  <a:lnTo>
                    <a:pt x="406399" y="604837"/>
                  </a:lnTo>
                  <a:lnTo>
                    <a:pt x="406399" y="600075"/>
                  </a:lnTo>
                  <a:lnTo>
                    <a:pt x="401637" y="600075"/>
                  </a:lnTo>
                  <a:lnTo>
                    <a:pt x="396874" y="600075"/>
                  </a:lnTo>
                  <a:lnTo>
                    <a:pt x="396874" y="604837"/>
                  </a:lnTo>
                  <a:lnTo>
                    <a:pt x="401637" y="604837"/>
                  </a:lnTo>
                  <a:lnTo>
                    <a:pt x="396874" y="604837"/>
                  </a:lnTo>
                  <a:lnTo>
                    <a:pt x="396874" y="627062"/>
                  </a:lnTo>
                  <a:lnTo>
                    <a:pt x="392112" y="627062"/>
                  </a:lnTo>
                  <a:lnTo>
                    <a:pt x="392112" y="631825"/>
                  </a:lnTo>
                  <a:lnTo>
                    <a:pt x="396874" y="631825"/>
                  </a:lnTo>
                  <a:lnTo>
                    <a:pt x="396874" y="636588"/>
                  </a:lnTo>
                  <a:lnTo>
                    <a:pt x="396874" y="631825"/>
                  </a:lnTo>
                  <a:lnTo>
                    <a:pt x="396874" y="636588"/>
                  </a:lnTo>
                  <a:lnTo>
                    <a:pt x="401637" y="636588"/>
                  </a:lnTo>
                  <a:lnTo>
                    <a:pt x="401637" y="641350"/>
                  </a:lnTo>
                  <a:lnTo>
                    <a:pt x="401637" y="644525"/>
                  </a:lnTo>
                  <a:lnTo>
                    <a:pt x="396874" y="644525"/>
                  </a:lnTo>
                  <a:lnTo>
                    <a:pt x="392112" y="644525"/>
                  </a:lnTo>
                  <a:lnTo>
                    <a:pt x="392112" y="649288"/>
                  </a:lnTo>
                  <a:lnTo>
                    <a:pt x="387349" y="649288"/>
                  </a:lnTo>
                  <a:lnTo>
                    <a:pt x="387349" y="654050"/>
                  </a:lnTo>
                  <a:lnTo>
                    <a:pt x="387349" y="658813"/>
                  </a:lnTo>
                  <a:lnTo>
                    <a:pt x="384174" y="658813"/>
                  </a:lnTo>
                  <a:lnTo>
                    <a:pt x="379412" y="658813"/>
                  </a:lnTo>
                  <a:lnTo>
                    <a:pt x="379412" y="654050"/>
                  </a:lnTo>
                  <a:lnTo>
                    <a:pt x="374649" y="654050"/>
                  </a:lnTo>
                  <a:lnTo>
                    <a:pt x="374649" y="658813"/>
                  </a:lnTo>
                  <a:lnTo>
                    <a:pt x="369887" y="658813"/>
                  </a:lnTo>
                  <a:lnTo>
                    <a:pt x="365124" y="658813"/>
                  </a:lnTo>
                  <a:lnTo>
                    <a:pt x="360362" y="658813"/>
                  </a:lnTo>
                  <a:lnTo>
                    <a:pt x="355599" y="658813"/>
                  </a:lnTo>
                  <a:lnTo>
                    <a:pt x="355599" y="654050"/>
                  </a:lnTo>
                  <a:lnTo>
                    <a:pt x="355599" y="658813"/>
                  </a:lnTo>
                  <a:lnTo>
                    <a:pt x="350837" y="658813"/>
                  </a:lnTo>
                  <a:lnTo>
                    <a:pt x="346074" y="658813"/>
                  </a:lnTo>
                  <a:lnTo>
                    <a:pt x="342899" y="658813"/>
                  </a:lnTo>
                  <a:lnTo>
                    <a:pt x="342899" y="663575"/>
                  </a:lnTo>
                  <a:lnTo>
                    <a:pt x="342899" y="668338"/>
                  </a:lnTo>
                  <a:lnTo>
                    <a:pt x="342899" y="673100"/>
                  </a:lnTo>
                  <a:lnTo>
                    <a:pt x="338137" y="673100"/>
                  </a:lnTo>
                  <a:lnTo>
                    <a:pt x="338137" y="668338"/>
                  </a:lnTo>
                  <a:lnTo>
                    <a:pt x="333374" y="673100"/>
                  </a:lnTo>
                  <a:lnTo>
                    <a:pt x="333374" y="677863"/>
                  </a:lnTo>
                  <a:lnTo>
                    <a:pt x="328612" y="677863"/>
                  </a:lnTo>
                  <a:lnTo>
                    <a:pt x="328612" y="673100"/>
                  </a:lnTo>
                  <a:lnTo>
                    <a:pt x="323849" y="673100"/>
                  </a:lnTo>
                  <a:lnTo>
                    <a:pt x="319087" y="673100"/>
                  </a:lnTo>
                  <a:lnTo>
                    <a:pt x="319087" y="668338"/>
                  </a:lnTo>
                  <a:lnTo>
                    <a:pt x="319087" y="663575"/>
                  </a:lnTo>
                  <a:lnTo>
                    <a:pt x="319087" y="658813"/>
                  </a:lnTo>
                  <a:lnTo>
                    <a:pt x="319087" y="654050"/>
                  </a:lnTo>
                  <a:lnTo>
                    <a:pt x="319087" y="649288"/>
                  </a:lnTo>
                  <a:lnTo>
                    <a:pt x="319087" y="644525"/>
                  </a:lnTo>
                  <a:lnTo>
                    <a:pt x="314324" y="644525"/>
                  </a:lnTo>
                  <a:lnTo>
                    <a:pt x="319087" y="644525"/>
                  </a:lnTo>
                  <a:lnTo>
                    <a:pt x="319087" y="641350"/>
                  </a:lnTo>
                  <a:lnTo>
                    <a:pt x="314324" y="641350"/>
                  </a:lnTo>
                  <a:lnTo>
                    <a:pt x="314324" y="636588"/>
                  </a:lnTo>
                  <a:lnTo>
                    <a:pt x="314324" y="631825"/>
                  </a:lnTo>
                  <a:lnTo>
                    <a:pt x="319087" y="631825"/>
                  </a:lnTo>
                  <a:lnTo>
                    <a:pt x="319087" y="627062"/>
                  </a:lnTo>
                  <a:lnTo>
                    <a:pt x="314324" y="627062"/>
                  </a:lnTo>
                  <a:lnTo>
                    <a:pt x="309562" y="627062"/>
                  </a:lnTo>
                  <a:lnTo>
                    <a:pt x="309562" y="622300"/>
                  </a:lnTo>
                  <a:lnTo>
                    <a:pt x="314324" y="622300"/>
                  </a:lnTo>
                  <a:lnTo>
                    <a:pt x="314324" y="617537"/>
                  </a:lnTo>
                  <a:lnTo>
                    <a:pt x="309562" y="617537"/>
                  </a:lnTo>
                  <a:lnTo>
                    <a:pt x="306387" y="617537"/>
                  </a:lnTo>
                  <a:lnTo>
                    <a:pt x="306387" y="622300"/>
                  </a:lnTo>
                  <a:lnTo>
                    <a:pt x="301624" y="622300"/>
                  </a:lnTo>
                  <a:lnTo>
                    <a:pt x="301624" y="617537"/>
                  </a:lnTo>
                  <a:lnTo>
                    <a:pt x="296862" y="617537"/>
                  </a:lnTo>
                  <a:lnTo>
                    <a:pt x="296862" y="612775"/>
                  </a:lnTo>
                  <a:lnTo>
                    <a:pt x="292099" y="617537"/>
                  </a:lnTo>
                  <a:lnTo>
                    <a:pt x="287337" y="622300"/>
                  </a:lnTo>
                  <a:lnTo>
                    <a:pt x="287337" y="627062"/>
                  </a:lnTo>
                  <a:lnTo>
                    <a:pt x="282574" y="627062"/>
                  </a:lnTo>
                  <a:lnTo>
                    <a:pt x="282574" y="631825"/>
                  </a:lnTo>
                  <a:lnTo>
                    <a:pt x="277812" y="631825"/>
                  </a:lnTo>
                  <a:lnTo>
                    <a:pt x="273049" y="631825"/>
                  </a:lnTo>
                  <a:lnTo>
                    <a:pt x="277812" y="636588"/>
                  </a:lnTo>
                  <a:lnTo>
                    <a:pt x="273049" y="641350"/>
                  </a:lnTo>
                  <a:lnTo>
                    <a:pt x="277812" y="641350"/>
                  </a:lnTo>
                  <a:lnTo>
                    <a:pt x="277812" y="644525"/>
                  </a:lnTo>
                  <a:lnTo>
                    <a:pt x="273049" y="644525"/>
                  </a:lnTo>
                  <a:lnTo>
                    <a:pt x="269874" y="644525"/>
                  </a:lnTo>
                  <a:lnTo>
                    <a:pt x="265112" y="644525"/>
                  </a:lnTo>
                  <a:lnTo>
                    <a:pt x="265112" y="641350"/>
                  </a:lnTo>
                  <a:lnTo>
                    <a:pt x="260349" y="641350"/>
                  </a:lnTo>
                  <a:lnTo>
                    <a:pt x="260349" y="636588"/>
                  </a:lnTo>
                  <a:lnTo>
                    <a:pt x="260349" y="631825"/>
                  </a:lnTo>
                  <a:lnTo>
                    <a:pt x="260349" y="627062"/>
                  </a:lnTo>
                  <a:lnTo>
                    <a:pt x="260349" y="622300"/>
                  </a:lnTo>
                  <a:lnTo>
                    <a:pt x="260349" y="617537"/>
                  </a:lnTo>
                  <a:lnTo>
                    <a:pt x="265112" y="617537"/>
                  </a:lnTo>
                  <a:lnTo>
                    <a:pt x="265112" y="612775"/>
                  </a:lnTo>
                  <a:lnTo>
                    <a:pt x="269874" y="612775"/>
                  </a:lnTo>
                  <a:lnTo>
                    <a:pt x="269874" y="608012"/>
                  </a:lnTo>
                  <a:lnTo>
                    <a:pt x="273049" y="608012"/>
                  </a:lnTo>
                  <a:lnTo>
                    <a:pt x="273049" y="604837"/>
                  </a:lnTo>
                  <a:lnTo>
                    <a:pt x="273049" y="600075"/>
                  </a:lnTo>
                  <a:lnTo>
                    <a:pt x="277812" y="600075"/>
                  </a:lnTo>
                  <a:lnTo>
                    <a:pt x="277812" y="595312"/>
                  </a:lnTo>
                  <a:lnTo>
                    <a:pt x="277812" y="590550"/>
                  </a:lnTo>
                  <a:lnTo>
                    <a:pt x="282574" y="590550"/>
                  </a:lnTo>
                  <a:lnTo>
                    <a:pt x="287337" y="590550"/>
                  </a:lnTo>
                  <a:lnTo>
                    <a:pt x="287337" y="585787"/>
                  </a:lnTo>
                  <a:lnTo>
                    <a:pt x="292099" y="585787"/>
                  </a:lnTo>
                  <a:lnTo>
                    <a:pt x="292099" y="581025"/>
                  </a:lnTo>
                  <a:lnTo>
                    <a:pt x="292099" y="576262"/>
                  </a:lnTo>
                  <a:lnTo>
                    <a:pt x="296862" y="576262"/>
                  </a:lnTo>
                  <a:lnTo>
                    <a:pt x="292099" y="576262"/>
                  </a:lnTo>
                  <a:lnTo>
                    <a:pt x="296862" y="571500"/>
                  </a:lnTo>
                  <a:lnTo>
                    <a:pt x="296862" y="566737"/>
                  </a:lnTo>
                  <a:lnTo>
                    <a:pt x="296862" y="563562"/>
                  </a:lnTo>
                  <a:lnTo>
                    <a:pt x="296862" y="558800"/>
                  </a:lnTo>
                  <a:lnTo>
                    <a:pt x="296862" y="554037"/>
                  </a:lnTo>
                  <a:lnTo>
                    <a:pt x="292099" y="554037"/>
                  </a:lnTo>
                  <a:lnTo>
                    <a:pt x="292099" y="549275"/>
                  </a:lnTo>
                  <a:lnTo>
                    <a:pt x="292099" y="544512"/>
                  </a:lnTo>
                  <a:lnTo>
                    <a:pt x="292099" y="539750"/>
                  </a:lnTo>
                  <a:lnTo>
                    <a:pt x="296862" y="539750"/>
                  </a:lnTo>
                  <a:lnTo>
                    <a:pt x="301624" y="539750"/>
                  </a:lnTo>
                  <a:lnTo>
                    <a:pt x="306387" y="534987"/>
                  </a:lnTo>
                  <a:lnTo>
                    <a:pt x="306387" y="530225"/>
                  </a:lnTo>
                  <a:lnTo>
                    <a:pt x="306387" y="527050"/>
                  </a:lnTo>
                  <a:lnTo>
                    <a:pt x="309562" y="527050"/>
                  </a:lnTo>
                  <a:lnTo>
                    <a:pt x="309562" y="522287"/>
                  </a:lnTo>
                  <a:lnTo>
                    <a:pt x="306387" y="522287"/>
                  </a:lnTo>
                  <a:lnTo>
                    <a:pt x="309562" y="522287"/>
                  </a:lnTo>
                  <a:lnTo>
                    <a:pt x="306387" y="522287"/>
                  </a:lnTo>
                  <a:lnTo>
                    <a:pt x="301624" y="522287"/>
                  </a:lnTo>
                  <a:lnTo>
                    <a:pt x="296862" y="522287"/>
                  </a:lnTo>
                  <a:lnTo>
                    <a:pt x="296862" y="517525"/>
                  </a:lnTo>
                  <a:lnTo>
                    <a:pt x="296862" y="522287"/>
                  </a:lnTo>
                  <a:lnTo>
                    <a:pt x="296862" y="517525"/>
                  </a:lnTo>
                  <a:lnTo>
                    <a:pt x="292099" y="522287"/>
                  </a:lnTo>
                  <a:lnTo>
                    <a:pt x="292099" y="527050"/>
                  </a:lnTo>
                  <a:lnTo>
                    <a:pt x="287337" y="527050"/>
                  </a:lnTo>
                  <a:lnTo>
                    <a:pt x="282574" y="527050"/>
                  </a:lnTo>
                  <a:lnTo>
                    <a:pt x="282574" y="522287"/>
                  </a:lnTo>
                  <a:lnTo>
                    <a:pt x="282574" y="517525"/>
                  </a:lnTo>
                  <a:lnTo>
                    <a:pt x="277812" y="517525"/>
                  </a:lnTo>
                  <a:lnTo>
                    <a:pt x="277812" y="512762"/>
                  </a:lnTo>
                  <a:lnTo>
                    <a:pt x="277812" y="517525"/>
                  </a:lnTo>
                  <a:lnTo>
                    <a:pt x="277812" y="512762"/>
                  </a:lnTo>
                  <a:lnTo>
                    <a:pt x="277812" y="508000"/>
                  </a:lnTo>
                  <a:lnTo>
                    <a:pt x="277812" y="503237"/>
                  </a:lnTo>
                  <a:lnTo>
                    <a:pt x="282574" y="503237"/>
                  </a:lnTo>
                  <a:lnTo>
                    <a:pt x="282574" y="498475"/>
                  </a:lnTo>
                  <a:lnTo>
                    <a:pt x="282574" y="503237"/>
                  </a:lnTo>
                  <a:lnTo>
                    <a:pt x="282574" y="498475"/>
                  </a:lnTo>
                  <a:lnTo>
                    <a:pt x="282574" y="493712"/>
                  </a:lnTo>
                  <a:lnTo>
                    <a:pt x="282574" y="490537"/>
                  </a:lnTo>
                  <a:lnTo>
                    <a:pt x="282574" y="485775"/>
                  </a:lnTo>
                  <a:lnTo>
                    <a:pt x="282574" y="481012"/>
                  </a:lnTo>
                  <a:lnTo>
                    <a:pt x="287337" y="481012"/>
                  </a:lnTo>
                  <a:lnTo>
                    <a:pt x="287337" y="476250"/>
                  </a:lnTo>
                  <a:lnTo>
                    <a:pt x="282574" y="476250"/>
                  </a:lnTo>
                  <a:lnTo>
                    <a:pt x="277812" y="476250"/>
                  </a:lnTo>
                  <a:lnTo>
                    <a:pt x="273049" y="476250"/>
                  </a:lnTo>
                  <a:lnTo>
                    <a:pt x="273049" y="471487"/>
                  </a:lnTo>
                  <a:lnTo>
                    <a:pt x="269874" y="471487"/>
                  </a:lnTo>
                  <a:lnTo>
                    <a:pt x="265112" y="471487"/>
                  </a:lnTo>
                  <a:lnTo>
                    <a:pt x="260349" y="471487"/>
                  </a:lnTo>
                  <a:lnTo>
                    <a:pt x="255587" y="471487"/>
                  </a:lnTo>
                  <a:lnTo>
                    <a:pt x="255587" y="466725"/>
                  </a:lnTo>
                  <a:lnTo>
                    <a:pt x="250824" y="466725"/>
                  </a:lnTo>
                  <a:lnTo>
                    <a:pt x="250824" y="461962"/>
                  </a:lnTo>
                  <a:lnTo>
                    <a:pt x="246062" y="461962"/>
                  </a:lnTo>
                  <a:lnTo>
                    <a:pt x="246062" y="466725"/>
                  </a:lnTo>
                  <a:lnTo>
                    <a:pt x="246062" y="471487"/>
                  </a:lnTo>
                  <a:lnTo>
                    <a:pt x="241299" y="471487"/>
                  </a:lnTo>
                  <a:lnTo>
                    <a:pt x="246062" y="471487"/>
                  </a:lnTo>
                  <a:lnTo>
                    <a:pt x="246062" y="476250"/>
                  </a:lnTo>
                  <a:lnTo>
                    <a:pt x="246062" y="481012"/>
                  </a:lnTo>
                  <a:lnTo>
                    <a:pt x="241299" y="481012"/>
                  </a:lnTo>
                  <a:lnTo>
                    <a:pt x="241299" y="476250"/>
                  </a:lnTo>
                  <a:lnTo>
                    <a:pt x="236537" y="476250"/>
                  </a:lnTo>
                  <a:lnTo>
                    <a:pt x="236537" y="481012"/>
                  </a:lnTo>
                  <a:lnTo>
                    <a:pt x="231774" y="481012"/>
                  </a:lnTo>
                  <a:lnTo>
                    <a:pt x="228599" y="481012"/>
                  </a:lnTo>
                  <a:lnTo>
                    <a:pt x="223837" y="481012"/>
                  </a:lnTo>
                  <a:lnTo>
                    <a:pt x="223837" y="476250"/>
                  </a:lnTo>
                  <a:lnTo>
                    <a:pt x="223837" y="471487"/>
                  </a:lnTo>
                  <a:lnTo>
                    <a:pt x="223837" y="476250"/>
                  </a:lnTo>
                  <a:lnTo>
                    <a:pt x="219074" y="476250"/>
                  </a:lnTo>
                  <a:lnTo>
                    <a:pt x="214312" y="471487"/>
                  </a:lnTo>
                  <a:lnTo>
                    <a:pt x="214312" y="476250"/>
                  </a:lnTo>
                  <a:lnTo>
                    <a:pt x="209549" y="476250"/>
                  </a:lnTo>
                  <a:lnTo>
                    <a:pt x="209549" y="471487"/>
                  </a:lnTo>
                  <a:lnTo>
                    <a:pt x="204787" y="471487"/>
                  </a:lnTo>
                  <a:lnTo>
                    <a:pt x="204787" y="476250"/>
                  </a:lnTo>
                  <a:lnTo>
                    <a:pt x="200024" y="476250"/>
                  </a:lnTo>
                  <a:lnTo>
                    <a:pt x="200024" y="481012"/>
                  </a:lnTo>
                  <a:lnTo>
                    <a:pt x="200024" y="485775"/>
                  </a:lnTo>
                  <a:lnTo>
                    <a:pt x="200024" y="490537"/>
                  </a:lnTo>
                  <a:lnTo>
                    <a:pt x="195262" y="490537"/>
                  </a:lnTo>
                  <a:lnTo>
                    <a:pt x="195262" y="493712"/>
                  </a:lnTo>
                  <a:lnTo>
                    <a:pt x="192087" y="493712"/>
                  </a:lnTo>
                  <a:lnTo>
                    <a:pt x="187324" y="498475"/>
                  </a:lnTo>
                  <a:lnTo>
                    <a:pt x="187324" y="503237"/>
                  </a:lnTo>
                  <a:lnTo>
                    <a:pt x="182562" y="503237"/>
                  </a:lnTo>
                  <a:lnTo>
                    <a:pt x="182562" y="508000"/>
                  </a:lnTo>
                  <a:lnTo>
                    <a:pt x="182562" y="512762"/>
                  </a:lnTo>
                  <a:lnTo>
                    <a:pt x="177799" y="517525"/>
                  </a:lnTo>
                  <a:lnTo>
                    <a:pt x="177799" y="522287"/>
                  </a:lnTo>
                  <a:lnTo>
                    <a:pt x="173037" y="522287"/>
                  </a:lnTo>
                  <a:lnTo>
                    <a:pt x="168274" y="522287"/>
                  </a:lnTo>
                  <a:lnTo>
                    <a:pt x="168274" y="517525"/>
                  </a:lnTo>
                  <a:lnTo>
                    <a:pt x="168274" y="512762"/>
                  </a:lnTo>
                  <a:lnTo>
                    <a:pt x="163512" y="512762"/>
                  </a:lnTo>
                  <a:lnTo>
                    <a:pt x="163512" y="508000"/>
                  </a:lnTo>
                  <a:lnTo>
                    <a:pt x="158749" y="508000"/>
                  </a:lnTo>
                  <a:lnTo>
                    <a:pt x="158749" y="512762"/>
                  </a:lnTo>
                  <a:lnTo>
                    <a:pt x="158749" y="517525"/>
                  </a:lnTo>
                  <a:lnTo>
                    <a:pt x="153987" y="517525"/>
                  </a:lnTo>
                  <a:lnTo>
                    <a:pt x="153987" y="512762"/>
                  </a:lnTo>
                  <a:lnTo>
                    <a:pt x="153987" y="517525"/>
                  </a:lnTo>
                  <a:lnTo>
                    <a:pt x="150812" y="517525"/>
                  </a:lnTo>
                  <a:lnTo>
                    <a:pt x="150812" y="512762"/>
                  </a:lnTo>
                  <a:lnTo>
                    <a:pt x="150812" y="508000"/>
                  </a:lnTo>
                  <a:lnTo>
                    <a:pt x="150812" y="503237"/>
                  </a:lnTo>
                  <a:lnTo>
                    <a:pt x="150812" y="498475"/>
                  </a:lnTo>
                  <a:lnTo>
                    <a:pt x="150812" y="493712"/>
                  </a:lnTo>
                  <a:lnTo>
                    <a:pt x="150812" y="498475"/>
                  </a:lnTo>
                  <a:lnTo>
                    <a:pt x="146049" y="498475"/>
                  </a:lnTo>
                  <a:lnTo>
                    <a:pt x="141287" y="498475"/>
                  </a:lnTo>
                  <a:lnTo>
                    <a:pt x="141287" y="493712"/>
                  </a:lnTo>
                  <a:lnTo>
                    <a:pt x="136524" y="493712"/>
                  </a:lnTo>
                  <a:lnTo>
                    <a:pt x="131762" y="493712"/>
                  </a:lnTo>
                  <a:lnTo>
                    <a:pt x="131762" y="498475"/>
                  </a:lnTo>
                  <a:lnTo>
                    <a:pt x="126999" y="498475"/>
                  </a:lnTo>
                  <a:lnTo>
                    <a:pt x="126999" y="503237"/>
                  </a:lnTo>
                  <a:lnTo>
                    <a:pt x="126999" y="508000"/>
                  </a:lnTo>
                  <a:lnTo>
                    <a:pt x="126999" y="512762"/>
                  </a:lnTo>
                  <a:lnTo>
                    <a:pt x="126999" y="517525"/>
                  </a:lnTo>
                  <a:lnTo>
                    <a:pt x="122237" y="517525"/>
                  </a:lnTo>
                  <a:lnTo>
                    <a:pt x="117474" y="512762"/>
                  </a:lnTo>
                  <a:lnTo>
                    <a:pt x="117474" y="517525"/>
                  </a:lnTo>
                  <a:lnTo>
                    <a:pt x="117474" y="522287"/>
                  </a:lnTo>
                  <a:lnTo>
                    <a:pt x="117474" y="527050"/>
                  </a:lnTo>
                  <a:lnTo>
                    <a:pt x="122237" y="527050"/>
                  </a:lnTo>
                  <a:lnTo>
                    <a:pt x="122237" y="530225"/>
                  </a:lnTo>
                  <a:lnTo>
                    <a:pt x="122237" y="534987"/>
                  </a:lnTo>
                  <a:lnTo>
                    <a:pt x="117474" y="534987"/>
                  </a:lnTo>
                  <a:lnTo>
                    <a:pt x="114299" y="534987"/>
                  </a:lnTo>
                  <a:lnTo>
                    <a:pt x="109537" y="534987"/>
                  </a:lnTo>
                  <a:lnTo>
                    <a:pt x="104774" y="534987"/>
                  </a:lnTo>
                  <a:lnTo>
                    <a:pt x="104774" y="530225"/>
                  </a:lnTo>
                  <a:lnTo>
                    <a:pt x="104774" y="534987"/>
                  </a:lnTo>
                  <a:lnTo>
                    <a:pt x="109537" y="534987"/>
                  </a:lnTo>
                  <a:lnTo>
                    <a:pt x="109537" y="530225"/>
                  </a:lnTo>
                  <a:lnTo>
                    <a:pt x="104774" y="530225"/>
                  </a:lnTo>
                  <a:lnTo>
                    <a:pt x="104774" y="527050"/>
                  </a:lnTo>
                  <a:lnTo>
                    <a:pt x="109537" y="527050"/>
                  </a:lnTo>
                  <a:lnTo>
                    <a:pt x="104774" y="527050"/>
                  </a:lnTo>
                  <a:lnTo>
                    <a:pt x="109537" y="527050"/>
                  </a:lnTo>
                  <a:lnTo>
                    <a:pt x="109537" y="522287"/>
                  </a:lnTo>
                  <a:lnTo>
                    <a:pt x="109537" y="517525"/>
                  </a:lnTo>
                  <a:lnTo>
                    <a:pt x="109537" y="522287"/>
                  </a:lnTo>
                  <a:lnTo>
                    <a:pt x="104774" y="522287"/>
                  </a:lnTo>
                  <a:lnTo>
                    <a:pt x="104774" y="517525"/>
                  </a:lnTo>
                  <a:lnTo>
                    <a:pt x="100012" y="517525"/>
                  </a:lnTo>
                  <a:lnTo>
                    <a:pt x="95249" y="517525"/>
                  </a:lnTo>
                  <a:lnTo>
                    <a:pt x="90487" y="517525"/>
                  </a:lnTo>
                  <a:lnTo>
                    <a:pt x="90487" y="522287"/>
                  </a:lnTo>
                  <a:lnTo>
                    <a:pt x="85724" y="522287"/>
                  </a:lnTo>
                  <a:lnTo>
                    <a:pt x="80962" y="517525"/>
                  </a:lnTo>
                  <a:lnTo>
                    <a:pt x="77787" y="517525"/>
                  </a:lnTo>
                  <a:lnTo>
                    <a:pt x="77787" y="512762"/>
                  </a:lnTo>
                  <a:lnTo>
                    <a:pt x="77787" y="508000"/>
                  </a:lnTo>
                  <a:lnTo>
                    <a:pt x="77787" y="512762"/>
                  </a:lnTo>
                  <a:lnTo>
                    <a:pt x="80962" y="512762"/>
                  </a:lnTo>
                  <a:lnTo>
                    <a:pt x="80962" y="508000"/>
                  </a:lnTo>
                  <a:lnTo>
                    <a:pt x="85724" y="508000"/>
                  </a:lnTo>
                  <a:lnTo>
                    <a:pt x="85724" y="503237"/>
                  </a:lnTo>
                  <a:lnTo>
                    <a:pt x="80962" y="503237"/>
                  </a:lnTo>
                  <a:lnTo>
                    <a:pt x="80962" y="498475"/>
                  </a:lnTo>
                  <a:lnTo>
                    <a:pt x="77787" y="498475"/>
                  </a:lnTo>
                  <a:lnTo>
                    <a:pt x="80962" y="498475"/>
                  </a:lnTo>
                  <a:lnTo>
                    <a:pt x="77787" y="493712"/>
                  </a:lnTo>
                  <a:lnTo>
                    <a:pt x="77787" y="490537"/>
                  </a:lnTo>
                  <a:lnTo>
                    <a:pt x="77787" y="485775"/>
                  </a:lnTo>
                  <a:lnTo>
                    <a:pt x="80962" y="485775"/>
                  </a:lnTo>
                  <a:lnTo>
                    <a:pt x="77787" y="485775"/>
                  </a:lnTo>
                  <a:lnTo>
                    <a:pt x="77787" y="481012"/>
                  </a:lnTo>
                  <a:lnTo>
                    <a:pt x="77787" y="485775"/>
                  </a:lnTo>
                  <a:lnTo>
                    <a:pt x="73024" y="485775"/>
                  </a:lnTo>
                  <a:lnTo>
                    <a:pt x="73024" y="490537"/>
                  </a:lnTo>
                  <a:lnTo>
                    <a:pt x="68262" y="490537"/>
                  </a:lnTo>
                  <a:lnTo>
                    <a:pt x="63499" y="490537"/>
                  </a:lnTo>
                  <a:lnTo>
                    <a:pt x="63499" y="485775"/>
                  </a:lnTo>
                  <a:lnTo>
                    <a:pt x="58737" y="485775"/>
                  </a:lnTo>
                  <a:lnTo>
                    <a:pt x="53974" y="481012"/>
                  </a:lnTo>
                  <a:lnTo>
                    <a:pt x="58737" y="481012"/>
                  </a:lnTo>
                  <a:lnTo>
                    <a:pt x="58737" y="476250"/>
                  </a:lnTo>
                  <a:lnTo>
                    <a:pt x="58737" y="471487"/>
                  </a:lnTo>
                  <a:lnTo>
                    <a:pt x="63499" y="471487"/>
                  </a:lnTo>
                  <a:lnTo>
                    <a:pt x="63499" y="466725"/>
                  </a:lnTo>
                  <a:lnTo>
                    <a:pt x="68262" y="466725"/>
                  </a:lnTo>
                  <a:lnTo>
                    <a:pt x="68262" y="461962"/>
                  </a:lnTo>
                  <a:lnTo>
                    <a:pt x="68262" y="466725"/>
                  </a:lnTo>
                  <a:lnTo>
                    <a:pt x="63499" y="461962"/>
                  </a:lnTo>
                  <a:lnTo>
                    <a:pt x="68262" y="461962"/>
                  </a:lnTo>
                  <a:lnTo>
                    <a:pt x="68262" y="457200"/>
                  </a:lnTo>
                  <a:lnTo>
                    <a:pt x="73024" y="452437"/>
                  </a:lnTo>
                  <a:lnTo>
                    <a:pt x="68262" y="452437"/>
                  </a:lnTo>
                  <a:lnTo>
                    <a:pt x="68262" y="449262"/>
                  </a:lnTo>
                  <a:lnTo>
                    <a:pt x="68262" y="452437"/>
                  </a:lnTo>
                  <a:lnTo>
                    <a:pt x="68262" y="449262"/>
                  </a:lnTo>
                  <a:lnTo>
                    <a:pt x="68262" y="444500"/>
                  </a:lnTo>
                  <a:lnTo>
                    <a:pt x="63499" y="444500"/>
                  </a:lnTo>
                  <a:lnTo>
                    <a:pt x="63499" y="439737"/>
                  </a:lnTo>
                  <a:lnTo>
                    <a:pt x="63499" y="444500"/>
                  </a:lnTo>
                  <a:lnTo>
                    <a:pt x="58737" y="444500"/>
                  </a:lnTo>
                  <a:lnTo>
                    <a:pt x="58737" y="439737"/>
                  </a:lnTo>
                  <a:lnTo>
                    <a:pt x="53974" y="439737"/>
                  </a:lnTo>
                  <a:lnTo>
                    <a:pt x="53974" y="434975"/>
                  </a:lnTo>
                  <a:lnTo>
                    <a:pt x="58737" y="434975"/>
                  </a:lnTo>
                  <a:lnTo>
                    <a:pt x="63499" y="434975"/>
                  </a:lnTo>
                  <a:lnTo>
                    <a:pt x="68262" y="434975"/>
                  </a:lnTo>
                  <a:lnTo>
                    <a:pt x="68262" y="430212"/>
                  </a:lnTo>
                  <a:lnTo>
                    <a:pt x="73024" y="430212"/>
                  </a:lnTo>
                  <a:lnTo>
                    <a:pt x="73024" y="425450"/>
                  </a:lnTo>
                  <a:lnTo>
                    <a:pt x="77787" y="425450"/>
                  </a:lnTo>
                  <a:lnTo>
                    <a:pt x="80962" y="425450"/>
                  </a:lnTo>
                  <a:lnTo>
                    <a:pt x="80962" y="430212"/>
                  </a:lnTo>
                  <a:lnTo>
                    <a:pt x="80962" y="425450"/>
                  </a:lnTo>
                  <a:lnTo>
                    <a:pt x="80962" y="420687"/>
                  </a:lnTo>
                  <a:lnTo>
                    <a:pt x="77787" y="420687"/>
                  </a:lnTo>
                  <a:lnTo>
                    <a:pt x="77787" y="415925"/>
                  </a:lnTo>
                  <a:lnTo>
                    <a:pt x="80962" y="415925"/>
                  </a:lnTo>
                  <a:lnTo>
                    <a:pt x="80962" y="412750"/>
                  </a:lnTo>
                  <a:lnTo>
                    <a:pt x="77787" y="412750"/>
                  </a:lnTo>
                  <a:lnTo>
                    <a:pt x="77787" y="407987"/>
                  </a:lnTo>
                  <a:lnTo>
                    <a:pt x="77787" y="412750"/>
                  </a:lnTo>
                  <a:lnTo>
                    <a:pt x="73024" y="412750"/>
                  </a:lnTo>
                  <a:lnTo>
                    <a:pt x="73024" y="415925"/>
                  </a:lnTo>
                  <a:lnTo>
                    <a:pt x="73024" y="412750"/>
                  </a:lnTo>
                  <a:lnTo>
                    <a:pt x="73024" y="407987"/>
                  </a:lnTo>
                  <a:lnTo>
                    <a:pt x="77787" y="407987"/>
                  </a:lnTo>
                  <a:lnTo>
                    <a:pt x="77787" y="403225"/>
                  </a:lnTo>
                  <a:lnTo>
                    <a:pt x="80962" y="407987"/>
                  </a:lnTo>
                  <a:lnTo>
                    <a:pt x="80962" y="403225"/>
                  </a:lnTo>
                  <a:lnTo>
                    <a:pt x="80962" y="398462"/>
                  </a:lnTo>
                  <a:lnTo>
                    <a:pt x="80962" y="393700"/>
                  </a:lnTo>
                  <a:lnTo>
                    <a:pt x="77787" y="388937"/>
                  </a:lnTo>
                  <a:lnTo>
                    <a:pt x="77787" y="384175"/>
                  </a:lnTo>
                  <a:lnTo>
                    <a:pt x="77787" y="388937"/>
                  </a:lnTo>
                  <a:lnTo>
                    <a:pt x="73024" y="388937"/>
                  </a:lnTo>
                  <a:lnTo>
                    <a:pt x="73024" y="384175"/>
                  </a:lnTo>
                  <a:lnTo>
                    <a:pt x="77787" y="384175"/>
                  </a:lnTo>
                  <a:lnTo>
                    <a:pt x="73024" y="384175"/>
                  </a:lnTo>
                  <a:lnTo>
                    <a:pt x="73024" y="379412"/>
                  </a:lnTo>
                  <a:lnTo>
                    <a:pt x="68262" y="379412"/>
                  </a:lnTo>
                  <a:lnTo>
                    <a:pt x="63499" y="379412"/>
                  </a:lnTo>
                  <a:lnTo>
                    <a:pt x="63499" y="374650"/>
                  </a:lnTo>
                  <a:lnTo>
                    <a:pt x="63499" y="379412"/>
                  </a:lnTo>
                  <a:lnTo>
                    <a:pt x="58737" y="379412"/>
                  </a:lnTo>
                  <a:lnTo>
                    <a:pt x="53974" y="379412"/>
                  </a:lnTo>
                  <a:lnTo>
                    <a:pt x="49212" y="379412"/>
                  </a:lnTo>
                  <a:lnTo>
                    <a:pt x="44449" y="379412"/>
                  </a:lnTo>
                  <a:lnTo>
                    <a:pt x="44449" y="384175"/>
                  </a:lnTo>
                  <a:lnTo>
                    <a:pt x="39687" y="388937"/>
                  </a:lnTo>
                  <a:lnTo>
                    <a:pt x="36512" y="388937"/>
                  </a:lnTo>
                  <a:lnTo>
                    <a:pt x="31749" y="388937"/>
                  </a:lnTo>
                  <a:lnTo>
                    <a:pt x="31749" y="384175"/>
                  </a:lnTo>
                  <a:lnTo>
                    <a:pt x="36512" y="384175"/>
                  </a:lnTo>
                  <a:lnTo>
                    <a:pt x="31749" y="384175"/>
                  </a:lnTo>
                  <a:lnTo>
                    <a:pt x="26987" y="384175"/>
                  </a:lnTo>
                  <a:lnTo>
                    <a:pt x="26987" y="388937"/>
                  </a:lnTo>
                  <a:lnTo>
                    <a:pt x="22224" y="388937"/>
                  </a:lnTo>
                  <a:lnTo>
                    <a:pt x="22224" y="384175"/>
                  </a:lnTo>
                  <a:lnTo>
                    <a:pt x="22224" y="388937"/>
                  </a:lnTo>
                  <a:lnTo>
                    <a:pt x="17462" y="388937"/>
                  </a:lnTo>
                  <a:lnTo>
                    <a:pt x="17462" y="393700"/>
                  </a:lnTo>
                  <a:lnTo>
                    <a:pt x="12699" y="393700"/>
                  </a:lnTo>
                  <a:lnTo>
                    <a:pt x="17462" y="393700"/>
                  </a:lnTo>
                  <a:lnTo>
                    <a:pt x="17462" y="398462"/>
                  </a:lnTo>
                  <a:lnTo>
                    <a:pt x="12699" y="398462"/>
                  </a:lnTo>
                  <a:lnTo>
                    <a:pt x="7937" y="398462"/>
                  </a:lnTo>
                  <a:lnTo>
                    <a:pt x="3174" y="398462"/>
                  </a:lnTo>
                  <a:lnTo>
                    <a:pt x="7937" y="398462"/>
                  </a:lnTo>
                  <a:lnTo>
                    <a:pt x="3174" y="398462"/>
                  </a:lnTo>
                  <a:lnTo>
                    <a:pt x="3174" y="393700"/>
                  </a:lnTo>
                  <a:lnTo>
                    <a:pt x="0" y="393700"/>
                  </a:lnTo>
                  <a:lnTo>
                    <a:pt x="0" y="388937"/>
                  </a:lnTo>
                  <a:lnTo>
                    <a:pt x="0" y="393700"/>
                  </a:lnTo>
                  <a:lnTo>
                    <a:pt x="0" y="388937"/>
                  </a:lnTo>
                  <a:lnTo>
                    <a:pt x="3174" y="388937"/>
                  </a:lnTo>
                  <a:lnTo>
                    <a:pt x="3174" y="384175"/>
                  </a:lnTo>
                  <a:lnTo>
                    <a:pt x="7937" y="384175"/>
                  </a:lnTo>
                  <a:lnTo>
                    <a:pt x="7937" y="388937"/>
                  </a:lnTo>
                  <a:lnTo>
                    <a:pt x="7937" y="384175"/>
                  </a:lnTo>
                  <a:lnTo>
                    <a:pt x="7937" y="379412"/>
                  </a:lnTo>
                  <a:lnTo>
                    <a:pt x="12699" y="379412"/>
                  </a:lnTo>
                  <a:lnTo>
                    <a:pt x="12699" y="374650"/>
                  </a:lnTo>
                  <a:lnTo>
                    <a:pt x="7937" y="374650"/>
                  </a:lnTo>
                  <a:lnTo>
                    <a:pt x="7937" y="371475"/>
                  </a:lnTo>
                  <a:lnTo>
                    <a:pt x="12699" y="371475"/>
                  </a:lnTo>
                  <a:lnTo>
                    <a:pt x="17462" y="371475"/>
                  </a:lnTo>
                  <a:lnTo>
                    <a:pt x="17462" y="366712"/>
                  </a:lnTo>
                  <a:lnTo>
                    <a:pt x="22224" y="366712"/>
                  </a:lnTo>
                  <a:lnTo>
                    <a:pt x="22224" y="361950"/>
                  </a:lnTo>
                  <a:lnTo>
                    <a:pt x="26987" y="361950"/>
                  </a:lnTo>
                  <a:lnTo>
                    <a:pt x="22224" y="357187"/>
                  </a:lnTo>
                  <a:lnTo>
                    <a:pt x="26987" y="357187"/>
                  </a:lnTo>
                  <a:lnTo>
                    <a:pt x="31749" y="357187"/>
                  </a:lnTo>
                  <a:lnTo>
                    <a:pt x="31749" y="352425"/>
                  </a:lnTo>
                  <a:lnTo>
                    <a:pt x="31749" y="357187"/>
                  </a:lnTo>
                  <a:lnTo>
                    <a:pt x="31749" y="352425"/>
                  </a:lnTo>
                  <a:lnTo>
                    <a:pt x="31749" y="347662"/>
                  </a:lnTo>
                  <a:lnTo>
                    <a:pt x="36512" y="347662"/>
                  </a:lnTo>
                  <a:lnTo>
                    <a:pt x="36512" y="342900"/>
                  </a:lnTo>
                  <a:lnTo>
                    <a:pt x="31749" y="342900"/>
                  </a:lnTo>
                  <a:lnTo>
                    <a:pt x="31749" y="347662"/>
                  </a:lnTo>
                  <a:lnTo>
                    <a:pt x="31749" y="342900"/>
                  </a:lnTo>
                  <a:lnTo>
                    <a:pt x="36512" y="342900"/>
                  </a:lnTo>
                  <a:lnTo>
                    <a:pt x="36512" y="347662"/>
                  </a:lnTo>
                  <a:lnTo>
                    <a:pt x="36512" y="342900"/>
                  </a:lnTo>
                  <a:lnTo>
                    <a:pt x="39687" y="342900"/>
                  </a:lnTo>
                  <a:lnTo>
                    <a:pt x="44449" y="342900"/>
                  </a:lnTo>
                  <a:lnTo>
                    <a:pt x="44449" y="347662"/>
                  </a:lnTo>
                  <a:lnTo>
                    <a:pt x="44449" y="342900"/>
                  </a:lnTo>
                  <a:lnTo>
                    <a:pt x="49212" y="342900"/>
                  </a:lnTo>
                  <a:lnTo>
                    <a:pt x="53974" y="342900"/>
                  </a:lnTo>
                  <a:lnTo>
                    <a:pt x="53974" y="338137"/>
                  </a:lnTo>
                  <a:lnTo>
                    <a:pt x="49212" y="338137"/>
                  </a:lnTo>
                  <a:lnTo>
                    <a:pt x="53974" y="338137"/>
                  </a:lnTo>
                  <a:lnTo>
                    <a:pt x="53974" y="334962"/>
                  </a:lnTo>
                  <a:lnTo>
                    <a:pt x="58737" y="334962"/>
                  </a:lnTo>
                  <a:lnTo>
                    <a:pt x="58737" y="330200"/>
                  </a:lnTo>
                  <a:lnTo>
                    <a:pt x="63499" y="330200"/>
                  </a:lnTo>
                  <a:lnTo>
                    <a:pt x="68262" y="330200"/>
                  </a:lnTo>
                  <a:lnTo>
                    <a:pt x="68262" y="325437"/>
                  </a:lnTo>
                  <a:lnTo>
                    <a:pt x="68262" y="320675"/>
                  </a:lnTo>
                  <a:lnTo>
                    <a:pt x="68262" y="315912"/>
                  </a:lnTo>
                  <a:lnTo>
                    <a:pt x="68262" y="311150"/>
                  </a:lnTo>
                  <a:lnTo>
                    <a:pt x="63499" y="311150"/>
                  </a:lnTo>
                  <a:lnTo>
                    <a:pt x="63499" y="306387"/>
                  </a:lnTo>
                  <a:lnTo>
                    <a:pt x="58737" y="306387"/>
                  </a:lnTo>
                  <a:lnTo>
                    <a:pt x="58737" y="301625"/>
                  </a:lnTo>
                  <a:lnTo>
                    <a:pt x="53974" y="301625"/>
                  </a:lnTo>
                  <a:lnTo>
                    <a:pt x="53974" y="298450"/>
                  </a:lnTo>
                  <a:lnTo>
                    <a:pt x="53974" y="293687"/>
                  </a:lnTo>
                  <a:lnTo>
                    <a:pt x="53974" y="288925"/>
                  </a:lnTo>
                  <a:lnTo>
                    <a:pt x="49212" y="288925"/>
                  </a:lnTo>
                  <a:lnTo>
                    <a:pt x="53974" y="288925"/>
                  </a:lnTo>
                  <a:lnTo>
                    <a:pt x="49212" y="288925"/>
                  </a:lnTo>
                  <a:lnTo>
                    <a:pt x="49212" y="284162"/>
                  </a:lnTo>
                  <a:lnTo>
                    <a:pt x="49212" y="279400"/>
                  </a:lnTo>
                  <a:lnTo>
                    <a:pt x="49212" y="274637"/>
                  </a:lnTo>
                  <a:lnTo>
                    <a:pt x="53974" y="274637"/>
                  </a:lnTo>
                  <a:lnTo>
                    <a:pt x="53974" y="269875"/>
                  </a:lnTo>
                  <a:lnTo>
                    <a:pt x="58737" y="269875"/>
                  </a:lnTo>
                  <a:lnTo>
                    <a:pt x="53974" y="269875"/>
                  </a:lnTo>
                  <a:lnTo>
                    <a:pt x="53974" y="265112"/>
                  </a:lnTo>
                  <a:lnTo>
                    <a:pt x="49212" y="265112"/>
                  </a:lnTo>
                  <a:lnTo>
                    <a:pt x="49212" y="269875"/>
                  </a:lnTo>
                  <a:lnTo>
                    <a:pt x="49212" y="265112"/>
                  </a:lnTo>
                  <a:lnTo>
                    <a:pt x="49212" y="260350"/>
                  </a:lnTo>
                  <a:lnTo>
                    <a:pt x="49212" y="257175"/>
                  </a:lnTo>
                  <a:lnTo>
                    <a:pt x="49212" y="252412"/>
                  </a:lnTo>
                  <a:lnTo>
                    <a:pt x="49212" y="247650"/>
                  </a:lnTo>
                  <a:lnTo>
                    <a:pt x="53974" y="247650"/>
                  </a:lnTo>
                  <a:lnTo>
                    <a:pt x="53974" y="242887"/>
                  </a:lnTo>
                  <a:lnTo>
                    <a:pt x="53974" y="238125"/>
                  </a:lnTo>
                  <a:lnTo>
                    <a:pt x="58737" y="238125"/>
                  </a:lnTo>
                  <a:lnTo>
                    <a:pt x="49212" y="238125"/>
                  </a:lnTo>
                  <a:lnTo>
                    <a:pt x="53974" y="238125"/>
                  </a:lnTo>
                  <a:lnTo>
                    <a:pt x="44449" y="238125"/>
                  </a:lnTo>
                  <a:lnTo>
                    <a:pt x="44449" y="233362"/>
                  </a:lnTo>
                  <a:lnTo>
                    <a:pt x="39687" y="233362"/>
                  </a:lnTo>
                  <a:lnTo>
                    <a:pt x="39687" y="228600"/>
                  </a:lnTo>
                  <a:lnTo>
                    <a:pt x="44449" y="228600"/>
                  </a:lnTo>
                  <a:lnTo>
                    <a:pt x="44449" y="223837"/>
                  </a:lnTo>
                  <a:lnTo>
                    <a:pt x="39687" y="223837"/>
                  </a:lnTo>
                  <a:lnTo>
                    <a:pt x="44449" y="223837"/>
                  </a:lnTo>
                  <a:lnTo>
                    <a:pt x="39687" y="223837"/>
                  </a:lnTo>
                  <a:lnTo>
                    <a:pt x="39687" y="220662"/>
                  </a:lnTo>
                  <a:lnTo>
                    <a:pt x="39687" y="215900"/>
                  </a:lnTo>
                  <a:lnTo>
                    <a:pt x="39687" y="211137"/>
                  </a:lnTo>
                  <a:lnTo>
                    <a:pt x="39687" y="206375"/>
                  </a:lnTo>
                  <a:lnTo>
                    <a:pt x="44449" y="206375"/>
                  </a:lnTo>
                  <a:lnTo>
                    <a:pt x="44449" y="201612"/>
                  </a:lnTo>
                  <a:lnTo>
                    <a:pt x="44449" y="196850"/>
                  </a:lnTo>
                  <a:lnTo>
                    <a:pt x="39687" y="196850"/>
                  </a:lnTo>
                  <a:lnTo>
                    <a:pt x="36512" y="196850"/>
                  </a:lnTo>
                  <a:lnTo>
                    <a:pt x="31749" y="196850"/>
                  </a:lnTo>
                  <a:lnTo>
                    <a:pt x="31749" y="192087"/>
                  </a:lnTo>
                  <a:lnTo>
                    <a:pt x="36512" y="192087"/>
                  </a:lnTo>
                  <a:lnTo>
                    <a:pt x="39687" y="192087"/>
                  </a:lnTo>
                  <a:lnTo>
                    <a:pt x="39687" y="187325"/>
                  </a:lnTo>
                  <a:lnTo>
                    <a:pt x="36512" y="187325"/>
                  </a:lnTo>
                  <a:lnTo>
                    <a:pt x="39687" y="187325"/>
                  </a:lnTo>
                  <a:lnTo>
                    <a:pt x="39687" y="184150"/>
                  </a:lnTo>
                  <a:lnTo>
                    <a:pt x="44449" y="184150"/>
                  </a:lnTo>
                  <a:lnTo>
                    <a:pt x="44449" y="179387"/>
                  </a:lnTo>
                  <a:lnTo>
                    <a:pt x="39687" y="179387"/>
                  </a:lnTo>
                  <a:lnTo>
                    <a:pt x="36512" y="179387"/>
                  </a:lnTo>
                  <a:lnTo>
                    <a:pt x="39687" y="179387"/>
                  </a:lnTo>
                  <a:lnTo>
                    <a:pt x="36512" y="179387"/>
                  </a:lnTo>
                  <a:lnTo>
                    <a:pt x="36512" y="174625"/>
                  </a:lnTo>
                  <a:lnTo>
                    <a:pt x="36512" y="150812"/>
                  </a:lnTo>
                  <a:lnTo>
                    <a:pt x="39687" y="150812"/>
                  </a:lnTo>
                  <a:lnTo>
                    <a:pt x="39687" y="146050"/>
                  </a:lnTo>
                  <a:lnTo>
                    <a:pt x="39687" y="142875"/>
                  </a:lnTo>
                  <a:lnTo>
                    <a:pt x="44449" y="142875"/>
                  </a:lnTo>
                  <a:lnTo>
                    <a:pt x="39687" y="142875"/>
                  </a:lnTo>
                  <a:lnTo>
                    <a:pt x="39687" y="138112"/>
                  </a:lnTo>
                  <a:lnTo>
                    <a:pt x="36512" y="138112"/>
                  </a:lnTo>
                  <a:lnTo>
                    <a:pt x="31749" y="138112"/>
                  </a:lnTo>
                  <a:lnTo>
                    <a:pt x="31749" y="133350"/>
                  </a:lnTo>
                  <a:lnTo>
                    <a:pt x="36512" y="133350"/>
                  </a:lnTo>
                  <a:lnTo>
                    <a:pt x="36512" y="128587"/>
                  </a:lnTo>
                  <a:lnTo>
                    <a:pt x="36512" y="123825"/>
                  </a:lnTo>
                  <a:lnTo>
                    <a:pt x="36512" y="119062"/>
                  </a:lnTo>
                  <a:lnTo>
                    <a:pt x="39687" y="119062"/>
                  </a:lnTo>
                  <a:lnTo>
                    <a:pt x="39687" y="114300"/>
                  </a:lnTo>
                  <a:lnTo>
                    <a:pt x="44449" y="114300"/>
                  </a:lnTo>
                  <a:lnTo>
                    <a:pt x="44449" y="109537"/>
                  </a:lnTo>
                  <a:lnTo>
                    <a:pt x="44449" y="106362"/>
                  </a:lnTo>
                  <a:lnTo>
                    <a:pt x="44449" y="101600"/>
                  </a:lnTo>
                  <a:lnTo>
                    <a:pt x="49212" y="101600"/>
                  </a:lnTo>
                  <a:lnTo>
                    <a:pt x="44449" y="101600"/>
                  </a:lnTo>
                  <a:lnTo>
                    <a:pt x="44449" y="96837"/>
                  </a:lnTo>
                  <a:lnTo>
                    <a:pt x="49212" y="96837"/>
                  </a:lnTo>
                  <a:lnTo>
                    <a:pt x="49212" y="92075"/>
                  </a:lnTo>
                  <a:lnTo>
                    <a:pt x="49212" y="96837"/>
                  </a:lnTo>
                  <a:lnTo>
                    <a:pt x="49212" y="92075"/>
                  </a:lnTo>
                  <a:lnTo>
                    <a:pt x="49212" y="87312"/>
                  </a:lnTo>
                  <a:lnTo>
                    <a:pt x="53974" y="87312"/>
                  </a:lnTo>
                  <a:lnTo>
                    <a:pt x="53974" y="82550"/>
                  </a:lnTo>
                  <a:lnTo>
                    <a:pt x="49212" y="82550"/>
                  </a:lnTo>
                  <a:lnTo>
                    <a:pt x="53974" y="82550"/>
                  </a:lnTo>
                  <a:lnTo>
                    <a:pt x="49212" y="82550"/>
                  </a:lnTo>
                  <a:lnTo>
                    <a:pt x="53974" y="82550"/>
                  </a:lnTo>
                  <a:lnTo>
                    <a:pt x="53974" y="77787"/>
                  </a:lnTo>
                  <a:lnTo>
                    <a:pt x="58737" y="77787"/>
                  </a:lnTo>
                  <a:lnTo>
                    <a:pt x="58737" y="73025"/>
                  </a:lnTo>
                  <a:lnTo>
                    <a:pt x="63499" y="73025"/>
                  </a:lnTo>
                  <a:lnTo>
                    <a:pt x="58737" y="73025"/>
                  </a:lnTo>
                  <a:lnTo>
                    <a:pt x="58737" y="68262"/>
                  </a:lnTo>
                  <a:lnTo>
                    <a:pt x="63499" y="68262"/>
                  </a:lnTo>
                  <a:lnTo>
                    <a:pt x="63499" y="73025"/>
                  </a:lnTo>
                  <a:lnTo>
                    <a:pt x="68262" y="73025"/>
                  </a:lnTo>
                  <a:lnTo>
                    <a:pt x="68262" y="68262"/>
                  </a:lnTo>
                  <a:lnTo>
                    <a:pt x="73024" y="68262"/>
                  </a:lnTo>
                  <a:lnTo>
                    <a:pt x="77787" y="68262"/>
                  </a:lnTo>
                  <a:lnTo>
                    <a:pt x="77787" y="73025"/>
                  </a:lnTo>
                  <a:lnTo>
                    <a:pt x="77787" y="68262"/>
                  </a:lnTo>
                  <a:lnTo>
                    <a:pt x="80962" y="68262"/>
                  </a:lnTo>
                  <a:lnTo>
                    <a:pt x="80962" y="65087"/>
                  </a:lnTo>
                  <a:lnTo>
                    <a:pt x="85724" y="60325"/>
                  </a:lnTo>
                  <a:lnTo>
                    <a:pt x="85724" y="55562"/>
                  </a:lnTo>
                  <a:lnTo>
                    <a:pt x="85724" y="50800"/>
                  </a:lnTo>
                  <a:lnTo>
                    <a:pt x="90487" y="50800"/>
                  </a:lnTo>
                  <a:lnTo>
                    <a:pt x="95249" y="50800"/>
                  </a:lnTo>
                  <a:lnTo>
                    <a:pt x="100012" y="50800"/>
                  </a:lnTo>
                  <a:lnTo>
                    <a:pt x="104774" y="50800"/>
                  </a:lnTo>
                  <a:lnTo>
                    <a:pt x="109537" y="50800"/>
                  </a:lnTo>
                  <a:lnTo>
                    <a:pt x="114299" y="50800"/>
                  </a:lnTo>
                  <a:lnTo>
                    <a:pt x="114299" y="46037"/>
                  </a:lnTo>
                  <a:lnTo>
                    <a:pt x="117474" y="46037"/>
                  </a:lnTo>
                  <a:lnTo>
                    <a:pt x="122237" y="46037"/>
                  </a:lnTo>
                  <a:lnTo>
                    <a:pt x="126999" y="46037"/>
                  </a:lnTo>
                  <a:lnTo>
                    <a:pt x="126999" y="50800"/>
                  </a:lnTo>
                  <a:lnTo>
                    <a:pt x="131762" y="50800"/>
                  </a:lnTo>
                  <a:lnTo>
                    <a:pt x="136524" y="50800"/>
                  </a:lnTo>
                  <a:lnTo>
                    <a:pt x="141287" y="55562"/>
                  </a:lnTo>
                  <a:lnTo>
                    <a:pt x="141287" y="60325"/>
                  </a:lnTo>
                  <a:lnTo>
                    <a:pt x="146049" y="60325"/>
                  </a:lnTo>
                  <a:lnTo>
                    <a:pt x="150812" y="60325"/>
                  </a:lnTo>
                  <a:lnTo>
                    <a:pt x="150812" y="65087"/>
                  </a:lnTo>
                  <a:lnTo>
                    <a:pt x="153987" y="65087"/>
                  </a:lnTo>
                  <a:lnTo>
                    <a:pt x="153987" y="60325"/>
                  </a:lnTo>
                  <a:lnTo>
                    <a:pt x="158749" y="60325"/>
                  </a:lnTo>
                  <a:lnTo>
                    <a:pt x="158749" y="55562"/>
                  </a:lnTo>
                  <a:lnTo>
                    <a:pt x="163512" y="55562"/>
                  </a:lnTo>
                  <a:lnTo>
                    <a:pt x="163512" y="50800"/>
                  </a:lnTo>
                  <a:lnTo>
                    <a:pt x="163512" y="55562"/>
                  </a:lnTo>
                  <a:lnTo>
                    <a:pt x="168274" y="55562"/>
                  </a:lnTo>
                  <a:lnTo>
                    <a:pt x="173037" y="55562"/>
                  </a:lnTo>
                  <a:lnTo>
                    <a:pt x="173037" y="50800"/>
                  </a:lnTo>
                  <a:lnTo>
                    <a:pt x="177799" y="50800"/>
                  </a:lnTo>
                  <a:lnTo>
                    <a:pt x="177799" y="46037"/>
                  </a:lnTo>
                  <a:lnTo>
                    <a:pt x="182562" y="46037"/>
                  </a:lnTo>
                  <a:lnTo>
                    <a:pt x="182562" y="41275"/>
                  </a:lnTo>
                  <a:lnTo>
                    <a:pt x="177799" y="41275"/>
                  </a:lnTo>
                  <a:lnTo>
                    <a:pt x="177799" y="36512"/>
                  </a:lnTo>
                  <a:lnTo>
                    <a:pt x="173037" y="36512"/>
                  </a:lnTo>
                  <a:lnTo>
                    <a:pt x="168274" y="36512"/>
                  </a:lnTo>
                  <a:lnTo>
                    <a:pt x="168274" y="31750"/>
                  </a:lnTo>
                  <a:lnTo>
                    <a:pt x="168274" y="28575"/>
                  </a:lnTo>
                  <a:lnTo>
                    <a:pt x="163512" y="28575"/>
                  </a:lnTo>
                  <a:lnTo>
                    <a:pt x="163512" y="23812"/>
                  </a:lnTo>
                  <a:lnTo>
                    <a:pt x="168274" y="23812"/>
                  </a:lnTo>
                  <a:lnTo>
                    <a:pt x="168274" y="19050"/>
                  </a:lnTo>
                  <a:lnTo>
                    <a:pt x="163512" y="19050"/>
                  </a:lnTo>
                  <a:lnTo>
                    <a:pt x="163512" y="14287"/>
                  </a:lnTo>
                  <a:lnTo>
                    <a:pt x="163512" y="9525"/>
                  </a:lnTo>
                  <a:lnTo>
                    <a:pt x="168274" y="9525"/>
                  </a:lnTo>
                  <a:lnTo>
                    <a:pt x="173037" y="9525"/>
                  </a:lnTo>
                  <a:lnTo>
                    <a:pt x="177799" y="9525"/>
                  </a:lnTo>
                  <a:lnTo>
                    <a:pt x="177799" y="4762"/>
                  </a:lnTo>
                  <a:lnTo>
                    <a:pt x="177799" y="9525"/>
                  </a:lnTo>
                  <a:lnTo>
                    <a:pt x="182562" y="9525"/>
                  </a:lnTo>
                  <a:lnTo>
                    <a:pt x="187324" y="9525"/>
                  </a:lnTo>
                  <a:lnTo>
                    <a:pt x="192087" y="9525"/>
                  </a:lnTo>
                  <a:lnTo>
                    <a:pt x="192087" y="4762"/>
                  </a:lnTo>
                  <a:lnTo>
                    <a:pt x="187324" y="4762"/>
                  </a:lnTo>
                  <a:lnTo>
                    <a:pt x="192087" y="4762"/>
                  </a:lnTo>
                  <a:lnTo>
                    <a:pt x="192087" y="0"/>
                  </a:lnTo>
                  <a:lnTo>
                    <a:pt x="187324" y="0"/>
                  </a:lnTo>
                  <a:lnTo>
                    <a:pt x="192087" y="0"/>
                  </a:lnTo>
                  <a:lnTo>
                    <a:pt x="195262" y="0"/>
                  </a:lnTo>
                  <a:lnTo>
                    <a:pt x="200024" y="0"/>
                  </a:lnTo>
                  <a:lnTo>
                    <a:pt x="204787" y="0"/>
                  </a:lnTo>
                  <a:lnTo>
                    <a:pt x="209549" y="0"/>
                  </a:lnTo>
                  <a:lnTo>
                    <a:pt x="209549" y="4762"/>
                  </a:lnTo>
                  <a:lnTo>
                    <a:pt x="241299" y="4762"/>
                  </a:lnTo>
                  <a:lnTo>
                    <a:pt x="246062" y="9525"/>
                  </a:lnTo>
                  <a:lnTo>
                    <a:pt x="250824" y="9525"/>
                  </a:lnTo>
                  <a:lnTo>
                    <a:pt x="246062" y="9525"/>
                  </a:lnTo>
                  <a:lnTo>
                    <a:pt x="250824" y="14287"/>
                  </a:lnTo>
                  <a:lnTo>
                    <a:pt x="255587" y="14287"/>
                  </a:lnTo>
                  <a:lnTo>
                    <a:pt x="250824" y="14287"/>
                  </a:lnTo>
                  <a:lnTo>
                    <a:pt x="255587" y="14287"/>
                  </a:lnTo>
                  <a:lnTo>
                    <a:pt x="255587" y="19050"/>
                  </a:lnTo>
                  <a:lnTo>
                    <a:pt x="255587" y="14287"/>
                  </a:lnTo>
                  <a:lnTo>
                    <a:pt x="255587" y="19050"/>
                  </a:lnTo>
                  <a:lnTo>
                    <a:pt x="255587" y="14287"/>
                  </a:lnTo>
                  <a:lnTo>
                    <a:pt x="260349" y="14287"/>
                  </a:lnTo>
                  <a:lnTo>
                    <a:pt x="260349" y="19050"/>
                  </a:lnTo>
                  <a:lnTo>
                    <a:pt x="265112" y="19050"/>
                  </a:lnTo>
                  <a:close/>
                </a:path>
                <a:path w="621029" h="678179">
                  <a:moveTo>
                    <a:pt x="80962" y="430212"/>
                  </a:moveTo>
                  <a:lnTo>
                    <a:pt x="85724" y="430212"/>
                  </a:lnTo>
                  <a:lnTo>
                    <a:pt x="90487" y="430212"/>
                  </a:lnTo>
                  <a:lnTo>
                    <a:pt x="90487" y="425450"/>
                  </a:lnTo>
                  <a:lnTo>
                    <a:pt x="85724" y="425450"/>
                  </a:lnTo>
                  <a:lnTo>
                    <a:pt x="85724" y="430212"/>
                  </a:lnTo>
                  <a:lnTo>
                    <a:pt x="80962" y="430212"/>
                  </a:lnTo>
                  <a:close/>
                </a:path>
                <a:path w="621029" h="678179">
                  <a:moveTo>
                    <a:pt x="423862" y="23812"/>
                  </a:moveTo>
                  <a:lnTo>
                    <a:pt x="423862" y="19050"/>
                  </a:lnTo>
                  <a:lnTo>
                    <a:pt x="420687" y="19050"/>
                  </a:lnTo>
                  <a:lnTo>
                    <a:pt x="423862" y="19050"/>
                  </a:lnTo>
                  <a:lnTo>
                    <a:pt x="423862" y="23812"/>
                  </a:lnTo>
                  <a:lnTo>
                    <a:pt x="428624" y="23812"/>
                  </a:lnTo>
                  <a:lnTo>
                    <a:pt x="423862" y="23812"/>
                  </a:lnTo>
                  <a:close/>
                </a:path>
                <a:path w="621029" h="678179">
                  <a:moveTo>
                    <a:pt x="73024" y="415925"/>
                  </a:moveTo>
                  <a:lnTo>
                    <a:pt x="77787" y="415925"/>
                  </a:lnTo>
                  <a:lnTo>
                    <a:pt x="73024" y="415925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33622" y="5239826"/>
              <a:ext cx="887411" cy="712470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4133622" y="5239509"/>
              <a:ext cx="887730" cy="713105"/>
            </a:xfrm>
            <a:custGeom>
              <a:avLst/>
              <a:gdLst/>
              <a:ahLst/>
              <a:cxnLst/>
              <a:rect l="l" t="t" r="r" b="b"/>
              <a:pathLst>
                <a:path w="887729" h="713104">
                  <a:moveTo>
                    <a:pt x="457199" y="4762"/>
                  </a:moveTo>
                  <a:lnTo>
                    <a:pt x="461962" y="4762"/>
                  </a:lnTo>
                  <a:lnTo>
                    <a:pt x="461962" y="9525"/>
                  </a:lnTo>
                  <a:lnTo>
                    <a:pt x="466724" y="9525"/>
                  </a:lnTo>
                  <a:lnTo>
                    <a:pt x="466724" y="14287"/>
                  </a:lnTo>
                  <a:lnTo>
                    <a:pt x="471487" y="14287"/>
                  </a:lnTo>
                  <a:lnTo>
                    <a:pt x="466724" y="14287"/>
                  </a:lnTo>
                  <a:lnTo>
                    <a:pt x="466724" y="19050"/>
                  </a:lnTo>
                  <a:lnTo>
                    <a:pt x="471487" y="19050"/>
                  </a:lnTo>
                  <a:lnTo>
                    <a:pt x="466724" y="19050"/>
                  </a:lnTo>
                  <a:lnTo>
                    <a:pt x="466724" y="22225"/>
                  </a:lnTo>
                  <a:lnTo>
                    <a:pt x="466724" y="26987"/>
                  </a:lnTo>
                  <a:lnTo>
                    <a:pt x="471487" y="26987"/>
                  </a:lnTo>
                  <a:lnTo>
                    <a:pt x="471487" y="22225"/>
                  </a:lnTo>
                  <a:lnTo>
                    <a:pt x="474662" y="22225"/>
                  </a:lnTo>
                  <a:lnTo>
                    <a:pt x="474662" y="19050"/>
                  </a:lnTo>
                  <a:lnTo>
                    <a:pt x="498474" y="19050"/>
                  </a:lnTo>
                  <a:lnTo>
                    <a:pt x="498474" y="14287"/>
                  </a:lnTo>
                  <a:lnTo>
                    <a:pt x="503237" y="14287"/>
                  </a:lnTo>
                  <a:lnTo>
                    <a:pt x="507999" y="14287"/>
                  </a:lnTo>
                  <a:lnTo>
                    <a:pt x="507999" y="9525"/>
                  </a:lnTo>
                  <a:lnTo>
                    <a:pt x="512762" y="9525"/>
                  </a:lnTo>
                  <a:lnTo>
                    <a:pt x="512762" y="4762"/>
                  </a:lnTo>
                  <a:lnTo>
                    <a:pt x="515937" y="4762"/>
                  </a:lnTo>
                  <a:lnTo>
                    <a:pt x="520699" y="4762"/>
                  </a:lnTo>
                  <a:lnTo>
                    <a:pt x="520699" y="0"/>
                  </a:lnTo>
                  <a:lnTo>
                    <a:pt x="525462" y="0"/>
                  </a:lnTo>
                  <a:lnTo>
                    <a:pt x="530224" y="0"/>
                  </a:lnTo>
                  <a:lnTo>
                    <a:pt x="525462" y="0"/>
                  </a:lnTo>
                  <a:lnTo>
                    <a:pt x="525462" y="4762"/>
                  </a:lnTo>
                  <a:lnTo>
                    <a:pt x="530224" y="4762"/>
                  </a:lnTo>
                  <a:lnTo>
                    <a:pt x="530224" y="0"/>
                  </a:lnTo>
                  <a:lnTo>
                    <a:pt x="530224" y="4762"/>
                  </a:lnTo>
                  <a:lnTo>
                    <a:pt x="534987" y="4762"/>
                  </a:lnTo>
                  <a:lnTo>
                    <a:pt x="534987" y="9525"/>
                  </a:lnTo>
                  <a:lnTo>
                    <a:pt x="539749" y="9525"/>
                  </a:lnTo>
                  <a:lnTo>
                    <a:pt x="544512" y="9525"/>
                  </a:lnTo>
                  <a:lnTo>
                    <a:pt x="544512" y="14287"/>
                  </a:lnTo>
                  <a:lnTo>
                    <a:pt x="549274" y="14287"/>
                  </a:lnTo>
                  <a:lnTo>
                    <a:pt x="549274" y="19050"/>
                  </a:lnTo>
                  <a:lnTo>
                    <a:pt x="544512" y="22225"/>
                  </a:lnTo>
                  <a:lnTo>
                    <a:pt x="544512" y="26987"/>
                  </a:lnTo>
                  <a:lnTo>
                    <a:pt x="549274" y="26987"/>
                  </a:lnTo>
                  <a:lnTo>
                    <a:pt x="549274" y="31750"/>
                  </a:lnTo>
                  <a:lnTo>
                    <a:pt x="549274" y="36512"/>
                  </a:lnTo>
                  <a:lnTo>
                    <a:pt x="544512" y="36512"/>
                  </a:lnTo>
                  <a:lnTo>
                    <a:pt x="539749" y="41275"/>
                  </a:lnTo>
                  <a:lnTo>
                    <a:pt x="534987" y="41275"/>
                  </a:lnTo>
                  <a:lnTo>
                    <a:pt x="530224" y="41275"/>
                  </a:lnTo>
                  <a:lnTo>
                    <a:pt x="530224" y="46037"/>
                  </a:lnTo>
                  <a:lnTo>
                    <a:pt x="530224" y="50800"/>
                  </a:lnTo>
                  <a:lnTo>
                    <a:pt x="525462" y="50800"/>
                  </a:lnTo>
                  <a:lnTo>
                    <a:pt x="520699" y="50800"/>
                  </a:lnTo>
                  <a:lnTo>
                    <a:pt x="520699" y="55562"/>
                  </a:lnTo>
                  <a:lnTo>
                    <a:pt x="515937" y="55562"/>
                  </a:lnTo>
                  <a:lnTo>
                    <a:pt x="515937" y="60325"/>
                  </a:lnTo>
                  <a:lnTo>
                    <a:pt x="512762" y="60325"/>
                  </a:lnTo>
                  <a:lnTo>
                    <a:pt x="515937" y="60325"/>
                  </a:lnTo>
                  <a:lnTo>
                    <a:pt x="512762" y="60325"/>
                  </a:lnTo>
                  <a:lnTo>
                    <a:pt x="515937" y="63500"/>
                  </a:lnTo>
                  <a:lnTo>
                    <a:pt x="512762" y="63500"/>
                  </a:lnTo>
                  <a:lnTo>
                    <a:pt x="515937" y="63500"/>
                  </a:lnTo>
                  <a:lnTo>
                    <a:pt x="515937" y="68262"/>
                  </a:lnTo>
                  <a:lnTo>
                    <a:pt x="512762" y="68262"/>
                  </a:lnTo>
                  <a:lnTo>
                    <a:pt x="512762" y="73025"/>
                  </a:lnTo>
                  <a:lnTo>
                    <a:pt x="512762" y="77787"/>
                  </a:lnTo>
                  <a:lnTo>
                    <a:pt x="512762" y="82550"/>
                  </a:lnTo>
                  <a:lnTo>
                    <a:pt x="507999" y="82550"/>
                  </a:lnTo>
                  <a:lnTo>
                    <a:pt x="512762" y="82550"/>
                  </a:lnTo>
                  <a:lnTo>
                    <a:pt x="512762" y="87312"/>
                  </a:lnTo>
                  <a:lnTo>
                    <a:pt x="507999" y="87312"/>
                  </a:lnTo>
                  <a:lnTo>
                    <a:pt x="503237" y="87312"/>
                  </a:lnTo>
                  <a:lnTo>
                    <a:pt x="503237" y="92075"/>
                  </a:lnTo>
                  <a:lnTo>
                    <a:pt x="498474" y="92075"/>
                  </a:lnTo>
                  <a:lnTo>
                    <a:pt x="498474" y="96837"/>
                  </a:lnTo>
                  <a:lnTo>
                    <a:pt x="493712" y="96837"/>
                  </a:lnTo>
                  <a:lnTo>
                    <a:pt x="493712" y="100012"/>
                  </a:lnTo>
                  <a:lnTo>
                    <a:pt x="498474" y="100012"/>
                  </a:lnTo>
                  <a:lnTo>
                    <a:pt x="503237" y="100012"/>
                  </a:lnTo>
                  <a:lnTo>
                    <a:pt x="507999" y="100012"/>
                  </a:lnTo>
                  <a:lnTo>
                    <a:pt x="507999" y="104775"/>
                  </a:lnTo>
                  <a:lnTo>
                    <a:pt x="507999" y="109537"/>
                  </a:lnTo>
                  <a:lnTo>
                    <a:pt x="512762" y="109537"/>
                  </a:lnTo>
                  <a:lnTo>
                    <a:pt x="512762" y="104775"/>
                  </a:lnTo>
                  <a:lnTo>
                    <a:pt x="512762" y="109537"/>
                  </a:lnTo>
                  <a:lnTo>
                    <a:pt x="512762" y="104775"/>
                  </a:lnTo>
                  <a:lnTo>
                    <a:pt x="512762" y="109537"/>
                  </a:lnTo>
                  <a:lnTo>
                    <a:pt x="515937" y="104775"/>
                  </a:lnTo>
                  <a:lnTo>
                    <a:pt x="512762" y="104775"/>
                  </a:lnTo>
                  <a:lnTo>
                    <a:pt x="515937" y="104775"/>
                  </a:lnTo>
                  <a:lnTo>
                    <a:pt x="515937" y="109537"/>
                  </a:lnTo>
                  <a:lnTo>
                    <a:pt x="520699" y="109537"/>
                  </a:lnTo>
                  <a:lnTo>
                    <a:pt x="520699" y="114300"/>
                  </a:lnTo>
                  <a:lnTo>
                    <a:pt x="520699" y="119062"/>
                  </a:lnTo>
                  <a:lnTo>
                    <a:pt x="520699" y="114300"/>
                  </a:lnTo>
                  <a:lnTo>
                    <a:pt x="525462" y="114300"/>
                  </a:lnTo>
                  <a:lnTo>
                    <a:pt x="525462" y="119062"/>
                  </a:lnTo>
                  <a:lnTo>
                    <a:pt x="525462" y="114300"/>
                  </a:lnTo>
                  <a:lnTo>
                    <a:pt x="530224" y="114300"/>
                  </a:lnTo>
                  <a:lnTo>
                    <a:pt x="530224" y="109537"/>
                  </a:lnTo>
                  <a:lnTo>
                    <a:pt x="534987" y="109537"/>
                  </a:lnTo>
                  <a:lnTo>
                    <a:pt x="534987" y="104775"/>
                  </a:lnTo>
                  <a:lnTo>
                    <a:pt x="534987" y="109537"/>
                  </a:lnTo>
                  <a:lnTo>
                    <a:pt x="539749" y="109537"/>
                  </a:lnTo>
                  <a:lnTo>
                    <a:pt x="544512" y="109537"/>
                  </a:lnTo>
                  <a:lnTo>
                    <a:pt x="544512" y="104775"/>
                  </a:lnTo>
                  <a:lnTo>
                    <a:pt x="549274" y="104775"/>
                  </a:lnTo>
                  <a:lnTo>
                    <a:pt x="549274" y="100012"/>
                  </a:lnTo>
                  <a:lnTo>
                    <a:pt x="552449" y="100012"/>
                  </a:lnTo>
                  <a:lnTo>
                    <a:pt x="552449" y="104775"/>
                  </a:lnTo>
                  <a:lnTo>
                    <a:pt x="552449" y="109537"/>
                  </a:lnTo>
                  <a:lnTo>
                    <a:pt x="552449" y="104775"/>
                  </a:lnTo>
                  <a:lnTo>
                    <a:pt x="552449" y="109537"/>
                  </a:lnTo>
                  <a:lnTo>
                    <a:pt x="557212" y="109537"/>
                  </a:lnTo>
                  <a:lnTo>
                    <a:pt x="557212" y="104775"/>
                  </a:lnTo>
                  <a:lnTo>
                    <a:pt x="557212" y="100012"/>
                  </a:lnTo>
                  <a:lnTo>
                    <a:pt x="557212" y="96837"/>
                  </a:lnTo>
                  <a:lnTo>
                    <a:pt x="561974" y="96837"/>
                  </a:lnTo>
                  <a:lnTo>
                    <a:pt x="566737" y="96837"/>
                  </a:lnTo>
                  <a:lnTo>
                    <a:pt x="566737" y="100012"/>
                  </a:lnTo>
                  <a:lnTo>
                    <a:pt x="571499" y="100012"/>
                  </a:lnTo>
                  <a:lnTo>
                    <a:pt x="571499" y="96837"/>
                  </a:lnTo>
                  <a:lnTo>
                    <a:pt x="571499" y="100012"/>
                  </a:lnTo>
                  <a:lnTo>
                    <a:pt x="576262" y="100012"/>
                  </a:lnTo>
                  <a:lnTo>
                    <a:pt x="576262" y="96837"/>
                  </a:lnTo>
                  <a:lnTo>
                    <a:pt x="576262" y="92075"/>
                  </a:lnTo>
                  <a:lnTo>
                    <a:pt x="576262" y="87312"/>
                  </a:lnTo>
                  <a:lnTo>
                    <a:pt x="581024" y="87312"/>
                  </a:lnTo>
                  <a:lnTo>
                    <a:pt x="581024" y="92075"/>
                  </a:lnTo>
                  <a:lnTo>
                    <a:pt x="581024" y="87312"/>
                  </a:lnTo>
                  <a:lnTo>
                    <a:pt x="585787" y="87312"/>
                  </a:lnTo>
                  <a:lnTo>
                    <a:pt x="588962" y="87312"/>
                  </a:lnTo>
                  <a:lnTo>
                    <a:pt x="588962" y="82550"/>
                  </a:lnTo>
                  <a:lnTo>
                    <a:pt x="593724" y="82550"/>
                  </a:lnTo>
                  <a:lnTo>
                    <a:pt x="598487" y="82550"/>
                  </a:lnTo>
                  <a:lnTo>
                    <a:pt x="598487" y="87312"/>
                  </a:lnTo>
                  <a:lnTo>
                    <a:pt x="598487" y="82550"/>
                  </a:lnTo>
                  <a:lnTo>
                    <a:pt x="598487" y="87312"/>
                  </a:lnTo>
                  <a:lnTo>
                    <a:pt x="603249" y="87312"/>
                  </a:lnTo>
                  <a:lnTo>
                    <a:pt x="603249" y="82550"/>
                  </a:lnTo>
                  <a:lnTo>
                    <a:pt x="608012" y="82550"/>
                  </a:lnTo>
                  <a:lnTo>
                    <a:pt x="608012" y="77787"/>
                  </a:lnTo>
                  <a:lnTo>
                    <a:pt x="612774" y="77787"/>
                  </a:lnTo>
                  <a:lnTo>
                    <a:pt x="612774" y="73025"/>
                  </a:lnTo>
                  <a:lnTo>
                    <a:pt x="617537" y="73025"/>
                  </a:lnTo>
                  <a:lnTo>
                    <a:pt x="622299" y="73025"/>
                  </a:lnTo>
                  <a:lnTo>
                    <a:pt x="622299" y="68262"/>
                  </a:lnTo>
                  <a:lnTo>
                    <a:pt x="622299" y="73025"/>
                  </a:lnTo>
                  <a:lnTo>
                    <a:pt x="627062" y="73025"/>
                  </a:lnTo>
                  <a:lnTo>
                    <a:pt x="627062" y="68262"/>
                  </a:lnTo>
                  <a:lnTo>
                    <a:pt x="630237" y="68262"/>
                  </a:lnTo>
                  <a:lnTo>
                    <a:pt x="630237" y="63500"/>
                  </a:lnTo>
                  <a:lnTo>
                    <a:pt x="634999" y="63500"/>
                  </a:lnTo>
                  <a:lnTo>
                    <a:pt x="634999" y="68262"/>
                  </a:lnTo>
                  <a:lnTo>
                    <a:pt x="639762" y="68262"/>
                  </a:lnTo>
                  <a:lnTo>
                    <a:pt x="644524" y="68262"/>
                  </a:lnTo>
                  <a:lnTo>
                    <a:pt x="644524" y="73025"/>
                  </a:lnTo>
                  <a:lnTo>
                    <a:pt x="649287" y="73025"/>
                  </a:lnTo>
                  <a:lnTo>
                    <a:pt x="649287" y="77787"/>
                  </a:lnTo>
                  <a:lnTo>
                    <a:pt x="654049" y="77787"/>
                  </a:lnTo>
                  <a:lnTo>
                    <a:pt x="654049" y="82550"/>
                  </a:lnTo>
                  <a:lnTo>
                    <a:pt x="658812" y="82550"/>
                  </a:lnTo>
                  <a:lnTo>
                    <a:pt x="663574" y="82550"/>
                  </a:lnTo>
                  <a:lnTo>
                    <a:pt x="666749" y="82550"/>
                  </a:lnTo>
                  <a:lnTo>
                    <a:pt x="666749" y="87312"/>
                  </a:lnTo>
                  <a:lnTo>
                    <a:pt x="666749" y="92075"/>
                  </a:lnTo>
                  <a:lnTo>
                    <a:pt x="671512" y="92075"/>
                  </a:lnTo>
                  <a:lnTo>
                    <a:pt x="676274" y="92075"/>
                  </a:lnTo>
                  <a:lnTo>
                    <a:pt x="676274" y="87312"/>
                  </a:lnTo>
                  <a:lnTo>
                    <a:pt x="681037" y="87312"/>
                  </a:lnTo>
                  <a:lnTo>
                    <a:pt x="685799" y="87312"/>
                  </a:lnTo>
                  <a:lnTo>
                    <a:pt x="685799" y="82550"/>
                  </a:lnTo>
                  <a:lnTo>
                    <a:pt x="681037" y="82550"/>
                  </a:lnTo>
                  <a:lnTo>
                    <a:pt x="681037" y="77787"/>
                  </a:lnTo>
                  <a:lnTo>
                    <a:pt x="676274" y="77787"/>
                  </a:lnTo>
                  <a:lnTo>
                    <a:pt x="676274" y="73025"/>
                  </a:lnTo>
                  <a:lnTo>
                    <a:pt x="681037" y="73025"/>
                  </a:lnTo>
                  <a:lnTo>
                    <a:pt x="681037" y="68262"/>
                  </a:lnTo>
                  <a:lnTo>
                    <a:pt x="676274" y="68262"/>
                  </a:lnTo>
                  <a:lnTo>
                    <a:pt x="671512" y="68262"/>
                  </a:lnTo>
                  <a:lnTo>
                    <a:pt x="671512" y="63500"/>
                  </a:lnTo>
                  <a:lnTo>
                    <a:pt x="676274" y="63500"/>
                  </a:lnTo>
                  <a:lnTo>
                    <a:pt x="676274" y="60325"/>
                  </a:lnTo>
                  <a:lnTo>
                    <a:pt x="671512" y="60325"/>
                  </a:lnTo>
                  <a:lnTo>
                    <a:pt x="671512" y="55562"/>
                  </a:lnTo>
                  <a:lnTo>
                    <a:pt x="676274" y="55562"/>
                  </a:lnTo>
                  <a:lnTo>
                    <a:pt x="671512" y="55562"/>
                  </a:lnTo>
                  <a:lnTo>
                    <a:pt x="676274" y="55562"/>
                  </a:lnTo>
                  <a:lnTo>
                    <a:pt x="676274" y="50800"/>
                  </a:lnTo>
                  <a:lnTo>
                    <a:pt x="671512" y="50800"/>
                  </a:lnTo>
                  <a:lnTo>
                    <a:pt x="676274" y="50800"/>
                  </a:lnTo>
                  <a:lnTo>
                    <a:pt x="676274" y="46037"/>
                  </a:lnTo>
                  <a:lnTo>
                    <a:pt x="681037" y="46037"/>
                  </a:lnTo>
                  <a:lnTo>
                    <a:pt x="681037" y="50800"/>
                  </a:lnTo>
                  <a:lnTo>
                    <a:pt x="685799" y="50800"/>
                  </a:lnTo>
                  <a:lnTo>
                    <a:pt x="685799" y="46037"/>
                  </a:lnTo>
                  <a:lnTo>
                    <a:pt x="690562" y="46037"/>
                  </a:lnTo>
                  <a:lnTo>
                    <a:pt x="685799" y="46037"/>
                  </a:lnTo>
                  <a:lnTo>
                    <a:pt x="685799" y="41275"/>
                  </a:lnTo>
                  <a:lnTo>
                    <a:pt x="690562" y="41275"/>
                  </a:lnTo>
                  <a:lnTo>
                    <a:pt x="695324" y="41275"/>
                  </a:lnTo>
                  <a:lnTo>
                    <a:pt x="700087" y="41275"/>
                  </a:lnTo>
                  <a:lnTo>
                    <a:pt x="703262" y="41275"/>
                  </a:lnTo>
                  <a:lnTo>
                    <a:pt x="703262" y="46037"/>
                  </a:lnTo>
                  <a:lnTo>
                    <a:pt x="708024" y="46037"/>
                  </a:lnTo>
                  <a:lnTo>
                    <a:pt x="708024" y="50800"/>
                  </a:lnTo>
                  <a:lnTo>
                    <a:pt x="708024" y="46037"/>
                  </a:lnTo>
                  <a:lnTo>
                    <a:pt x="712787" y="46037"/>
                  </a:lnTo>
                  <a:lnTo>
                    <a:pt x="717549" y="46037"/>
                  </a:lnTo>
                  <a:lnTo>
                    <a:pt x="717549" y="41275"/>
                  </a:lnTo>
                  <a:lnTo>
                    <a:pt x="722312" y="41275"/>
                  </a:lnTo>
                  <a:lnTo>
                    <a:pt x="722312" y="46037"/>
                  </a:lnTo>
                  <a:lnTo>
                    <a:pt x="727074" y="46037"/>
                  </a:lnTo>
                  <a:lnTo>
                    <a:pt x="727074" y="50800"/>
                  </a:lnTo>
                  <a:lnTo>
                    <a:pt x="731837" y="50800"/>
                  </a:lnTo>
                  <a:lnTo>
                    <a:pt x="736599" y="50800"/>
                  </a:lnTo>
                  <a:lnTo>
                    <a:pt x="736599" y="46037"/>
                  </a:lnTo>
                  <a:lnTo>
                    <a:pt x="741362" y="46037"/>
                  </a:lnTo>
                  <a:lnTo>
                    <a:pt x="741362" y="41275"/>
                  </a:lnTo>
                  <a:lnTo>
                    <a:pt x="741362" y="36512"/>
                  </a:lnTo>
                  <a:lnTo>
                    <a:pt x="744537" y="36512"/>
                  </a:lnTo>
                  <a:lnTo>
                    <a:pt x="744537" y="41275"/>
                  </a:lnTo>
                  <a:lnTo>
                    <a:pt x="744537" y="46037"/>
                  </a:lnTo>
                  <a:lnTo>
                    <a:pt x="744537" y="50800"/>
                  </a:lnTo>
                  <a:lnTo>
                    <a:pt x="749299" y="50800"/>
                  </a:lnTo>
                  <a:lnTo>
                    <a:pt x="749299" y="55562"/>
                  </a:lnTo>
                  <a:lnTo>
                    <a:pt x="754062" y="60325"/>
                  </a:lnTo>
                  <a:lnTo>
                    <a:pt x="754062" y="55562"/>
                  </a:lnTo>
                  <a:lnTo>
                    <a:pt x="754062" y="60325"/>
                  </a:lnTo>
                  <a:lnTo>
                    <a:pt x="754062" y="55562"/>
                  </a:lnTo>
                  <a:lnTo>
                    <a:pt x="758824" y="55562"/>
                  </a:lnTo>
                  <a:lnTo>
                    <a:pt x="758824" y="60325"/>
                  </a:lnTo>
                  <a:lnTo>
                    <a:pt x="758824" y="63500"/>
                  </a:lnTo>
                  <a:lnTo>
                    <a:pt x="763587" y="63500"/>
                  </a:lnTo>
                  <a:lnTo>
                    <a:pt x="763587" y="68262"/>
                  </a:lnTo>
                  <a:lnTo>
                    <a:pt x="768349" y="68262"/>
                  </a:lnTo>
                  <a:lnTo>
                    <a:pt x="768349" y="63500"/>
                  </a:lnTo>
                  <a:lnTo>
                    <a:pt x="773112" y="63500"/>
                  </a:lnTo>
                  <a:lnTo>
                    <a:pt x="777874" y="63500"/>
                  </a:lnTo>
                  <a:lnTo>
                    <a:pt x="777874" y="60325"/>
                  </a:lnTo>
                  <a:lnTo>
                    <a:pt x="781049" y="60325"/>
                  </a:lnTo>
                  <a:lnTo>
                    <a:pt x="785812" y="60325"/>
                  </a:lnTo>
                  <a:lnTo>
                    <a:pt x="790574" y="60325"/>
                  </a:lnTo>
                  <a:lnTo>
                    <a:pt x="790574" y="55562"/>
                  </a:lnTo>
                  <a:lnTo>
                    <a:pt x="795337" y="55562"/>
                  </a:lnTo>
                  <a:lnTo>
                    <a:pt x="795337" y="60325"/>
                  </a:lnTo>
                  <a:lnTo>
                    <a:pt x="795337" y="63500"/>
                  </a:lnTo>
                  <a:lnTo>
                    <a:pt x="795337" y="68262"/>
                  </a:lnTo>
                  <a:lnTo>
                    <a:pt x="790574" y="68262"/>
                  </a:lnTo>
                  <a:lnTo>
                    <a:pt x="790574" y="73025"/>
                  </a:lnTo>
                  <a:lnTo>
                    <a:pt x="795337" y="73025"/>
                  </a:lnTo>
                  <a:lnTo>
                    <a:pt x="795337" y="77787"/>
                  </a:lnTo>
                  <a:lnTo>
                    <a:pt x="800099" y="77787"/>
                  </a:lnTo>
                  <a:lnTo>
                    <a:pt x="800099" y="82550"/>
                  </a:lnTo>
                  <a:lnTo>
                    <a:pt x="800099" y="77787"/>
                  </a:lnTo>
                  <a:lnTo>
                    <a:pt x="804862" y="77787"/>
                  </a:lnTo>
                  <a:lnTo>
                    <a:pt x="804862" y="82550"/>
                  </a:lnTo>
                  <a:lnTo>
                    <a:pt x="804862" y="87312"/>
                  </a:lnTo>
                  <a:lnTo>
                    <a:pt x="804862" y="92075"/>
                  </a:lnTo>
                  <a:lnTo>
                    <a:pt x="809624" y="92075"/>
                  </a:lnTo>
                  <a:lnTo>
                    <a:pt x="814387" y="92075"/>
                  </a:lnTo>
                  <a:lnTo>
                    <a:pt x="814387" y="96837"/>
                  </a:lnTo>
                  <a:lnTo>
                    <a:pt x="809624" y="96837"/>
                  </a:lnTo>
                  <a:lnTo>
                    <a:pt x="814387" y="96837"/>
                  </a:lnTo>
                  <a:lnTo>
                    <a:pt x="814387" y="100012"/>
                  </a:lnTo>
                  <a:lnTo>
                    <a:pt x="814387" y="104775"/>
                  </a:lnTo>
                  <a:lnTo>
                    <a:pt x="819149" y="104775"/>
                  </a:lnTo>
                  <a:lnTo>
                    <a:pt x="819149" y="109537"/>
                  </a:lnTo>
                  <a:lnTo>
                    <a:pt x="822324" y="109537"/>
                  </a:lnTo>
                  <a:lnTo>
                    <a:pt x="822324" y="114300"/>
                  </a:lnTo>
                  <a:lnTo>
                    <a:pt x="827087" y="114300"/>
                  </a:lnTo>
                  <a:lnTo>
                    <a:pt x="827087" y="119062"/>
                  </a:lnTo>
                  <a:lnTo>
                    <a:pt x="822324" y="119062"/>
                  </a:lnTo>
                  <a:lnTo>
                    <a:pt x="822324" y="123825"/>
                  </a:lnTo>
                  <a:lnTo>
                    <a:pt x="819149" y="123825"/>
                  </a:lnTo>
                  <a:lnTo>
                    <a:pt x="819149" y="128587"/>
                  </a:lnTo>
                  <a:lnTo>
                    <a:pt x="822324" y="133350"/>
                  </a:lnTo>
                  <a:lnTo>
                    <a:pt x="822324" y="138112"/>
                  </a:lnTo>
                  <a:lnTo>
                    <a:pt x="827087" y="138112"/>
                  </a:lnTo>
                  <a:lnTo>
                    <a:pt x="827087" y="141287"/>
                  </a:lnTo>
                  <a:lnTo>
                    <a:pt x="827087" y="146050"/>
                  </a:lnTo>
                  <a:lnTo>
                    <a:pt x="827087" y="150812"/>
                  </a:lnTo>
                  <a:lnTo>
                    <a:pt x="827087" y="146050"/>
                  </a:lnTo>
                  <a:lnTo>
                    <a:pt x="827087" y="150812"/>
                  </a:lnTo>
                  <a:lnTo>
                    <a:pt x="831849" y="150812"/>
                  </a:lnTo>
                  <a:lnTo>
                    <a:pt x="831849" y="155575"/>
                  </a:lnTo>
                  <a:lnTo>
                    <a:pt x="827087" y="155575"/>
                  </a:lnTo>
                  <a:lnTo>
                    <a:pt x="831849" y="155575"/>
                  </a:lnTo>
                  <a:lnTo>
                    <a:pt x="827087" y="155575"/>
                  </a:lnTo>
                  <a:lnTo>
                    <a:pt x="831849" y="155575"/>
                  </a:lnTo>
                  <a:lnTo>
                    <a:pt x="836612" y="155575"/>
                  </a:lnTo>
                  <a:lnTo>
                    <a:pt x="836612" y="160337"/>
                  </a:lnTo>
                  <a:lnTo>
                    <a:pt x="836612" y="165100"/>
                  </a:lnTo>
                  <a:lnTo>
                    <a:pt x="841374" y="165100"/>
                  </a:lnTo>
                  <a:lnTo>
                    <a:pt x="841374" y="169862"/>
                  </a:lnTo>
                  <a:lnTo>
                    <a:pt x="841374" y="174625"/>
                  </a:lnTo>
                  <a:lnTo>
                    <a:pt x="841374" y="177800"/>
                  </a:lnTo>
                  <a:lnTo>
                    <a:pt x="846137" y="177800"/>
                  </a:lnTo>
                  <a:lnTo>
                    <a:pt x="846137" y="174625"/>
                  </a:lnTo>
                  <a:lnTo>
                    <a:pt x="846137" y="177800"/>
                  </a:lnTo>
                  <a:lnTo>
                    <a:pt x="850899" y="177800"/>
                  </a:lnTo>
                  <a:lnTo>
                    <a:pt x="855662" y="177800"/>
                  </a:lnTo>
                  <a:lnTo>
                    <a:pt x="855662" y="182562"/>
                  </a:lnTo>
                  <a:lnTo>
                    <a:pt x="858837" y="182562"/>
                  </a:lnTo>
                  <a:lnTo>
                    <a:pt x="858837" y="192087"/>
                  </a:lnTo>
                  <a:lnTo>
                    <a:pt x="850899" y="192087"/>
                  </a:lnTo>
                  <a:lnTo>
                    <a:pt x="850899" y="196850"/>
                  </a:lnTo>
                  <a:lnTo>
                    <a:pt x="846137" y="196850"/>
                  </a:lnTo>
                  <a:lnTo>
                    <a:pt x="841374" y="196850"/>
                  </a:lnTo>
                  <a:lnTo>
                    <a:pt x="841374" y="201612"/>
                  </a:lnTo>
                  <a:lnTo>
                    <a:pt x="836612" y="201612"/>
                  </a:lnTo>
                  <a:lnTo>
                    <a:pt x="831849" y="201612"/>
                  </a:lnTo>
                  <a:lnTo>
                    <a:pt x="831849" y="196850"/>
                  </a:lnTo>
                  <a:lnTo>
                    <a:pt x="827087" y="196850"/>
                  </a:lnTo>
                  <a:lnTo>
                    <a:pt x="827087" y="201612"/>
                  </a:lnTo>
                  <a:lnTo>
                    <a:pt x="827087" y="206375"/>
                  </a:lnTo>
                  <a:lnTo>
                    <a:pt x="827087" y="211137"/>
                  </a:lnTo>
                  <a:lnTo>
                    <a:pt x="827087" y="214312"/>
                  </a:lnTo>
                  <a:lnTo>
                    <a:pt x="822324" y="214312"/>
                  </a:lnTo>
                  <a:lnTo>
                    <a:pt x="822324" y="219075"/>
                  </a:lnTo>
                  <a:lnTo>
                    <a:pt x="822324" y="223837"/>
                  </a:lnTo>
                  <a:lnTo>
                    <a:pt x="819149" y="223837"/>
                  </a:lnTo>
                  <a:lnTo>
                    <a:pt x="819149" y="228600"/>
                  </a:lnTo>
                  <a:lnTo>
                    <a:pt x="819149" y="233362"/>
                  </a:lnTo>
                  <a:lnTo>
                    <a:pt x="819149" y="238125"/>
                  </a:lnTo>
                  <a:lnTo>
                    <a:pt x="822324" y="238125"/>
                  </a:lnTo>
                  <a:lnTo>
                    <a:pt x="822324" y="242887"/>
                  </a:lnTo>
                  <a:lnTo>
                    <a:pt x="819149" y="242887"/>
                  </a:lnTo>
                  <a:lnTo>
                    <a:pt x="814387" y="242887"/>
                  </a:lnTo>
                  <a:lnTo>
                    <a:pt x="809624" y="242887"/>
                  </a:lnTo>
                  <a:lnTo>
                    <a:pt x="809624" y="247650"/>
                  </a:lnTo>
                  <a:lnTo>
                    <a:pt x="809624" y="252412"/>
                  </a:lnTo>
                  <a:lnTo>
                    <a:pt x="804862" y="252412"/>
                  </a:lnTo>
                  <a:lnTo>
                    <a:pt x="800099" y="252412"/>
                  </a:lnTo>
                  <a:lnTo>
                    <a:pt x="795337" y="255587"/>
                  </a:lnTo>
                  <a:lnTo>
                    <a:pt x="795337" y="260350"/>
                  </a:lnTo>
                  <a:lnTo>
                    <a:pt x="795337" y="265112"/>
                  </a:lnTo>
                  <a:lnTo>
                    <a:pt x="795337" y="269875"/>
                  </a:lnTo>
                  <a:lnTo>
                    <a:pt x="800099" y="269875"/>
                  </a:lnTo>
                  <a:lnTo>
                    <a:pt x="800099" y="274637"/>
                  </a:lnTo>
                  <a:lnTo>
                    <a:pt x="795337" y="274637"/>
                  </a:lnTo>
                  <a:lnTo>
                    <a:pt x="795337" y="279400"/>
                  </a:lnTo>
                  <a:lnTo>
                    <a:pt x="795337" y="284162"/>
                  </a:lnTo>
                  <a:lnTo>
                    <a:pt x="790574" y="284162"/>
                  </a:lnTo>
                  <a:lnTo>
                    <a:pt x="785812" y="284162"/>
                  </a:lnTo>
                  <a:lnTo>
                    <a:pt x="763587" y="284162"/>
                  </a:lnTo>
                  <a:lnTo>
                    <a:pt x="763587" y="288925"/>
                  </a:lnTo>
                  <a:lnTo>
                    <a:pt x="758824" y="288925"/>
                  </a:lnTo>
                  <a:lnTo>
                    <a:pt x="758824" y="292100"/>
                  </a:lnTo>
                  <a:lnTo>
                    <a:pt x="754062" y="292100"/>
                  </a:lnTo>
                  <a:lnTo>
                    <a:pt x="754062" y="296862"/>
                  </a:lnTo>
                  <a:lnTo>
                    <a:pt x="754062" y="301625"/>
                  </a:lnTo>
                  <a:lnTo>
                    <a:pt x="749299" y="301625"/>
                  </a:lnTo>
                  <a:lnTo>
                    <a:pt x="744537" y="301625"/>
                  </a:lnTo>
                  <a:lnTo>
                    <a:pt x="741362" y="301625"/>
                  </a:lnTo>
                  <a:lnTo>
                    <a:pt x="736599" y="301625"/>
                  </a:lnTo>
                  <a:lnTo>
                    <a:pt x="736599" y="306387"/>
                  </a:lnTo>
                  <a:lnTo>
                    <a:pt x="731837" y="306387"/>
                  </a:lnTo>
                  <a:lnTo>
                    <a:pt x="727074" y="306387"/>
                  </a:lnTo>
                  <a:lnTo>
                    <a:pt x="727074" y="311150"/>
                  </a:lnTo>
                  <a:lnTo>
                    <a:pt x="722312" y="311150"/>
                  </a:lnTo>
                  <a:lnTo>
                    <a:pt x="717549" y="315912"/>
                  </a:lnTo>
                  <a:lnTo>
                    <a:pt x="717549" y="320675"/>
                  </a:lnTo>
                  <a:lnTo>
                    <a:pt x="712787" y="320675"/>
                  </a:lnTo>
                  <a:lnTo>
                    <a:pt x="712787" y="315912"/>
                  </a:lnTo>
                  <a:lnTo>
                    <a:pt x="712787" y="311150"/>
                  </a:lnTo>
                  <a:lnTo>
                    <a:pt x="708024" y="311150"/>
                  </a:lnTo>
                  <a:lnTo>
                    <a:pt x="708024" y="306387"/>
                  </a:lnTo>
                  <a:lnTo>
                    <a:pt x="703262" y="306387"/>
                  </a:lnTo>
                  <a:lnTo>
                    <a:pt x="700087" y="306387"/>
                  </a:lnTo>
                  <a:lnTo>
                    <a:pt x="695324" y="306387"/>
                  </a:lnTo>
                  <a:lnTo>
                    <a:pt x="690562" y="306387"/>
                  </a:lnTo>
                  <a:lnTo>
                    <a:pt x="685799" y="306387"/>
                  </a:lnTo>
                  <a:lnTo>
                    <a:pt x="685799" y="311150"/>
                  </a:lnTo>
                  <a:lnTo>
                    <a:pt x="685799" y="315912"/>
                  </a:lnTo>
                  <a:lnTo>
                    <a:pt x="681037" y="320675"/>
                  </a:lnTo>
                  <a:lnTo>
                    <a:pt x="685799" y="320675"/>
                  </a:lnTo>
                  <a:lnTo>
                    <a:pt x="690562" y="320675"/>
                  </a:lnTo>
                  <a:lnTo>
                    <a:pt x="690562" y="325437"/>
                  </a:lnTo>
                  <a:lnTo>
                    <a:pt x="685799" y="325437"/>
                  </a:lnTo>
                  <a:lnTo>
                    <a:pt x="685799" y="328612"/>
                  </a:lnTo>
                  <a:lnTo>
                    <a:pt x="690562" y="328612"/>
                  </a:lnTo>
                  <a:lnTo>
                    <a:pt x="690562" y="333375"/>
                  </a:lnTo>
                  <a:lnTo>
                    <a:pt x="685799" y="333375"/>
                  </a:lnTo>
                  <a:lnTo>
                    <a:pt x="685799" y="328612"/>
                  </a:lnTo>
                  <a:lnTo>
                    <a:pt x="685799" y="333375"/>
                  </a:lnTo>
                  <a:lnTo>
                    <a:pt x="681037" y="333375"/>
                  </a:lnTo>
                  <a:lnTo>
                    <a:pt x="681037" y="328612"/>
                  </a:lnTo>
                  <a:lnTo>
                    <a:pt x="676274" y="328612"/>
                  </a:lnTo>
                  <a:lnTo>
                    <a:pt x="671512" y="328612"/>
                  </a:lnTo>
                  <a:lnTo>
                    <a:pt x="666749" y="328612"/>
                  </a:lnTo>
                  <a:lnTo>
                    <a:pt x="666749" y="333375"/>
                  </a:lnTo>
                  <a:lnTo>
                    <a:pt x="663574" y="333375"/>
                  </a:lnTo>
                  <a:lnTo>
                    <a:pt x="663574" y="328612"/>
                  </a:lnTo>
                  <a:lnTo>
                    <a:pt x="658812" y="328612"/>
                  </a:lnTo>
                  <a:lnTo>
                    <a:pt x="658812" y="325437"/>
                  </a:lnTo>
                  <a:lnTo>
                    <a:pt x="658812" y="320675"/>
                  </a:lnTo>
                  <a:lnTo>
                    <a:pt x="654049" y="320675"/>
                  </a:lnTo>
                  <a:lnTo>
                    <a:pt x="649287" y="320675"/>
                  </a:lnTo>
                  <a:lnTo>
                    <a:pt x="644524" y="320675"/>
                  </a:lnTo>
                  <a:lnTo>
                    <a:pt x="644524" y="325437"/>
                  </a:lnTo>
                  <a:lnTo>
                    <a:pt x="644524" y="320675"/>
                  </a:lnTo>
                  <a:lnTo>
                    <a:pt x="649287" y="320675"/>
                  </a:lnTo>
                  <a:lnTo>
                    <a:pt x="649287" y="315912"/>
                  </a:lnTo>
                  <a:lnTo>
                    <a:pt x="644524" y="315912"/>
                  </a:lnTo>
                  <a:lnTo>
                    <a:pt x="639762" y="315912"/>
                  </a:lnTo>
                  <a:lnTo>
                    <a:pt x="639762" y="320675"/>
                  </a:lnTo>
                  <a:lnTo>
                    <a:pt x="639762" y="325437"/>
                  </a:lnTo>
                  <a:lnTo>
                    <a:pt x="634999" y="325437"/>
                  </a:lnTo>
                  <a:lnTo>
                    <a:pt x="634999" y="320675"/>
                  </a:lnTo>
                  <a:lnTo>
                    <a:pt x="630237" y="320675"/>
                  </a:lnTo>
                  <a:lnTo>
                    <a:pt x="630237" y="325437"/>
                  </a:lnTo>
                  <a:lnTo>
                    <a:pt x="627062" y="325437"/>
                  </a:lnTo>
                  <a:lnTo>
                    <a:pt x="627062" y="328612"/>
                  </a:lnTo>
                  <a:lnTo>
                    <a:pt x="622299" y="328612"/>
                  </a:lnTo>
                  <a:lnTo>
                    <a:pt x="622299" y="333375"/>
                  </a:lnTo>
                  <a:lnTo>
                    <a:pt x="627062" y="333375"/>
                  </a:lnTo>
                  <a:lnTo>
                    <a:pt x="622299" y="333375"/>
                  </a:lnTo>
                  <a:lnTo>
                    <a:pt x="622299" y="338137"/>
                  </a:lnTo>
                  <a:lnTo>
                    <a:pt x="617537" y="338137"/>
                  </a:lnTo>
                  <a:lnTo>
                    <a:pt x="617537" y="342900"/>
                  </a:lnTo>
                  <a:lnTo>
                    <a:pt x="612774" y="342900"/>
                  </a:lnTo>
                  <a:lnTo>
                    <a:pt x="612774" y="347662"/>
                  </a:lnTo>
                  <a:lnTo>
                    <a:pt x="612774" y="352425"/>
                  </a:lnTo>
                  <a:lnTo>
                    <a:pt x="612774" y="357187"/>
                  </a:lnTo>
                  <a:lnTo>
                    <a:pt x="608012" y="357187"/>
                  </a:lnTo>
                  <a:lnTo>
                    <a:pt x="608012" y="352425"/>
                  </a:lnTo>
                  <a:lnTo>
                    <a:pt x="603249" y="352425"/>
                  </a:lnTo>
                  <a:lnTo>
                    <a:pt x="598487" y="352425"/>
                  </a:lnTo>
                  <a:lnTo>
                    <a:pt x="593724" y="352425"/>
                  </a:lnTo>
                  <a:lnTo>
                    <a:pt x="593724" y="357187"/>
                  </a:lnTo>
                  <a:lnTo>
                    <a:pt x="588962" y="357187"/>
                  </a:lnTo>
                  <a:lnTo>
                    <a:pt x="588962" y="352425"/>
                  </a:lnTo>
                  <a:lnTo>
                    <a:pt x="588962" y="347662"/>
                  </a:lnTo>
                  <a:lnTo>
                    <a:pt x="588962" y="342900"/>
                  </a:lnTo>
                  <a:lnTo>
                    <a:pt x="588962" y="338137"/>
                  </a:lnTo>
                  <a:lnTo>
                    <a:pt x="588962" y="333375"/>
                  </a:lnTo>
                  <a:lnTo>
                    <a:pt x="588962" y="328612"/>
                  </a:lnTo>
                  <a:lnTo>
                    <a:pt x="585787" y="328612"/>
                  </a:lnTo>
                  <a:lnTo>
                    <a:pt x="581024" y="328612"/>
                  </a:lnTo>
                  <a:lnTo>
                    <a:pt x="581024" y="333375"/>
                  </a:lnTo>
                  <a:lnTo>
                    <a:pt x="576262" y="333375"/>
                  </a:lnTo>
                  <a:lnTo>
                    <a:pt x="571499" y="338137"/>
                  </a:lnTo>
                  <a:lnTo>
                    <a:pt x="571499" y="342900"/>
                  </a:lnTo>
                  <a:lnTo>
                    <a:pt x="566737" y="342900"/>
                  </a:lnTo>
                  <a:lnTo>
                    <a:pt x="566737" y="347662"/>
                  </a:lnTo>
                  <a:lnTo>
                    <a:pt x="561974" y="347662"/>
                  </a:lnTo>
                  <a:lnTo>
                    <a:pt x="566737" y="347662"/>
                  </a:lnTo>
                  <a:lnTo>
                    <a:pt x="571499" y="347662"/>
                  </a:lnTo>
                  <a:lnTo>
                    <a:pt x="571499" y="352425"/>
                  </a:lnTo>
                  <a:lnTo>
                    <a:pt x="571499" y="357187"/>
                  </a:lnTo>
                  <a:lnTo>
                    <a:pt x="571499" y="361950"/>
                  </a:lnTo>
                  <a:lnTo>
                    <a:pt x="576262" y="361950"/>
                  </a:lnTo>
                  <a:lnTo>
                    <a:pt x="576262" y="366712"/>
                  </a:lnTo>
                  <a:lnTo>
                    <a:pt x="581024" y="366712"/>
                  </a:lnTo>
                  <a:lnTo>
                    <a:pt x="576262" y="369887"/>
                  </a:lnTo>
                  <a:lnTo>
                    <a:pt x="571499" y="369887"/>
                  </a:lnTo>
                  <a:lnTo>
                    <a:pt x="571499" y="374650"/>
                  </a:lnTo>
                  <a:lnTo>
                    <a:pt x="566737" y="374650"/>
                  </a:lnTo>
                  <a:lnTo>
                    <a:pt x="561974" y="374650"/>
                  </a:lnTo>
                  <a:lnTo>
                    <a:pt x="561974" y="369887"/>
                  </a:lnTo>
                  <a:lnTo>
                    <a:pt x="557212" y="369887"/>
                  </a:lnTo>
                  <a:lnTo>
                    <a:pt x="557212" y="366712"/>
                  </a:lnTo>
                  <a:lnTo>
                    <a:pt x="557212" y="361950"/>
                  </a:lnTo>
                  <a:lnTo>
                    <a:pt x="552449" y="361950"/>
                  </a:lnTo>
                  <a:lnTo>
                    <a:pt x="552449" y="357187"/>
                  </a:lnTo>
                  <a:lnTo>
                    <a:pt x="549274" y="357187"/>
                  </a:lnTo>
                  <a:lnTo>
                    <a:pt x="544512" y="357187"/>
                  </a:lnTo>
                  <a:lnTo>
                    <a:pt x="544512" y="361950"/>
                  </a:lnTo>
                  <a:lnTo>
                    <a:pt x="539749" y="361950"/>
                  </a:lnTo>
                  <a:lnTo>
                    <a:pt x="539749" y="366712"/>
                  </a:lnTo>
                  <a:lnTo>
                    <a:pt x="534987" y="366712"/>
                  </a:lnTo>
                  <a:lnTo>
                    <a:pt x="530224" y="366712"/>
                  </a:lnTo>
                  <a:lnTo>
                    <a:pt x="525462" y="366712"/>
                  </a:lnTo>
                  <a:lnTo>
                    <a:pt x="520699" y="366712"/>
                  </a:lnTo>
                  <a:lnTo>
                    <a:pt x="520699" y="369887"/>
                  </a:lnTo>
                  <a:lnTo>
                    <a:pt x="515937" y="369887"/>
                  </a:lnTo>
                  <a:lnTo>
                    <a:pt x="512762" y="369887"/>
                  </a:lnTo>
                  <a:lnTo>
                    <a:pt x="515937" y="369887"/>
                  </a:lnTo>
                  <a:lnTo>
                    <a:pt x="512762" y="369887"/>
                  </a:lnTo>
                  <a:lnTo>
                    <a:pt x="512762" y="374650"/>
                  </a:lnTo>
                  <a:lnTo>
                    <a:pt x="512762" y="369887"/>
                  </a:lnTo>
                  <a:lnTo>
                    <a:pt x="512762" y="374650"/>
                  </a:lnTo>
                  <a:lnTo>
                    <a:pt x="507999" y="374650"/>
                  </a:lnTo>
                  <a:lnTo>
                    <a:pt x="503237" y="374650"/>
                  </a:lnTo>
                  <a:lnTo>
                    <a:pt x="498474" y="374650"/>
                  </a:lnTo>
                  <a:lnTo>
                    <a:pt x="498474" y="379412"/>
                  </a:lnTo>
                  <a:lnTo>
                    <a:pt x="493712" y="384175"/>
                  </a:lnTo>
                  <a:lnTo>
                    <a:pt x="488949" y="384175"/>
                  </a:lnTo>
                  <a:lnTo>
                    <a:pt x="488949" y="379412"/>
                  </a:lnTo>
                  <a:lnTo>
                    <a:pt x="488949" y="374650"/>
                  </a:lnTo>
                  <a:lnTo>
                    <a:pt x="484187" y="369887"/>
                  </a:lnTo>
                  <a:lnTo>
                    <a:pt x="484187" y="374650"/>
                  </a:lnTo>
                  <a:lnTo>
                    <a:pt x="484187" y="369887"/>
                  </a:lnTo>
                  <a:lnTo>
                    <a:pt x="479424" y="366712"/>
                  </a:lnTo>
                  <a:lnTo>
                    <a:pt x="474662" y="361950"/>
                  </a:lnTo>
                  <a:lnTo>
                    <a:pt x="474662" y="357187"/>
                  </a:lnTo>
                  <a:lnTo>
                    <a:pt x="471487" y="357187"/>
                  </a:lnTo>
                  <a:lnTo>
                    <a:pt x="471487" y="352425"/>
                  </a:lnTo>
                  <a:lnTo>
                    <a:pt x="471487" y="347662"/>
                  </a:lnTo>
                  <a:lnTo>
                    <a:pt x="466724" y="347662"/>
                  </a:lnTo>
                  <a:lnTo>
                    <a:pt x="461962" y="352425"/>
                  </a:lnTo>
                  <a:lnTo>
                    <a:pt x="466724" y="361950"/>
                  </a:lnTo>
                  <a:lnTo>
                    <a:pt x="471487" y="366712"/>
                  </a:lnTo>
                  <a:lnTo>
                    <a:pt x="471487" y="374650"/>
                  </a:lnTo>
                  <a:lnTo>
                    <a:pt x="471487" y="379412"/>
                  </a:lnTo>
                  <a:lnTo>
                    <a:pt x="466724" y="379412"/>
                  </a:lnTo>
                  <a:lnTo>
                    <a:pt x="466724" y="384175"/>
                  </a:lnTo>
                  <a:lnTo>
                    <a:pt x="461962" y="384175"/>
                  </a:lnTo>
                  <a:lnTo>
                    <a:pt x="457199" y="388937"/>
                  </a:lnTo>
                  <a:lnTo>
                    <a:pt x="457199" y="393700"/>
                  </a:lnTo>
                  <a:lnTo>
                    <a:pt x="452437" y="393700"/>
                  </a:lnTo>
                  <a:lnTo>
                    <a:pt x="457199" y="393700"/>
                  </a:lnTo>
                  <a:lnTo>
                    <a:pt x="457199" y="388937"/>
                  </a:lnTo>
                  <a:lnTo>
                    <a:pt x="461962" y="388937"/>
                  </a:lnTo>
                  <a:lnTo>
                    <a:pt x="466724" y="388937"/>
                  </a:lnTo>
                  <a:lnTo>
                    <a:pt x="466724" y="393700"/>
                  </a:lnTo>
                  <a:lnTo>
                    <a:pt x="461962" y="398462"/>
                  </a:lnTo>
                  <a:lnTo>
                    <a:pt x="461962" y="403225"/>
                  </a:lnTo>
                  <a:lnTo>
                    <a:pt x="461962" y="406400"/>
                  </a:lnTo>
                  <a:lnTo>
                    <a:pt x="457199" y="406400"/>
                  </a:lnTo>
                  <a:lnTo>
                    <a:pt x="457199" y="411162"/>
                  </a:lnTo>
                  <a:lnTo>
                    <a:pt x="461962" y="411162"/>
                  </a:lnTo>
                  <a:lnTo>
                    <a:pt x="461962" y="415925"/>
                  </a:lnTo>
                  <a:lnTo>
                    <a:pt x="457199" y="415925"/>
                  </a:lnTo>
                  <a:lnTo>
                    <a:pt x="452437" y="415925"/>
                  </a:lnTo>
                  <a:lnTo>
                    <a:pt x="452437" y="420687"/>
                  </a:lnTo>
                  <a:lnTo>
                    <a:pt x="452437" y="425450"/>
                  </a:lnTo>
                  <a:lnTo>
                    <a:pt x="457199" y="425450"/>
                  </a:lnTo>
                  <a:lnTo>
                    <a:pt x="457199" y="430212"/>
                  </a:lnTo>
                  <a:lnTo>
                    <a:pt x="457199" y="434975"/>
                  </a:lnTo>
                  <a:lnTo>
                    <a:pt x="452437" y="434975"/>
                  </a:lnTo>
                  <a:lnTo>
                    <a:pt x="452437" y="439737"/>
                  </a:lnTo>
                  <a:lnTo>
                    <a:pt x="447674" y="439737"/>
                  </a:lnTo>
                  <a:lnTo>
                    <a:pt x="447674" y="444500"/>
                  </a:lnTo>
                  <a:lnTo>
                    <a:pt x="442912" y="444500"/>
                  </a:lnTo>
                  <a:lnTo>
                    <a:pt x="442912" y="447675"/>
                  </a:lnTo>
                  <a:lnTo>
                    <a:pt x="438149" y="452437"/>
                  </a:lnTo>
                  <a:lnTo>
                    <a:pt x="434974" y="452437"/>
                  </a:lnTo>
                  <a:lnTo>
                    <a:pt x="430212" y="452437"/>
                  </a:lnTo>
                  <a:lnTo>
                    <a:pt x="434974" y="457200"/>
                  </a:lnTo>
                  <a:lnTo>
                    <a:pt x="430212" y="461962"/>
                  </a:lnTo>
                  <a:lnTo>
                    <a:pt x="430212" y="466725"/>
                  </a:lnTo>
                  <a:lnTo>
                    <a:pt x="425449" y="466725"/>
                  </a:lnTo>
                  <a:lnTo>
                    <a:pt x="420687" y="466725"/>
                  </a:lnTo>
                  <a:lnTo>
                    <a:pt x="420687" y="461962"/>
                  </a:lnTo>
                  <a:lnTo>
                    <a:pt x="415924" y="461962"/>
                  </a:lnTo>
                  <a:lnTo>
                    <a:pt x="415924" y="457200"/>
                  </a:lnTo>
                  <a:lnTo>
                    <a:pt x="411162" y="457200"/>
                  </a:lnTo>
                  <a:lnTo>
                    <a:pt x="411162" y="452437"/>
                  </a:lnTo>
                  <a:lnTo>
                    <a:pt x="411162" y="447675"/>
                  </a:lnTo>
                  <a:lnTo>
                    <a:pt x="406399" y="447675"/>
                  </a:lnTo>
                  <a:lnTo>
                    <a:pt x="401637" y="444500"/>
                  </a:lnTo>
                  <a:lnTo>
                    <a:pt x="401637" y="439737"/>
                  </a:lnTo>
                  <a:lnTo>
                    <a:pt x="401637" y="434975"/>
                  </a:lnTo>
                  <a:lnTo>
                    <a:pt x="396874" y="439737"/>
                  </a:lnTo>
                  <a:lnTo>
                    <a:pt x="393699" y="444500"/>
                  </a:lnTo>
                  <a:lnTo>
                    <a:pt x="393699" y="447675"/>
                  </a:lnTo>
                  <a:lnTo>
                    <a:pt x="396874" y="447675"/>
                  </a:lnTo>
                  <a:lnTo>
                    <a:pt x="396874" y="452437"/>
                  </a:lnTo>
                  <a:lnTo>
                    <a:pt x="396874" y="457200"/>
                  </a:lnTo>
                  <a:lnTo>
                    <a:pt x="396874" y="461962"/>
                  </a:lnTo>
                  <a:lnTo>
                    <a:pt x="393699" y="466725"/>
                  </a:lnTo>
                  <a:lnTo>
                    <a:pt x="393699" y="471487"/>
                  </a:lnTo>
                  <a:lnTo>
                    <a:pt x="388937" y="471487"/>
                  </a:lnTo>
                  <a:lnTo>
                    <a:pt x="388937" y="476250"/>
                  </a:lnTo>
                  <a:lnTo>
                    <a:pt x="384174" y="476250"/>
                  </a:lnTo>
                  <a:lnTo>
                    <a:pt x="379412" y="476250"/>
                  </a:lnTo>
                  <a:lnTo>
                    <a:pt x="379412" y="471487"/>
                  </a:lnTo>
                  <a:lnTo>
                    <a:pt x="374649" y="466725"/>
                  </a:lnTo>
                  <a:lnTo>
                    <a:pt x="369887" y="466725"/>
                  </a:lnTo>
                  <a:lnTo>
                    <a:pt x="365124" y="471487"/>
                  </a:lnTo>
                  <a:lnTo>
                    <a:pt x="360362" y="471487"/>
                  </a:lnTo>
                  <a:lnTo>
                    <a:pt x="360362" y="476250"/>
                  </a:lnTo>
                  <a:lnTo>
                    <a:pt x="357187" y="481012"/>
                  </a:lnTo>
                  <a:lnTo>
                    <a:pt x="357187" y="484187"/>
                  </a:lnTo>
                  <a:lnTo>
                    <a:pt x="352424" y="488950"/>
                  </a:lnTo>
                  <a:lnTo>
                    <a:pt x="347662" y="488950"/>
                  </a:lnTo>
                  <a:lnTo>
                    <a:pt x="342899" y="488950"/>
                  </a:lnTo>
                  <a:lnTo>
                    <a:pt x="338137" y="488950"/>
                  </a:lnTo>
                  <a:lnTo>
                    <a:pt x="333374" y="484187"/>
                  </a:lnTo>
                  <a:lnTo>
                    <a:pt x="328612" y="484187"/>
                  </a:lnTo>
                  <a:lnTo>
                    <a:pt x="323849" y="484187"/>
                  </a:lnTo>
                  <a:lnTo>
                    <a:pt x="323849" y="488950"/>
                  </a:lnTo>
                  <a:lnTo>
                    <a:pt x="323849" y="493712"/>
                  </a:lnTo>
                  <a:lnTo>
                    <a:pt x="320674" y="498475"/>
                  </a:lnTo>
                  <a:lnTo>
                    <a:pt x="315912" y="498475"/>
                  </a:lnTo>
                  <a:lnTo>
                    <a:pt x="311149" y="498475"/>
                  </a:lnTo>
                  <a:lnTo>
                    <a:pt x="306387" y="498475"/>
                  </a:lnTo>
                  <a:lnTo>
                    <a:pt x="301624" y="498475"/>
                  </a:lnTo>
                  <a:lnTo>
                    <a:pt x="301624" y="493712"/>
                  </a:lnTo>
                  <a:lnTo>
                    <a:pt x="296862" y="493712"/>
                  </a:lnTo>
                  <a:lnTo>
                    <a:pt x="296862" y="488950"/>
                  </a:lnTo>
                  <a:lnTo>
                    <a:pt x="292099" y="488950"/>
                  </a:lnTo>
                  <a:lnTo>
                    <a:pt x="287337" y="488950"/>
                  </a:lnTo>
                  <a:lnTo>
                    <a:pt x="282574" y="493712"/>
                  </a:lnTo>
                  <a:lnTo>
                    <a:pt x="279399" y="493712"/>
                  </a:lnTo>
                  <a:lnTo>
                    <a:pt x="274637" y="498475"/>
                  </a:lnTo>
                  <a:lnTo>
                    <a:pt x="269874" y="503237"/>
                  </a:lnTo>
                  <a:lnTo>
                    <a:pt x="269874" y="508000"/>
                  </a:lnTo>
                  <a:lnTo>
                    <a:pt x="274637" y="508000"/>
                  </a:lnTo>
                  <a:lnTo>
                    <a:pt x="279399" y="508000"/>
                  </a:lnTo>
                  <a:lnTo>
                    <a:pt x="279399" y="512762"/>
                  </a:lnTo>
                  <a:lnTo>
                    <a:pt x="274637" y="512762"/>
                  </a:lnTo>
                  <a:lnTo>
                    <a:pt x="274637" y="517525"/>
                  </a:lnTo>
                  <a:lnTo>
                    <a:pt x="269874" y="517525"/>
                  </a:lnTo>
                  <a:lnTo>
                    <a:pt x="265112" y="517525"/>
                  </a:lnTo>
                  <a:lnTo>
                    <a:pt x="265112" y="520700"/>
                  </a:lnTo>
                  <a:lnTo>
                    <a:pt x="260349" y="520700"/>
                  </a:lnTo>
                  <a:lnTo>
                    <a:pt x="255587" y="520700"/>
                  </a:lnTo>
                  <a:lnTo>
                    <a:pt x="255587" y="517525"/>
                  </a:lnTo>
                  <a:lnTo>
                    <a:pt x="250824" y="517525"/>
                  </a:lnTo>
                  <a:lnTo>
                    <a:pt x="246062" y="517525"/>
                  </a:lnTo>
                  <a:lnTo>
                    <a:pt x="242887" y="517525"/>
                  </a:lnTo>
                  <a:lnTo>
                    <a:pt x="242887" y="520700"/>
                  </a:lnTo>
                  <a:lnTo>
                    <a:pt x="238124" y="520700"/>
                  </a:lnTo>
                  <a:lnTo>
                    <a:pt x="238124" y="525462"/>
                  </a:lnTo>
                  <a:lnTo>
                    <a:pt x="238124" y="530225"/>
                  </a:lnTo>
                  <a:lnTo>
                    <a:pt x="233362" y="530225"/>
                  </a:lnTo>
                  <a:lnTo>
                    <a:pt x="228599" y="530225"/>
                  </a:lnTo>
                  <a:lnTo>
                    <a:pt x="223837" y="530225"/>
                  </a:lnTo>
                  <a:lnTo>
                    <a:pt x="223837" y="534987"/>
                  </a:lnTo>
                  <a:lnTo>
                    <a:pt x="223837" y="530225"/>
                  </a:lnTo>
                  <a:lnTo>
                    <a:pt x="219074" y="530225"/>
                  </a:lnTo>
                  <a:lnTo>
                    <a:pt x="219074" y="534987"/>
                  </a:lnTo>
                  <a:lnTo>
                    <a:pt x="214312" y="534987"/>
                  </a:lnTo>
                  <a:lnTo>
                    <a:pt x="214312" y="530225"/>
                  </a:lnTo>
                  <a:lnTo>
                    <a:pt x="209549" y="530225"/>
                  </a:lnTo>
                  <a:lnTo>
                    <a:pt x="204787" y="534987"/>
                  </a:lnTo>
                  <a:lnTo>
                    <a:pt x="201612" y="534987"/>
                  </a:lnTo>
                  <a:lnTo>
                    <a:pt x="201612" y="539750"/>
                  </a:lnTo>
                  <a:lnTo>
                    <a:pt x="196849" y="539750"/>
                  </a:lnTo>
                  <a:lnTo>
                    <a:pt x="196849" y="544512"/>
                  </a:lnTo>
                  <a:lnTo>
                    <a:pt x="192087" y="544512"/>
                  </a:lnTo>
                  <a:lnTo>
                    <a:pt x="192087" y="549275"/>
                  </a:lnTo>
                  <a:lnTo>
                    <a:pt x="187324" y="549275"/>
                  </a:lnTo>
                  <a:lnTo>
                    <a:pt x="187324" y="544512"/>
                  </a:lnTo>
                  <a:lnTo>
                    <a:pt x="192087" y="544512"/>
                  </a:lnTo>
                  <a:lnTo>
                    <a:pt x="192087" y="539750"/>
                  </a:lnTo>
                  <a:lnTo>
                    <a:pt x="187324" y="539750"/>
                  </a:lnTo>
                  <a:lnTo>
                    <a:pt x="182562" y="539750"/>
                  </a:lnTo>
                  <a:lnTo>
                    <a:pt x="177799" y="544512"/>
                  </a:lnTo>
                  <a:lnTo>
                    <a:pt x="173037" y="544512"/>
                  </a:lnTo>
                  <a:lnTo>
                    <a:pt x="168274" y="544512"/>
                  </a:lnTo>
                  <a:lnTo>
                    <a:pt x="165099" y="544512"/>
                  </a:lnTo>
                  <a:lnTo>
                    <a:pt x="160337" y="544512"/>
                  </a:lnTo>
                  <a:lnTo>
                    <a:pt x="160337" y="549275"/>
                  </a:lnTo>
                  <a:lnTo>
                    <a:pt x="155574" y="549275"/>
                  </a:lnTo>
                  <a:lnTo>
                    <a:pt x="150812" y="554037"/>
                  </a:lnTo>
                  <a:lnTo>
                    <a:pt x="146049" y="558800"/>
                  </a:lnTo>
                  <a:lnTo>
                    <a:pt x="141287" y="558800"/>
                  </a:lnTo>
                  <a:lnTo>
                    <a:pt x="131762" y="558800"/>
                  </a:lnTo>
                  <a:lnTo>
                    <a:pt x="128587" y="561975"/>
                  </a:lnTo>
                  <a:lnTo>
                    <a:pt x="123824" y="566737"/>
                  </a:lnTo>
                  <a:lnTo>
                    <a:pt x="123824" y="571500"/>
                  </a:lnTo>
                  <a:lnTo>
                    <a:pt x="119062" y="571500"/>
                  </a:lnTo>
                  <a:lnTo>
                    <a:pt x="119062" y="576262"/>
                  </a:lnTo>
                  <a:lnTo>
                    <a:pt x="114299" y="576262"/>
                  </a:lnTo>
                  <a:lnTo>
                    <a:pt x="114299" y="581025"/>
                  </a:lnTo>
                  <a:lnTo>
                    <a:pt x="104774" y="581025"/>
                  </a:lnTo>
                  <a:lnTo>
                    <a:pt x="100012" y="581025"/>
                  </a:lnTo>
                  <a:lnTo>
                    <a:pt x="95249" y="581025"/>
                  </a:lnTo>
                  <a:lnTo>
                    <a:pt x="95249" y="585787"/>
                  </a:lnTo>
                  <a:lnTo>
                    <a:pt x="90487" y="585787"/>
                  </a:lnTo>
                  <a:lnTo>
                    <a:pt x="90487" y="590550"/>
                  </a:lnTo>
                  <a:lnTo>
                    <a:pt x="87312" y="590550"/>
                  </a:lnTo>
                  <a:lnTo>
                    <a:pt x="87312" y="595312"/>
                  </a:lnTo>
                  <a:lnTo>
                    <a:pt x="87312" y="590550"/>
                  </a:lnTo>
                  <a:lnTo>
                    <a:pt x="82549" y="595312"/>
                  </a:lnTo>
                  <a:lnTo>
                    <a:pt x="77787" y="595312"/>
                  </a:lnTo>
                  <a:lnTo>
                    <a:pt x="77787" y="598487"/>
                  </a:lnTo>
                  <a:lnTo>
                    <a:pt x="73024" y="598487"/>
                  </a:lnTo>
                  <a:lnTo>
                    <a:pt x="73024" y="603250"/>
                  </a:lnTo>
                  <a:lnTo>
                    <a:pt x="68262" y="603250"/>
                  </a:lnTo>
                  <a:lnTo>
                    <a:pt x="68262" y="608012"/>
                  </a:lnTo>
                  <a:lnTo>
                    <a:pt x="68262" y="603250"/>
                  </a:lnTo>
                  <a:lnTo>
                    <a:pt x="63499" y="603250"/>
                  </a:lnTo>
                  <a:lnTo>
                    <a:pt x="63499" y="608012"/>
                  </a:lnTo>
                  <a:lnTo>
                    <a:pt x="63499" y="612775"/>
                  </a:lnTo>
                  <a:lnTo>
                    <a:pt x="63499" y="617537"/>
                  </a:lnTo>
                  <a:lnTo>
                    <a:pt x="63499" y="622300"/>
                  </a:lnTo>
                  <a:lnTo>
                    <a:pt x="63499" y="627062"/>
                  </a:lnTo>
                  <a:lnTo>
                    <a:pt x="68262" y="627062"/>
                  </a:lnTo>
                  <a:lnTo>
                    <a:pt x="73024" y="627062"/>
                  </a:lnTo>
                  <a:lnTo>
                    <a:pt x="73024" y="631825"/>
                  </a:lnTo>
                  <a:lnTo>
                    <a:pt x="77787" y="631825"/>
                  </a:lnTo>
                  <a:lnTo>
                    <a:pt x="82549" y="627062"/>
                  </a:lnTo>
                  <a:lnTo>
                    <a:pt x="87312" y="631825"/>
                  </a:lnTo>
                  <a:lnTo>
                    <a:pt x="90487" y="631825"/>
                  </a:lnTo>
                  <a:lnTo>
                    <a:pt x="90487" y="636587"/>
                  </a:lnTo>
                  <a:lnTo>
                    <a:pt x="90487" y="639762"/>
                  </a:lnTo>
                  <a:lnTo>
                    <a:pt x="90487" y="644525"/>
                  </a:lnTo>
                  <a:lnTo>
                    <a:pt x="90487" y="649287"/>
                  </a:lnTo>
                  <a:lnTo>
                    <a:pt x="95249" y="649287"/>
                  </a:lnTo>
                  <a:lnTo>
                    <a:pt x="100012" y="649287"/>
                  </a:lnTo>
                  <a:lnTo>
                    <a:pt x="100012" y="654050"/>
                  </a:lnTo>
                  <a:lnTo>
                    <a:pt x="104774" y="654050"/>
                  </a:lnTo>
                  <a:lnTo>
                    <a:pt x="104774" y="658812"/>
                  </a:lnTo>
                  <a:lnTo>
                    <a:pt x="104774" y="663575"/>
                  </a:lnTo>
                  <a:lnTo>
                    <a:pt x="104774" y="668338"/>
                  </a:lnTo>
                  <a:lnTo>
                    <a:pt x="109537" y="673100"/>
                  </a:lnTo>
                  <a:lnTo>
                    <a:pt x="109537" y="676275"/>
                  </a:lnTo>
                  <a:lnTo>
                    <a:pt x="114299" y="676275"/>
                  </a:lnTo>
                  <a:lnTo>
                    <a:pt x="114299" y="681038"/>
                  </a:lnTo>
                  <a:lnTo>
                    <a:pt x="109537" y="681038"/>
                  </a:lnTo>
                  <a:lnTo>
                    <a:pt x="109537" y="685800"/>
                  </a:lnTo>
                  <a:lnTo>
                    <a:pt x="104774" y="690563"/>
                  </a:lnTo>
                  <a:lnTo>
                    <a:pt x="100012" y="700088"/>
                  </a:lnTo>
                  <a:lnTo>
                    <a:pt x="95249" y="700088"/>
                  </a:lnTo>
                  <a:lnTo>
                    <a:pt x="90487" y="700088"/>
                  </a:lnTo>
                  <a:lnTo>
                    <a:pt x="90487" y="704850"/>
                  </a:lnTo>
                  <a:lnTo>
                    <a:pt x="87312" y="704850"/>
                  </a:lnTo>
                  <a:lnTo>
                    <a:pt x="87312" y="709613"/>
                  </a:lnTo>
                  <a:lnTo>
                    <a:pt x="82549" y="709613"/>
                  </a:lnTo>
                  <a:lnTo>
                    <a:pt x="77787" y="709613"/>
                  </a:lnTo>
                  <a:lnTo>
                    <a:pt x="73024" y="709613"/>
                  </a:lnTo>
                  <a:lnTo>
                    <a:pt x="68262" y="709613"/>
                  </a:lnTo>
                  <a:lnTo>
                    <a:pt x="68262" y="712788"/>
                  </a:lnTo>
                  <a:lnTo>
                    <a:pt x="63499" y="712788"/>
                  </a:lnTo>
                  <a:lnTo>
                    <a:pt x="58737" y="712788"/>
                  </a:lnTo>
                  <a:lnTo>
                    <a:pt x="58737" y="709613"/>
                  </a:lnTo>
                  <a:lnTo>
                    <a:pt x="53974" y="709613"/>
                  </a:lnTo>
                  <a:lnTo>
                    <a:pt x="50799" y="709613"/>
                  </a:lnTo>
                  <a:lnTo>
                    <a:pt x="46037" y="709613"/>
                  </a:lnTo>
                  <a:lnTo>
                    <a:pt x="41274" y="712788"/>
                  </a:lnTo>
                  <a:lnTo>
                    <a:pt x="36512" y="712788"/>
                  </a:lnTo>
                  <a:lnTo>
                    <a:pt x="36512" y="709613"/>
                  </a:lnTo>
                  <a:lnTo>
                    <a:pt x="36512" y="704850"/>
                  </a:lnTo>
                  <a:lnTo>
                    <a:pt x="36512" y="700088"/>
                  </a:lnTo>
                  <a:lnTo>
                    <a:pt x="31749" y="700088"/>
                  </a:lnTo>
                  <a:lnTo>
                    <a:pt x="31749" y="695325"/>
                  </a:lnTo>
                  <a:lnTo>
                    <a:pt x="26987" y="695325"/>
                  </a:lnTo>
                  <a:lnTo>
                    <a:pt x="26987" y="690563"/>
                  </a:lnTo>
                  <a:lnTo>
                    <a:pt x="31749" y="690563"/>
                  </a:lnTo>
                  <a:lnTo>
                    <a:pt x="31749" y="685800"/>
                  </a:lnTo>
                  <a:lnTo>
                    <a:pt x="31749" y="681038"/>
                  </a:lnTo>
                  <a:lnTo>
                    <a:pt x="26987" y="681038"/>
                  </a:lnTo>
                  <a:lnTo>
                    <a:pt x="22224" y="676275"/>
                  </a:lnTo>
                  <a:lnTo>
                    <a:pt x="22224" y="673100"/>
                  </a:lnTo>
                  <a:lnTo>
                    <a:pt x="22224" y="668338"/>
                  </a:lnTo>
                  <a:lnTo>
                    <a:pt x="17462" y="663575"/>
                  </a:lnTo>
                  <a:lnTo>
                    <a:pt x="12699" y="663575"/>
                  </a:lnTo>
                  <a:lnTo>
                    <a:pt x="9524" y="654050"/>
                  </a:lnTo>
                  <a:lnTo>
                    <a:pt x="9524" y="649287"/>
                  </a:lnTo>
                  <a:lnTo>
                    <a:pt x="9524" y="644525"/>
                  </a:lnTo>
                  <a:lnTo>
                    <a:pt x="4762" y="639762"/>
                  </a:lnTo>
                  <a:lnTo>
                    <a:pt x="0" y="631825"/>
                  </a:lnTo>
                  <a:lnTo>
                    <a:pt x="0" y="627062"/>
                  </a:lnTo>
                  <a:lnTo>
                    <a:pt x="0" y="622300"/>
                  </a:lnTo>
                  <a:lnTo>
                    <a:pt x="0" y="595312"/>
                  </a:lnTo>
                  <a:lnTo>
                    <a:pt x="4762" y="590550"/>
                  </a:lnTo>
                  <a:lnTo>
                    <a:pt x="9524" y="585787"/>
                  </a:lnTo>
                  <a:lnTo>
                    <a:pt x="9524" y="581025"/>
                  </a:lnTo>
                  <a:lnTo>
                    <a:pt x="9524" y="571500"/>
                  </a:lnTo>
                  <a:lnTo>
                    <a:pt x="9524" y="566737"/>
                  </a:lnTo>
                  <a:lnTo>
                    <a:pt x="12699" y="566737"/>
                  </a:lnTo>
                  <a:lnTo>
                    <a:pt x="17462" y="566737"/>
                  </a:lnTo>
                  <a:lnTo>
                    <a:pt x="22224" y="566737"/>
                  </a:lnTo>
                  <a:lnTo>
                    <a:pt x="22224" y="561975"/>
                  </a:lnTo>
                  <a:lnTo>
                    <a:pt x="26987" y="558800"/>
                  </a:lnTo>
                  <a:lnTo>
                    <a:pt x="26987" y="554037"/>
                  </a:lnTo>
                  <a:lnTo>
                    <a:pt x="17462" y="554037"/>
                  </a:lnTo>
                  <a:lnTo>
                    <a:pt x="12699" y="554037"/>
                  </a:lnTo>
                  <a:lnTo>
                    <a:pt x="9524" y="554037"/>
                  </a:lnTo>
                  <a:lnTo>
                    <a:pt x="9524" y="549275"/>
                  </a:lnTo>
                  <a:lnTo>
                    <a:pt x="9524" y="544512"/>
                  </a:lnTo>
                  <a:lnTo>
                    <a:pt x="4762" y="539750"/>
                  </a:lnTo>
                  <a:lnTo>
                    <a:pt x="4762" y="534987"/>
                  </a:lnTo>
                  <a:lnTo>
                    <a:pt x="4762" y="530225"/>
                  </a:lnTo>
                  <a:lnTo>
                    <a:pt x="9524" y="530225"/>
                  </a:lnTo>
                  <a:lnTo>
                    <a:pt x="9524" y="525462"/>
                  </a:lnTo>
                  <a:lnTo>
                    <a:pt x="9524" y="530225"/>
                  </a:lnTo>
                  <a:lnTo>
                    <a:pt x="12699" y="530225"/>
                  </a:lnTo>
                  <a:lnTo>
                    <a:pt x="17462" y="530225"/>
                  </a:lnTo>
                  <a:lnTo>
                    <a:pt x="17462" y="525462"/>
                  </a:lnTo>
                  <a:lnTo>
                    <a:pt x="22224" y="525462"/>
                  </a:lnTo>
                  <a:lnTo>
                    <a:pt x="17462" y="525462"/>
                  </a:lnTo>
                  <a:lnTo>
                    <a:pt x="22224" y="530225"/>
                  </a:lnTo>
                  <a:lnTo>
                    <a:pt x="22224" y="525462"/>
                  </a:lnTo>
                  <a:lnTo>
                    <a:pt x="22224" y="530225"/>
                  </a:lnTo>
                  <a:lnTo>
                    <a:pt x="22224" y="525462"/>
                  </a:lnTo>
                  <a:lnTo>
                    <a:pt x="22224" y="530225"/>
                  </a:lnTo>
                  <a:lnTo>
                    <a:pt x="22224" y="525462"/>
                  </a:lnTo>
                  <a:lnTo>
                    <a:pt x="22224" y="520700"/>
                  </a:lnTo>
                  <a:lnTo>
                    <a:pt x="26987" y="520700"/>
                  </a:lnTo>
                  <a:lnTo>
                    <a:pt x="26987" y="517525"/>
                  </a:lnTo>
                  <a:lnTo>
                    <a:pt x="26987" y="512762"/>
                  </a:lnTo>
                  <a:lnTo>
                    <a:pt x="26987" y="508000"/>
                  </a:lnTo>
                  <a:lnTo>
                    <a:pt x="26987" y="503237"/>
                  </a:lnTo>
                  <a:lnTo>
                    <a:pt x="31749" y="503237"/>
                  </a:lnTo>
                  <a:lnTo>
                    <a:pt x="31749" y="498475"/>
                  </a:lnTo>
                  <a:lnTo>
                    <a:pt x="36512" y="498475"/>
                  </a:lnTo>
                  <a:lnTo>
                    <a:pt x="41274" y="498475"/>
                  </a:lnTo>
                  <a:lnTo>
                    <a:pt x="46037" y="498475"/>
                  </a:lnTo>
                  <a:lnTo>
                    <a:pt x="41274" y="498475"/>
                  </a:lnTo>
                  <a:lnTo>
                    <a:pt x="46037" y="498475"/>
                  </a:lnTo>
                  <a:lnTo>
                    <a:pt x="46037" y="493712"/>
                  </a:lnTo>
                  <a:lnTo>
                    <a:pt x="50799" y="493712"/>
                  </a:lnTo>
                  <a:lnTo>
                    <a:pt x="50799" y="498475"/>
                  </a:lnTo>
                  <a:lnTo>
                    <a:pt x="50799" y="493712"/>
                  </a:lnTo>
                  <a:lnTo>
                    <a:pt x="53974" y="493712"/>
                  </a:lnTo>
                  <a:lnTo>
                    <a:pt x="58737" y="493712"/>
                  </a:lnTo>
                  <a:lnTo>
                    <a:pt x="58737" y="498475"/>
                  </a:lnTo>
                  <a:lnTo>
                    <a:pt x="63499" y="498475"/>
                  </a:lnTo>
                  <a:lnTo>
                    <a:pt x="63499" y="493712"/>
                  </a:lnTo>
                  <a:lnTo>
                    <a:pt x="68262" y="493712"/>
                  </a:lnTo>
                  <a:lnTo>
                    <a:pt x="68262" y="488950"/>
                  </a:lnTo>
                  <a:lnTo>
                    <a:pt x="68262" y="493712"/>
                  </a:lnTo>
                  <a:lnTo>
                    <a:pt x="73024" y="493712"/>
                  </a:lnTo>
                  <a:lnTo>
                    <a:pt x="77787" y="493712"/>
                  </a:lnTo>
                  <a:lnTo>
                    <a:pt x="82549" y="493712"/>
                  </a:lnTo>
                  <a:lnTo>
                    <a:pt x="82549" y="488950"/>
                  </a:lnTo>
                  <a:lnTo>
                    <a:pt x="77787" y="488950"/>
                  </a:lnTo>
                  <a:lnTo>
                    <a:pt x="77787" y="484187"/>
                  </a:lnTo>
                  <a:lnTo>
                    <a:pt x="73024" y="484187"/>
                  </a:lnTo>
                  <a:lnTo>
                    <a:pt x="73024" y="481012"/>
                  </a:lnTo>
                  <a:lnTo>
                    <a:pt x="77787" y="481012"/>
                  </a:lnTo>
                  <a:lnTo>
                    <a:pt x="73024" y="481012"/>
                  </a:lnTo>
                  <a:lnTo>
                    <a:pt x="77787" y="481012"/>
                  </a:lnTo>
                  <a:lnTo>
                    <a:pt x="73024" y="481012"/>
                  </a:lnTo>
                  <a:lnTo>
                    <a:pt x="77787" y="476250"/>
                  </a:lnTo>
                  <a:lnTo>
                    <a:pt x="73024" y="476250"/>
                  </a:lnTo>
                  <a:lnTo>
                    <a:pt x="73024" y="471487"/>
                  </a:lnTo>
                  <a:lnTo>
                    <a:pt x="73024" y="466725"/>
                  </a:lnTo>
                  <a:lnTo>
                    <a:pt x="77787" y="466725"/>
                  </a:lnTo>
                  <a:lnTo>
                    <a:pt x="73024" y="466725"/>
                  </a:lnTo>
                  <a:lnTo>
                    <a:pt x="77787" y="466725"/>
                  </a:lnTo>
                  <a:lnTo>
                    <a:pt x="73024" y="466725"/>
                  </a:lnTo>
                  <a:lnTo>
                    <a:pt x="73024" y="461962"/>
                  </a:lnTo>
                  <a:lnTo>
                    <a:pt x="68262" y="461962"/>
                  </a:lnTo>
                  <a:lnTo>
                    <a:pt x="68262" y="457200"/>
                  </a:lnTo>
                  <a:lnTo>
                    <a:pt x="73024" y="457200"/>
                  </a:lnTo>
                  <a:lnTo>
                    <a:pt x="73024" y="452437"/>
                  </a:lnTo>
                  <a:lnTo>
                    <a:pt x="73024" y="457200"/>
                  </a:lnTo>
                  <a:lnTo>
                    <a:pt x="77787" y="457200"/>
                  </a:lnTo>
                  <a:lnTo>
                    <a:pt x="77787" y="452437"/>
                  </a:lnTo>
                  <a:lnTo>
                    <a:pt x="82549" y="452437"/>
                  </a:lnTo>
                  <a:lnTo>
                    <a:pt x="77787" y="452437"/>
                  </a:lnTo>
                  <a:lnTo>
                    <a:pt x="82549" y="452437"/>
                  </a:lnTo>
                  <a:lnTo>
                    <a:pt x="87312" y="452437"/>
                  </a:lnTo>
                  <a:lnTo>
                    <a:pt x="87312" y="457200"/>
                  </a:lnTo>
                  <a:lnTo>
                    <a:pt x="90487" y="457200"/>
                  </a:lnTo>
                  <a:lnTo>
                    <a:pt x="90487" y="461962"/>
                  </a:lnTo>
                  <a:lnTo>
                    <a:pt x="90487" y="457200"/>
                  </a:lnTo>
                  <a:lnTo>
                    <a:pt x="95249" y="457200"/>
                  </a:lnTo>
                  <a:lnTo>
                    <a:pt x="95249" y="452437"/>
                  </a:lnTo>
                  <a:lnTo>
                    <a:pt x="100012" y="452437"/>
                  </a:lnTo>
                  <a:lnTo>
                    <a:pt x="104774" y="452437"/>
                  </a:lnTo>
                  <a:lnTo>
                    <a:pt x="104774" y="457200"/>
                  </a:lnTo>
                  <a:lnTo>
                    <a:pt x="100012" y="457200"/>
                  </a:lnTo>
                  <a:lnTo>
                    <a:pt x="104774" y="457200"/>
                  </a:lnTo>
                  <a:lnTo>
                    <a:pt x="100012" y="457200"/>
                  </a:lnTo>
                  <a:lnTo>
                    <a:pt x="104774" y="457200"/>
                  </a:lnTo>
                  <a:lnTo>
                    <a:pt x="109537" y="457200"/>
                  </a:lnTo>
                  <a:lnTo>
                    <a:pt x="109537" y="452437"/>
                  </a:lnTo>
                  <a:lnTo>
                    <a:pt x="114299" y="452437"/>
                  </a:lnTo>
                  <a:lnTo>
                    <a:pt x="109537" y="452437"/>
                  </a:lnTo>
                  <a:lnTo>
                    <a:pt x="109537" y="447675"/>
                  </a:lnTo>
                  <a:lnTo>
                    <a:pt x="109537" y="444500"/>
                  </a:lnTo>
                  <a:lnTo>
                    <a:pt x="114299" y="444500"/>
                  </a:lnTo>
                  <a:lnTo>
                    <a:pt x="114299" y="439737"/>
                  </a:lnTo>
                  <a:lnTo>
                    <a:pt x="119062" y="439737"/>
                  </a:lnTo>
                  <a:lnTo>
                    <a:pt x="123824" y="439737"/>
                  </a:lnTo>
                  <a:lnTo>
                    <a:pt x="123824" y="434975"/>
                  </a:lnTo>
                  <a:lnTo>
                    <a:pt x="119062" y="434975"/>
                  </a:lnTo>
                  <a:lnTo>
                    <a:pt x="119062" y="430212"/>
                  </a:lnTo>
                  <a:lnTo>
                    <a:pt x="114299" y="430212"/>
                  </a:lnTo>
                  <a:lnTo>
                    <a:pt x="114299" y="425450"/>
                  </a:lnTo>
                  <a:lnTo>
                    <a:pt x="114299" y="420687"/>
                  </a:lnTo>
                  <a:lnTo>
                    <a:pt x="109537" y="420687"/>
                  </a:lnTo>
                  <a:lnTo>
                    <a:pt x="109537" y="415925"/>
                  </a:lnTo>
                  <a:lnTo>
                    <a:pt x="114299" y="415925"/>
                  </a:lnTo>
                  <a:lnTo>
                    <a:pt x="119062" y="415925"/>
                  </a:lnTo>
                  <a:lnTo>
                    <a:pt x="119062" y="411162"/>
                  </a:lnTo>
                  <a:lnTo>
                    <a:pt x="119062" y="406400"/>
                  </a:lnTo>
                  <a:lnTo>
                    <a:pt x="119062" y="403225"/>
                  </a:lnTo>
                  <a:lnTo>
                    <a:pt x="123824" y="403225"/>
                  </a:lnTo>
                  <a:lnTo>
                    <a:pt x="128587" y="403225"/>
                  </a:lnTo>
                  <a:lnTo>
                    <a:pt x="128587" y="398462"/>
                  </a:lnTo>
                  <a:lnTo>
                    <a:pt x="131762" y="398462"/>
                  </a:lnTo>
                  <a:lnTo>
                    <a:pt x="131762" y="403225"/>
                  </a:lnTo>
                  <a:lnTo>
                    <a:pt x="131762" y="398462"/>
                  </a:lnTo>
                  <a:lnTo>
                    <a:pt x="136524" y="398462"/>
                  </a:lnTo>
                  <a:lnTo>
                    <a:pt x="141287" y="398462"/>
                  </a:lnTo>
                  <a:lnTo>
                    <a:pt x="141287" y="393700"/>
                  </a:lnTo>
                  <a:lnTo>
                    <a:pt x="146049" y="393700"/>
                  </a:lnTo>
                  <a:lnTo>
                    <a:pt x="146049" y="388937"/>
                  </a:lnTo>
                  <a:lnTo>
                    <a:pt x="150812" y="388937"/>
                  </a:lnTo>
                  <a:lnTo>
                    <a:pt x="155574" y="388937"/>
                  </a:lnTo>
                  <a:lnTo>
                    <a:pt x="150812" y="388937"/>
                  </a:lnTo>
                  <a:lnTo>
                    <a:pt x="155574" y="388937"/>
                  </a:lnTo>
                  <a:lnTo>
                    <a:pt x="155574" y="384175"/>
                  </a:lnTo>
                  <a:lnTo>
                    <a:pt x="155574" y="379412"/>
                  </a:lnTo>
                  <a:lnTo>
                    <a:pt x="150812" y="379412"/>
                  </a:lnTo>
                  <a:lnTo>
                    <a:pt x="155574" y="379412"/>
                  </a:lnTo>
                  <a:lnTo>
                    <a:pt x="160337" y="379412"/>
                  </a:lnTo>
                  <a:lnTo>
                    <a:pt x="165099" y="379412"/>
                  </a:lnTo>
                  <a:lnTo>
                    <a:pt x="168274" y="379412"/>
                  </a:lnTo>
                  <a:lnTo>
                    <a:pt x="168274" y="374650"/>
                  </a:lnTo>
                  <a:lnTo>
                    <a:pt x="173037" y="374650"/>
                  </a:lnTo>
                  <a:lnTo>
                    <a:pt x="173037" y="369887"/>
                  </a:lnTo>
                  <a:lnTo>
                    <a:pt x="177799" y="369887"/>
                  </a:lnTo>
                  <a:lnTo>
                    <a:pt x="177799" y="366712"/>
                  </a:lnTo>
                  <a:lnTo>
                    <a:pt x="182562" y="361950"/>
                  </a:lnTo>
                  <a:lnTo>
                    <a:pt x="177799" y="361950"/>
                  </a:lnTo>
                  <a:lnTo>
                    <a:pt x="182562" y="361950"/>
                  </a:lnTo>
                  <a:lnTo>
                    <a:pt x="182562" y="357187"/>
                  </a:lnTo>
                  <a:lnTo>
                    <a:pt x="187324" y="357187"/>
                  </a:lnTo>
                  <a:lnTo>
                    <a:pt x="187324" y="352425"/>
                  </a:lnTo>
                  <a:lnTo>
                    <a:pt x="187324" y="347662"/>
                  </a:lnTo>
                  <a:lnTo>
                    <a:pt x="187324" y="342900"/>
                  </a:lnTo>
                  <a:lnTo>
                    <a:pt x="192087" y="342900"/>
                  </a:lnTo>
                  <a:lnTo>
                    <a:pt x="187324" y="342900"/>
                  </a:lnTo>
                  <a:lnTo>
                    <a:pt x="187324" y="338137"/>
                  </a:lnTo>
                  <a:lnTo>
                    <a:pt x="192087" y="338137"/>
                  </a:lnTo>
                  <a:lnTo>
                    <a:pt x="192087" y="333375"/>
                  </a:lnTo>
                  <a:lnTo>
                    <a:pt x="187324" y="333375"/>
                  </a:lnTo>
                  <a:lnTo>
                    <a:pt x="187324" y="328612"/>
                  </a:lnTo>
                  <a:lnTo>
                    <a:pt x="187324" y="325437"/>
                  </a:lnTo>
                  <a:lnTo>
                    <a:pt x="187324" y="328612"/>
                  </a:lnTo>
                  <a:lnTo>
                    <a:pt x="187324" y="325437"/>
                  </a:lnTo>
                  <a:lnTo>
                    <a:pt x="182562" y="325437"/>
                  </a:lnTo>
                  <a:lnTo>
                    <a:pt x="187324" y="325437"/>
                  </a:lnTo>
                  <a:lnTo>
                    <a:pt x="187324" y="320675"/>
                  </a:lnTo>
                  <a:lnTo>
                    <a:pt x="187324" y="315912"/>
                  </a:lnTo>
                  <a:lnTo>
                    <a:pt x="182562" y="315912"/>
                  </a:lnTo>
                  <a:lnTo>
                    <a:pt x="187324" y="315912"/>
                  </a:lnTo>
                  <a:lnTo>
                    <a:pt x="182562" y="311150"/>
                  </a:lnTo>
                  <a:lnTo>
                    <a:pt x="182562" y="306387"/>
                  </a:lnTo>
                  <a:lnTo>
                    <a:pt x="182562" y="311150"/>
                  </a:lnTo>
                  <a:lnTo>
                    <a:pt x="182562" y="306387"/>
                  </a:lnTo>
                  <a:lnTo>
                    <a:pt x="182562" y="284162"/>
                  </a:lnTo>
                  <a:lnTo>
                    <a:pt x="187324" y="284162"/>
                  </a:lnTo>
                  <a:lnTo>
                    <a:pt x="182562" y="284162"/>
                  </a:lnTo>
                  <a:lnTo>
                    <a:pt x="187324" y="284162"/>
                  </a:lnTo>
                  <a:lnTo>
                    <a:pt x="187324" y="279400"/>
                  </a:lnTo>
                  <a:lnTo>
                    <a:pt x="192087" y="279400"/>
                  </a:lnTo>
                  <a:lnTo>
                    <a:pt x="192087" y="274637"/>
                  </a:lnTo>
                  <a:lnTo>
                    <a:pt x="192087" y="269875"/>
                  </a:lnTo>
                  <a:lnTo>
                    <a:pt x="196849" y="269875"/>
                  </a:lnTo>
                  <a:lnTo>
                    <a:pt x="196849" y="265112"/>
                  </a:lnTo>
                  <a:lnTo>
                    <a:pt x="192087" y="265112"/>
                  </a:lnTo>
                  <a:lnTo>
                    <a:pt x="192087" y="260350"/>
                  </a:lnTo>
                  <a:lnTo>
                    <a:pt x="196849" y="260350"/>
                  </a:lnTo>
                  <a:lnTo>
                    <a:pt x="201612" y="260350"/>
                  </a:lnTo>
                  <a:lnTo>
                    <a:pt x="204787" y="260350"/>
                  </a:lnTo>
                  <a:lnTo>
                    <a:pt x="204787" y="255587"/>
                  </a:lnTo>
                  <a:lnTo>
                    <a:pt x="204787" y="260350"/>
                  </a:lnTo>
                  <a:lnTo>
                    <a:pt x="204787" y="255587"/>
                  </a:lnTo>
                  <a:lnTo>
                    <a:pt x="204787" y="260350"/>
                  </a:lnTo>
                  <a:lnTo>
                    <a:pt x="209549" y="260350"/>
                  </a:lnTo>
                  <a:lnTo>
                    <a:pt x="209549" y="255587"/>
                  </a:lnTo>
                  <a:lnTo>
                    <a:pt x="209549" y="252412"/>
                  </a:lnTo>
                  <a:lnTo>
                    <a:pt x="209549" y="255587"/>
                  </a:lnTo>
                  <a:lnTo>
                    <a:pt x="209549" y="252412"/>
                  </a:lnTo>
                  <a:lnTo>
                    <a:pt x="214312" y="252412"/>
                  </a:lnTo>
                  <a:lnTo>
                    <a:pt x="214312" y="247650"/>
                  </a:lnTo>
                  <a:lnTo>
                    <a:pt x="209549" y="247650"/>
                  </a:lnTo>
                  <a:lnTo>
                    <a:pt x="204787" y="247650"/>
                  </a:lnTo>
                  <a:lnTo>
                    <a:pt x="209549" y="247650"/>
                  </a:lnTo>
                  <a:lnTo>
                    <a:pt x="209549" y="242887"/>
                  </a:lnTo>
                  <a:lnTo>
                    <a:pt x="209549" y="238125"/>
                  </a:lnTo>
                  <a:lnTo>
                    <a:pt x="209549" y="233362"/>
                  </a:lnTo>
                  <a:lnTo>
                    <a:pt x="214312" y="233362"/>
                  </a:lnTo>
                  <a:lnTo>
                    <a:pt x="219074" y="233362"/>
                  </a:lnTo>
                  <a:lnTo>
                    <a:pt x="223837" y="233362"/>
                  </a:lnTo>
                  <a:lnTo>
                    <a:pt x="228599" y="233362"/>
                  </a:lnTo>
                  <a:lnTo>
                    <a:pt x="233362" y="233362"/>
                  </a:lnTo>
                  <a:lnTo>
                    <a:pt x="228599" y="233362"/>
                  </a:lnTo>
                  <a:lnTo>
                    <a:pt x="228599" y="228600"/>
                  </a:lnTo>
                  <a:lnTo>
                    <a:pt x="233362" y="228600"/>
                  </a:lnTo>
                  <a:lnTo>
                    <a:pt x="228599" y="228600"/>
                  </a:lnTo>
                  <a:lnTo>
                    <a:pt x="233362" y="228600"/>
                  </a:lnTo>
                  <a:lnTo>
                    <a:pt x="228599" y="228600"/>
                  </a:lnTo>
                  <a:lnTo>
                    <a:pt x="228599" y="223837"/>
                  </a:lnTo>
                  <a:lnTo>
                    <a:pt x="228599" y="219075"/>
                  </a:lnTo>
                  <a:lnTo>
                    <a:pt x="228599" y="223837"/>
                  </a:lnTo>
                  <a:lnTo>
                    <a:pt x="233362" y="223837"/>
                  </a:lnTo>
                  <a:lnTo>
                    <a:pt x="233362" y="219075"/>
                  </a:lnTo>
                  <a:lnTo>
                    <a:pt x="233362" y="223837"/>
                  </a:lnTo>
                  <a:lnTo>
                    <a:pt x="233362" y="219075"/>
                  </a:lnTo>
                  <a:lnTo>
                    <a:pt x="233362" y="214312"/>
                  </a:lnTo>
                  <a:lnTo>
                    <a:pt x="233362" y="219075"/>
                  </a:lnTo>
                  <a:lnTo>
                    <a:pt x="238124" y="219075"/>
                  </a:lnTo>
                  <a:lnTo>
                    <a:pt x="238124" y="214312"/>
                  </a:lnTo>
                  <a:lnTo>
                    <a:pt x="242887" y="214312"/>
                  </a:lnTo>
                  <a:lnTo>
                    <a:pt x="242887" y="211137"/>
                  </a:lnTo>
                  <a:lnTo>
                    <a:pt x="242887" y="206375"/>
                  </a:lnTo>
                  <a:lnTo>
                    <a:pt x="238124" y="206375"/>
                  </a:lnTo>
                  <a:lnTo>
                    <a:pt x="238124" y="201612"/>
                  </a:lnTo>
                  <a:lnTo>
                    <a:pt x="238124" y="196850"/>
                  </a:lnTo>
                  <a:lnTo>
                    <a:pt x="233362" y="196850"/>
                  </a:lnTo>
                  <a:lnTo>
                    <a:pt x="233362" y="192087"/>
                  </a:lnTo>
                  <a:lnTo>
                    <a:pt x="233362" y="187325"/>
                  </a:lnTo>
                  <a:lnTo>
                    <a:pt x="233362" y="182562"/>
                  </a:lnTo>
                  <a:lnTo>
                    <a:pt x="238124" y="182562"/>
                  </a:lnTo>
                  <a:lnTo>
                    <a:pt x="238124" y="177800"/>
                  </a:lnTo>
                  <a:lnTo>
                    <a:pt x="242887" y="177800"/>
                  </a:lnTo>
                  <a:lnTo>
                    <a:pt x="238124" y="177800"/>
                  </a:lnTo>
                  <a:lnTo>
                    <a:pt x="242887" y="177800"/>
                  </a:lnTo>
                  <a:lnTo>
                    <a:pt x="242887" y="174625"/>
                  </a:lnTo>
                  <a:lnTo>
                    <a:pt x="242887" y="177800"/>
                  </a:lnTo>
                  <a:lnTo>
                    <a:pt x="246062" y="177800"/>
                  </a:lnTo>
                  <a:lnTo>
                    <a:pt x="246062" y="174625"/>
                  </a:lnTo>
                  <a:lnTo>
                    <a:pt x="246062" y="169862"/>
                  </a:lnTo>
                  <a:lnTo>
                    <a:pt x="250824" y="169862"/>
                  </a:lnTo>
                  <a:lnTo>
                    <a:pt x="250824" y="165100"/>
                  </a:lnTo>
                  <a:lnTo>
                    <a:pt x="250824" y="160337"/>
                  </a:lnTo>
                  <a:lnTo>
                    <a:pt x="250824" y="155575"/>
                  </a:lnTo>
                  <a:lnTo>
                    <a:pt x="246062" y="155575"/>
                  </a:lnTo>
                  <a:lnTo>
                    <a:pt x="246062" y="150812"/>
                  </a:lnTo>
                  <a:lnTo>
                    <a:pt x="242887" y="150812"/>
                  </a:lnTo>
                  <a:lnTo>
                    <a:pt x="242887" y="146050"/>
                  </a:lnTo>
                  <a:lnTo>
                    <a:pt x="246062" y="146050"/>
                  </a:lnTo>
                  <a:lnTo>
                    <a:pt x="242887" y="146050"/>
                  </a:lnTo>
                  <a:lnTo>
                    <a:pt x="242887" y="141287"/>
                  </a:lnTo>
                  <a:lnTo>
                    <a:pt x="242887" y="138112"/>
                  </a:lnTo>
                  <a:lnTo>
                    <a:pt x="238124" y="138112"/>
                  </a:lnTo>
                  <a:lnTo>
                    <a:pt x="238124" y="133350"/>
                  </a:lnTo>
                  <a:lnTo>
                    <a:pt x="233362" y="133350"/>
                  </a:lnTo>
                  <a:lnTo>
                    <a:pt x="233362" y="128587"/>
                  </a:lnTo>
                  <a:lnTo>
                    <a:pt x="238124" y="128587"/>
                  </a:lnTo>
                  <a:lnTo>
                    <a:pt x="238124" y="123825"/>
                  </a:lnTo>
                  <a:lnTo>
                    <a:pt x="233362" y="123825"/>
                  </a:lnTo>
                  <a:lnTo>
                    <a:pt x="238124" y="123825"/>
                  </a:lnTo>
                  <a:lnTo>
                    <a:pt x="233362" y="123825"/>
                  </a:lnTo>
                  <a:lnTo>
                    <a:pt x="238124" y="123825"/>
                  </a:lnTo>
                  <a:lnTo>
                    <a:pt x="238124" y="119062"/>
                  </a:lnTo>
                  <a:lnTo>
                    <a:pt x="242887" y="114300"/>
                  </a:lnTo>
                  <a:lnTo>
                    <a:pt x="246062" y="114300"/>
                  </a:lnTo>
                  <a:lnTo>
                    <a:pt x="246062" y="109537"/>
                  </a:lnTo>
                  <a:lnTo>
                    <a:pt x="246062" y="104775"/>
                  </a:lnTo>
                  <a:lnTo>
                    <a:pt x="250824" y="104775"/>
                  </a:lnTo>
                  <a:lnTo>
                    <a:pt x="250824" y="100012"/>
                  </a:lnTo>
                  <a:lnTo>
                    <a:pt x="255587" y="100012"/>
                  </a:lnTo>
                  <a:lnTo>
                    <a:pt x="260349" y="100012"/>
                  </a:lnTo>
                  <a:lnTo>
                    <a:pt x="260349" y="96837"/>
                  </a:lnTo>
                  <a:lnTo>
                    <a:pt x="260349" y="92075"/>
                  </a:lnTo>
                  <a:lnTo>
                    <a:pt x="255587" y="92075"/>
                  </a:lnTo>
                  <a:lnTo>
                    <a:pt x="255587" y="87312"/>
                  </a:lnTo>
                  <a:lnTo>
                    <a:pt x="255587" y="92075"/>
                  </a:lnTo>
                  <a:lnTo>
                    <a:pt x="255587" y="87312"/>
                  </a:lnTo>
                  <a:lnTo>
                    <a:pt x="250824" y="87312"/>
                  </a:lnTo>
                  <a:lnTo>
                    <a:pt x="250824" y="82550"/>
                  </a:lnTo>
                  <a:lnTo>
                    <a:pt x="255587" y="82550"/>
                  </a:lnTo>
                  <a:lnTo>
                    <a:pt x="255587" y="77787"/>
                  </a:lnTo>
                  <a:lnTo>
                    <a:pt x="255587" y="73025"/>
                  </a:lnTo>
                  <a:lnTo>
                    <a:pt x="255587" y="68262"/>
                  </a:lnTo>
                  <a:lnTo>
                    <a:pt x="255587" y="63500"/>
                  </a:lnTo>
                  <a:lnTo>
                    <a:pt x="255587" y="60325"/>
                  </a:lnTo>
                  <a:lnTo>
                    <a:pt x="260349" y="60325"/>
                  </a:lnTo>
                  <a:lnTo>
                    <a:pt x="255587" y="60325"/>
                  </a:lnTo>
                  <a:lnTo>
                    <a:pt x="255587" y="55562"/>
                  </a:lnTo>
                  <a:lnTo>
                    <a:pt x="260349" y="55562"/>
                  </a:lnTo>
                  <a:lnTo>
                    <a:pt x="265112" y="55562"/>
                  </a:lnTo>
                  <a:lnTo>
                    <a:pt x="265112" y="60325"/>
                  </a:lnTo>
                  <a:lnTo>
                    <a:pt x="269874" y="60325"/>
                  </a:lnTo>
                  <a:lnTo>
                    <a:pt x="274637" y="60325"/>
                  </a:lnTo>
                  <a:lnTo>
                    <a:pt x="274637" y="55562"/>
                  </a:lnTo>
                  <a:lnTo>
                    <a:pt x="279399" y="55562"/>
                  </a:lnTo>
                  <a:lnTo>
                    <a:pt x="279399" y="60325"/>
                  </a:lnTo>
                  <a:lnTo>
                    <a:pt x="282574" y="60325"/>
                  </a:lnTo>
                  <a:lnTo>
                    <a:pt x="279399" y="60325"/>
                  </a:lnTo>
                  <a:lnTo>
                    <a:pt x="282574" y="60325"/>
                  </a:lnTo>
                  <a:lnTo>
                    <a:pt x="282574" y="55562"/>
                  </a:lnTo>
                  <a:lnTo>
                    <a:pt x="287337" y="55562"/>
                  </a:lnTo>
                  <a:lnTo>
                    <a:pt x="287337" y="60325"/>
                  </a:lnTo>
                  <a:lnTo>
                    <a:pt x="292099" y="60325"/>
                  </a:lnTo>
                  <a:lnTo>
                    <a:pt x="315912" y="60325"/>
                  </a:lnTo>
                  <a:lnTo>
                    <a:pt x="315912" y="63500"/>
                  </a:lnTo>
                  <a:lnTo>
                    <a:pt x="320674" y="63500"/>
                  </a:lnTo>
                  <a:lnTo>
                    <a:pt x="320674" y="68262"/>
                  </a:lnTo>
                  <a:lnTo>
                    <a:pt x="320674" y="73025"/>
                  </a:lnTo>
                  <a:lnTo>
                    <a:pt x="323849" y="73025"/>
                  </a:lnTo>
                  <a:lnTo>
                    <a:pt x="323849" y="77787"/>
                  </a:lnTo>
                  <a:lnTo>
                    <a:pt x="323849" y="82550"/>
                  </a:lnTo>
                  <a:lnTo>
                    <a:pt x="328612" y="82550"/>
                  </a:lnTo>
                  <a:lnTo>
                    <a:pt x="328612" y="87312"/>
                  </a:lnTo>
                  <a:lnTo>
                    <a:pt x="333374" y="87312"/>
                  </a:lnTo>
                  <a:lnTo>
                    <a:pt x="338137" y="87312"/>
                  </a:lnTo>
                  <a:lnTo>
                    <a:pt x="338137" y="82550"/>
                  </a:lnTo>
                  <a:lnTo>
                    <a:pt x="342899" y="82550"/>
                  </a:lnTo>
                  <a:lnTo>
                    <a:pt x="347662" y="82550"/>
                  </a:lnTo>
                  <a:lnTo>
                    <a:pt x="352424" y="82550"/>
                  </a:lnTo>
                  <a:lnTo>
                    <a:pt x="352424" y="77787"/>
                  </a:lnTo>
                  <a:lnTo>
                    <a:pt x="357187" y="77787"/>
                  </a:lnTo>
                  <a:lnTo>
                    <a:pt x="352424" y="77787"/>
                  </a:lnTo>
                  <a:lnTo>
                    <a:pt x="357187" y="77787"/>
                  </a:lnTo>
                  <a:lnTo>
                    <a:pt x="357187" y="73025"/>
                  </a:lnTo>
                  <a:lnTo>
                    <a:pt x="352424" y="73025"/>
                  </a:lnTo>
                  <a:lnTo>
                    <a:pt x="352424" y="68262"/>
                  </a:lnTo>
                  <a:lnTo>
                    <a:pt x="352424" y="63500"/>
                  </a:lnTo>
                  <a:lnTo>
                    <a:pt x="352424" y="60325"/>
                  </a:lnTo>
                  <a:lnTo>
                    <a:pt x="352424" y="55562"/>
                  </a:lnTo>
                  <a:lnTo>
                    <a:pt x="347662" y="55562"/>
                  </a:lnTo>
                  <a:lnTo>
                    <a:pt x="347662" y="50800"/>
                  </a:lnTo>
                  <a:lnTo>
                    <a:pt x="352424" y="50800"/>
                  </a:lnTo>
                  <a:lnTo>
                    <a:pt x="352424" y="46037"/>
                  </a:lnTo>
                  <a:lnTo>
                    <a:pt x="357187" y="46037"/>
                  </a:lnTo>
                  <a:lnTo>
                    <a:pt x="352424" y="46037"/>
                  </a:lnTo>
                  <a:lnTo>
                    <a:pt x="352424" y="41275"/>
                  </a:lnTo>
                  <a:lnTo>
                    <a:pt x="347662" y="41275"/>
                  </a:lnTo>
                  <a:lnTo>
                    <a:pt x="342899" y="41275"/>
                  </a:lnTo>
                  <a:lnTo>
                    <a:pt x="338137" y="41275"/>
                  </a:lnTo>
                  <a:lnTo>
                    <a:pt x="333374" y="41275"/>
                  </a:lnTo>
                  <a:lnTo>
                    <a:pt x="333374" y="36512"/>
                  </a:lnTo>
                  <a:lnTo>
                    <a:pt x="333374" y="31750"/>
                  </a:lnTo>
                  <a:lnTo>
                    <a:pt x="338137" y="31750"/>
                  </a:lnTo>
                  <a:lnTo>
                    <a:pt x="338137" y="36512"/>
                  </a:lnTo>
                  <a:lnTo>
                    <a:pt x="342899" y="36512"/>
                  </a:lnTo>
                  <a:lnTo>
                    <a:pt x="342899" y="31750"/>
                  </a:lnTo>
                  <a:lnTo>
                    <a:pt x="342899" y="26987"/>
                  </a:lnTo>
                  <a:lnTo>
                    <a:pt x="347662" y="26987"/>
                  </a:lnTo>
                  <a:lnTo>
                    <a:pt x="352424" y="26987"/>
                  </a:lnTo>
                  <a:lnTo>
                    <a:pt x="352424" y="22225"/>
                  </a:lnTo>
                  <a:lnTo>
                    <a:pt x="357187" y="22225"/>
                  </a:lnTo>
                  <a:lnTo>
                    <a:pt x="357187" y="19050"/>
                  </a:lnTo>
                  <a:lnTo>
                    <a:pt x="360362" y="19050"/>
                  </a:lnTo>
                  <a:lnTo>
                    <a:pt x="360362" y="14287"/>
                  </a:lnTo>
                  <a:lnTo>
                    <a:pt x="360362" y="9525"/>
                  </a:lnTo>
                  <a:lnTo>
                    <a:pt x="365124" y="9525"/>
                  </a:lnTo>
                  <a:lnTo>
                    <a:pt x="360362" y="9525"/>
                  </a:lnTo>
                  <a:lnTo>
                    <a:pt x="365124" y="9525"/>
                  </a:lnTo>
                  <a:lnTo>
                    <a:pt x="369887" y="9525"/>
                  </a:lnTo>
                  <a:lnTo>
                    <a:pt x="369887" y="4762"/>
                  </a:lnTo>
                  <a:lnTo>
                    <a:pt x="374649" y="4762"/>
                  </a:lnTo>
                  <a:lnTo>
                    <a:pt x="379412" y="4762"/>
                  </a:lnTo>
                  <a:lnTo>
                    <a:pt x="384174" y="4762"/>
                  </a:lnTo>
                  <a:lnTo>
                    <a:pt x="384174" y="9525"/>
                  </a:lnTo>
                  <a:lnTo>
                    <a:pt x="384174" y="14287"/>
                  </a:lnTo>
                  <a:lnTo>
                    <a:pt x="384174" y="9525"/>
                  </a:lnTo>
                  <a:lnTo>
                    <a:pt x="388937" y="9525"/>
                  </a:lnTo>
                  <a:lnTo>
                    <a:pt x="388937" y="14287"/>
                  </a:lnTo>
                  <a:lnTo>
                    <a:pt x="388937" y="19050"/>
                  </a:lnTo>
                  <a:lnTo>
                    <a:pt x="393699" y="19050"/>
                  </a:lnTo>
                  <a:lnTo>
                    <a:pt x="393699" y="14287"/>
                  </a:lnTo>
                  <a:lnTo>
                    <a:pt x="393699" y="19050"/>
                  </a:lnTo>
                  <a:lnTo>
                    <a:pt x="393699" y="14287"/>
                  </a:lnTo>
                  <a:lnTo>
                    <a:pt x="393699" y="19050"/>
                  </a:lnTo>
                  <a:lnTo>
                    <a:pt x="396874" y="19050"/>
                  </a:lnTo>
                  <a:lnTo>
                    <a:pt x="396874" y="22225"/>
                  </a:lnTo>
                  <a:lnTo>
                    <a:pt x="401637" y="19050"/>
                  </a:lnTo>
                  <a:lnTo>
                    <a:pt x="406399" y="19050"/>
                  </a:lnTo>
                  <a:lnTo>
                    <a:pt x="411162" y="19050"/>
                  </a:lnTo>
                  <a:lnTo>
                    <a:pt x="411162" y="22225"/>
                  </a:lnTo>
                  <a:lnTo>
                    <a:pt x="415924" y="22225"/>
                  </a:lnTo>
                  <a:lnTo>
                    <a:pt x="415924" y="26987"/>
                  </a:lnTo>
                  <a:lnTo>
                    <a:pt x="415924" y="22225"/>
                  </a:lnTo>
                  <a:lnTo>
                    <a:pt x="420687" y="22225"/>
                  </a:lnTo>
                  <a:lnTo>
                    <a:pt x="425449" y="22225"/>
                  </a:lnTo>
                  <a:lnTo>
                    <a:pt x="425449" y="19050"/>
                  </a:lnTo>
                  <a:lnTo>
                    <a:pt x="430212" y="19050"/>
                  </a:lnTo>
                  <a:lnTo>
                    <a:pt x="434974" y="19050"/>
                  </a:lnTo>
                  <a:lnTo>
                    <a:pt x="438149" y="19050"/>
                  </a:lnTo>
                  <a:lnTo>
                    <a:pt x="442912" y="19050"/>
                  </a:lnTo>
                  <a:lnTo>
                    <a:pt x="442912" y="14287"/>
                  </a:lnTo>
                  <a:lnTo>
                    <a:pt x="447674" y="14287"/>
                  </a:lnTo>
                  <a:lnTo>
                    <a:pt x="447674" y="9525"/>
                  </a:lnTo>
                  <a:lnTo>
                    <a:pt x="447674" y="4762"/>
                  </a:lnTo>
                  <a:lnTo>
                    <a:pt x="452437" y="4762"/>
                  </a:lnTo>
                  <a:lnTo>
                    <a:pt x="457199" y="4762"/>
                  </a:lnTo>
                  <a:close/>
                </a:path>
                <a:path w="887729" h="713104">
                  <a:moveTo>
                    <a:pt x="104774" y="598487"/>
                  </a:moveTo>
                  <a:lnTo>
                    <a:pt x="109537" y="598487"/>
                  </a:lnTo>
                  <a:lnTo>
                    <a:pt x="104774" y="608012"/>
                  </a:lnTo>
                  <a:lnTo>
                    <a:pt x="104774" y="612775"/>
                  </a:lnTo>
                  <a:lnTo>
                    <a:pt x="104774" y="617537"/>
                  </a:lnTo>
                  <a:lnTo>
                    <a:pt x="100012" y="617537"/>
                  </a:lnTo>
                  <a:lnTo>
                    <a:pt x="100012" y="612775"/>
                  </a:lnTo>
                  <a:lnTo>
                    <a:pt x="100012" y="608012"/>
                  </a:lnTo>
                  <a:lnTo>
                    <a:pt x="95249" y="608012"/>
                  </a:lnTo>
                  <a:lnTo>
                    <a:pt x="90487" y="608012"/>
                  </a:lnTo>
                  <a:lnTo>
                    <a:pt x="87312" y="608012"/>
                  </a:lnTo>
                  <a:lnTo>
                    <a:pt x="82549" y="608012"/>
                  </a:lnTo>
                  <a:lnTo>
                    <a:pt x="82549" y="612775"/>
                  </a:lnTo>
                  <a:lnTo>
                    <a:pt x="77787" y="612775"/>
                  </a:lnTo>
                  <a:lnTo>
                    <a:pt x="73024" y="617537"/>
                  </a:lnTo>
                  <a:lnTo>
                    <a:pt x="68262" y="617537"/>
                  </a:lnTo>
                  <a:lnTo>
                    <a:pt x="63499" y="617537"/>
                  </a:lnTo>
                  <a:lnTo>
                    <a:pt x="63499" y="612775"/>
                  </a:lnTo>
                  <a:lnTo>
                    <a:pt x="68262" y="612775"/>
                  </a:lnTo>
                  <a:lnTo>
                    <a:pt x="68262" y="608012"/>
                  </a:lnTo>
                  <a:lnTo>
                    <a:pt x="73024" y="608012"/>
                  </a:lnTo>
                  <a:lnTo>
                    <a:pt x="73024" y="603250"/>
                  </a:lnTo>
                  <a:lnTo>
                    <a:pt x="77787" y="598487"/>
                  </a:lnTo>
                  <a:lnTo>
                    <a:pt x="82549" y="598487"/>
                  </a:lnTo>
                  <a:lnTo>
                    <a:pt x="87312" y="595312"/>
                  </a:lnTo>
                  <a:lnTo>
                    <a:pt x="90487" y="595312"/>
                  </a:lnTo>
                  <a:lnTo>
                    <a:pt x="90487" y="598487"/>
                  </a:lnTo>
                  <a:lnTo>
                    <a:pt x="95249" y="598487"/>
                  </a:lnTo>
                  <a:lnTo>
                    <a:pt x="100012" y="598487"/>
                  </a:lnTo>
                  <a:lnTo>
                    <a:pt x="104774" y="598487"/>
                  </a:lnTo>
                  <a:close/>
                </a:path>
                <a:path w="887729" h="713104">
                  <a:moveTo>
                    <a:pt x="863599" y="554037"/>
                  </a:moveTo>
                  <a:lnTo>
                    <a:pt x="868362" y="554037"/>
                  </a:lnTo>
                  <a:lnTo>
                    <a:pt x="873124" y="549275"/>
                  </a:lnTo>
                  <a:lnTo>
                    <a:pt x="877887" y="549275"/>
                  </a:lnTo>
                  <a:lnTo>
                    <a:pt x="882649" y="554037"/>
                  </a:lnTo>
                  <a:lnTo>
                    <a:pt x="887412" y="558800"/>
                  </a:lnTo>
                  <a:lnTo>
                    <a:pt x="887412" y="561975"/>
                  </a:lnTo>
                  <a:lnTo>
                    <a:pt x="887412" y="566737"/>
                  </a:lnTo>
                  <a:lnTo>
                    <a:pt x="887412" y="571500"/>
                  </a:lnTo>
                  <a:lnTo>
                    <a:pt x="882649" y="571500"/>
                  </a:lnTo>
                  <a:lnTo>
                    <a:pt x="882649" y="576262"/>
                  </a:lnTo>
                  <a:lnTo>
                    <a:pt x="877887" y="576262"/>
                  </a:lnTo>
                  <a:lnTo>
                    <a:pt x="873124" y="576262"/>
                  </a:lnTo>
                  <a:lnTo>
                    <a:pt x="868362" y="576262"/>
                  </a:lnTo>
                  <a:lnTo>
                    <a:pt x="863599" y="576262"/>
                  </a:lnTo>
                  <a:lnTo>
                    <a:pt x="868362" y="571500"/>
                  </a:lnTo>
                  <a:lnTo>
                    <a:pt x="873124" y="571500"/>
                  </a:lnTo>
                  <a:lnTo>
                    <a:pt x="877887" y="571500"/>
                  </a:lnTo>
                  <a:lnTo>
                    <a:pt x="882649" y="566737"/>
                  </a:lnTo>
                  <a:lnTo>
                    <a:pt x="882649" y="561975"/>
                  </a:lnTo>
                  <a:lnTo>
                    <a:pt x="882649" y="558800"/>
                  </a:lnTo>
                  <a:lnTo>
                    <a:pt x="877887" y="558800"/>
                  </a:lnTo>
                  <a:lnTo>
                    <a:pt x="877887" y="554037"/>
                  </a:lnTo>
                  <a:lnTo>
                    <a:pt x="873124" y="558800"/>
                  </a:lnTo>
                  <a:lnTo>
                    <a:pt x="868362" y="558800"/>
                  </a:lnTo>
                  <a:lnTo>
                    <a:pt x="863599" y="558800"/>
                  </a:lnTo>
                  <a:lnTo>
                    <a:pt x="863599" y="554037"/>
                  </a:lnTo>
                  <a:close/>
                </a:path>
                <a:path w="887729" h="713104">
                  <a:moveTo>
                    <a:pt x="369887" y="512762"/>
                  </a:moveTo>
                  <a:lnTo>
                    <a:pt x="369887" y="508000"/>
                  </a:lnTo>
                  <a:lnTo>
                    <a:pt x="365124" y="508000"/>
                  </a:lnTo>
                  <a:lnTo>
                    <a:pt x="369887" y="508000"/>
                  </a:lnTo>
                  <a:lnTo>
                    <a:pt x="365124" y="508000"/>
                  </a:lnTo>
                  <a:lnTo>
                    <a:pt x="365124" y="503237"/>
                  </a:lnTo>
                  <a:lnTo>
                    <a:pt x="365124" y="498475"/>
                  </a:lnTo>
                  <a:lnTo>
                    <a:pt x="369887" y="498475"/>
                  </a:lnTo>
                  <a:lnTo>
                    <a:pt x="365124" y="498475"/>
                  </a:lnTo>
                  <a:lnTo>
                    <a:pt x="360362" y="498475"/>
                  </a:lnTo>
                  <a:lnTo>
                    <a:pt x="360362" y="493712"/>
                  </a:lnTo>
                  <a:lnTo>
                    <a:pt x="365124" y="488950"/>
                  </a:lnTo>
                  <a:lnTo>
                    <a:pt x="369887" y="488950"/>
                  </a:lnTo>
                  <a:lnTo>
                    <a:pt x="369887" y="484187"/>
                  </a:lnTo>
                  <a:lnTo>
                    <a:pt x="374649" y="484187"/>
                  </a:lnTo>
                  <a:lnTo>
                    <a:pt x="379412" y="484187"/>
                  </a:lnTo>
                  <a:lnTo>
                    <a:pt x="379412" y="488950"/>
                  </a:lnTo>
                  <a:lnTo>
                    <a:pt x="374649" y="488950"/>
                  </a:lnTo>
                  <a:lnTo>
                    <a:pt x="374649" y="493712"/>
                  </a:lnTo>
                  <a:lnTo>
                    <a:pt x="374649" y="498475"/>
                  </a:lnTo>
                  <a:lnTo>
                    <a:pt x="374649" y="503237"/>
                  </a:lnTo>
                  <a:lnTo>
                    <a:pt x="374649" y="508000"/>
                  </a:lnTo>
                  <a:lnTo>
                    <a:pt x="374649" y="512762"/>
                  </a:lnTo>
                  <a:lnTo>
                    <a:pt x="369887" y="512762"/>
                  </a:lnTo>
                  <a:close/>
                </a:path>
                <a:path w="887729" h="713104">
                  <a:moveTo>
                    <a:pt x="104774" y="595312"/>
                  </a:moveTo>
                  <a:lnTo>
                    <a:pt x="100012" y="590550"/>
                  </a:lnTo>
                  <a:lnTo>
                    <a:pt x="95249" y="590550"/>
                  </a:lnTo>
                  <a:lnTo>
                    <a:pt x="95249" y="585787"/>
                  </a:lnTo>
                  <a:lnTo>
                    <a:pt x="90487" y="585787"/>
                  </a:lnTo>
                  <a:lnTo>
                    <a:pt x="95249" y="585787"/>
                  </a:lnTo>
                  <a:lnTo>
                    <a:pt x="95249" y="581025"/>
                  </a:lnTo>
                  <a:lnTo>
                    <a:pt x="100012" y="581025"/>
                  </a:lnTo>
                  <a:lnTo>
                    <a:pt x="104774" y="581025"/>
                  </a:lnTo>
                  <a:lnTo>
                    <a:pt x="109537" y="581025"/>
                  </a:lnTo>
                  <a:lnTo>
                    <a:pt x="114299" y="581025"/>
                  </a:lnTo>
                  <a:lnTo>
                    <a:pt x="114299" y="585787"/>
                  </a:lnTo>
                  <a:lnTo>
                    <a:pt x="109537" y="595312"/>
                  </a:lnTo>
                  <a:lnTo>
                    <a:pt x="104774" y="595312"/>
                  </a:lnTo>
                  <a:close/>
                </a:path>
                <a:path w="887729" h="713104">
                  <a:moveTo>
                    <a:pt x="858837" y="206375"/>
                  </a:moveTo>
                  <a:lnTo>
                    <a:pt x="855662" y="206375"/>
                  </a:lnTo>
                  <a:lnTo>
                    <a:pt x="858837" y="206375"/>
                  </a:lnTo>
                  <a:lnTo>
                    <a:pt x="858837" y="211137"/>
                  </a:lnTo>
                  <a:lnTo>
                    <a:pt x="855662" y="211137"/>
                  </a:lnTo>
                  <a:lnTo>
                    <a:pt x="858837" y="211137"/>
                  </a:lnTo>
                  <a:lnTo>
                    <a:pt x="855662" y="211137"/>
                  </a:lnTo>
                  <a:lnTo>
                    <a:pt x="855662" y="214312"/>
                  </a:lnTo>
                  <a:lnTo>
                    <a:pt x="855662" y="211137"/>
                  </a:lnTo>
                  <a:lnTo>
                    <a:pt x="855662" y="214312"/>
                  </a:lnTo>
                  <a:lnTo>
                    <a:pt x="855662" y="211137"/>
                  </a:lnTo>
                  <a:lnTo>
                    <a:pt x="850899" y="211137"/>
                  </a:lnTo>
                  <a:lnTo>
                    <a:pt x="850899" y="214312"/>
                  </a:lnTo>
                  <a:lnTo>
                    <a:pt x="846137" y="214312"/>
                  </a:lnTo>
                  <a:lnTo>
                    <a:pt x="846137" y="211137"/>
                  </a:lnTo>
                  <a:lnTo>
                    <a:pt x="841374" y="211137"/>
                  </a:lnTo>
                  <a:lnTo>
                    <a:pt x="836612" y="211137"/>
                  </a:lnTo>
                  <a:lnTo>
                    <a:pt x="836612" y="206375"/>
                  </a:lnTo>
                  <a:lnTo>
                    <a:pt x="841374" y="206375"/>
                  </a:lnTo>
                  <a:lnTo>
                    <a:pt x="841374" y="211137"/>
                  </a:lnTo>
                  <a:lnTo>
                    <a:pt x="846137" y="211137"/>
                  </a:lnTo>
                  <a:lnTo>
                    <a:pt x="846137" y="206375"/>
                  </a:lnTo>
                  <a:lnTo>
                    <a:pt x="846137" y="201612"/>
                  </a:lnTo>
                  <a:lnTo>
                    <a:pt x="850899" y="201612"/>
                  </a:lnTo>
                  <a:lnTo>
                    <a:pt x="850899" y="206375"/>
                  </a:lnTo>
                  <a:lnTo>
                    <a:pt x="855662" y="206375"/>
                  </a:lnTo>
                  <a:lnTo>
                    <a:pt x="855662" y="201612"/>
                  </a:lnTo>
                  <a:lnTo>
                    <a:pt x="855662" y="206375"/>
                  </a:lnTo>
                  <a:lnTo>
                    <a:pt x="858837" y="206375"/>
                  </a:lnTo>
                  <a:close/>
                </a:path>
                <a:path w="887729" h="713104">
                  <a:moveTo>
                    <a:pt x="758824" y="525462"/>
                  </a:moveTo>
                  <a:lnTo>
                    <a:pt x="763587" y="520700"/>
                  </a:lnTo>
                  <a:lnTo>
                    <a:pt x="768349" y="520700"/>
                  </a:lnTo>
                  <a:lnTo>
                    <a:pt x="773112" y="520700"/>
                  </a:lnTo>
                  <a:lnTo>
                    <a:pt x="773112" y="525462"/>
                  </a:lnTo>
                  <a:lnTo>
                    <a:pt x="777874" y="525462"/>
                  </a:lnTo>
                  <a:lnTo>
                    <a:pt x="777874" y="530225"/>
                  </a:lnTo>
                  <a:lnTo>
                    <a:pt x="773112" y="534987"/>
                  </a:lnTo>
                  <a:lnTo>
                    <a:pt x="768349" y="534987"/>
                  </a:lnTo>
                  <a:lnTo>
                    <a:pt x="763587" y="530225"/>
                  </a:lnTo>
                  <a:lnTo>
                    <a:pt x="758824" y="525462"/>
                  </a:lnTo>
                  <a:close/>
                </a:path>
                <a:path w="887729" h="713104">
                  <a:moveTo>
                    <a:pt x="342899" y="512762"/>
                  </a:moveTo>
                  <a:lnTo>
                    <a:pt x="338137" y="512762"/>
                  </a:lnTo>
                  <a:lnTo>
                    <a:pt x="342899" y="512762"/>
                  </a:lnTo>
                  <a:lnTo>
                    <a:pt x="342899" y="508000"/>
                  </a:lnTo>
                  <a:lnTo>
                    <a:pt x="338137" y="508000"/>
                  </a:lnTo>
                  <a:lnTo>
                    <a:pt x="342899" y="508000"/>
                  </a:lnTo>
                  <a:lnTo>
                    <a:pt x="342899" y="503237"/>
                  </a:lnTo>
                  <a:lnTo>
                    <a:pt x="342899" y="498475"/>
                  </a:lnTo>
                  <a:lnTo>
                    <a:pt x="347662" y="498475"/>
                  </a:lnTo>
                  <a:lnTo>
                    <a:pt x="347662" y="493712"/>
                  </a:lnTo>
                  <a:lnTo>
                    <a:pt x="352424" y="493712"/>
                  </a:lnTo>
                  <a:lnTo>
                    <a:pt x="357187" y="493712"/>
                  </a:lnTo>
                  <a:lnTo>
                    <a:pt x="357187" y="498475"/>
                  </a:lnTo>
                  <a:lnTo>
                    <a:pt x="352424" y="498475"/>
                  </a:lnTo>
                  <a:lnTo>
                    <a:pt x="352424" y="503237"/>
                  </a:lnTo>
                  <a:lnTo>
                    <a:pt x="357187" y="503237"/>
                  </a:lnTo>
                  <a:lnTo>
                    <a:pt x="352424" y="503237"/>
                  </a:lnTo>
                  <a:lnTo>
                    <a:pt x="352424" y="508000"/>
                  </a:lnTo>
                  <a:lnTo>
                    <a:pt x="347662" y="508000"/>
                  </a:lnTo>
                  <a:lnTo>
                    <a:pt x="342899" y="508000"/>
                  </a:lnTo>
                  <a:lnTo>
                    <a:pt x="342899" y="512762"/>
                  </a:lnTo>
                  <a:close/>
                </a:path>
                <a:path w="887729" h="713104">
                  <a:moveTo>
                    <a:pt x="119062" y="612775"/>
                  </a:moveTo>
                  <a:lnTo>
                    <a:pt x="119062" y="617537"/>
                  </a:lnTo>
                  <a:lnTo>
                    <a:pt x="119062" y="622300"/>
                  </a:lnTo>
                  <a:lnTo>
                    <a:pt x="114299" y="627062"/>
                  </a:lnTo>
                  <a:lnTo>
                    <a:pt x="109537" y="627062"/>
                  </a:lnTo>
                  <a:lnTo>
                    <a:pt x="109537" y="622300"/>
                  </a:lnTo>
                  <a:lnTo>
                    <a:pt x="109537" y="617537"/>
                  </a:lnTo>
                  <a:lnTo>
                    <a:pt x="114299" y="612775"/>
                  </a:lnTo>
                  <a:lnTo>
                    <a:pt x="119062" y="612775"/>
                  </a:lnTo>
                  <a:close/>
                </a:path>
                <a:path w="887729" h="713104">
                  <a:moveTo>
                    <a:pt x="758824" y="539750"/>
                  </a:moveTo>
                  <a:lnTo>
                    <a:pt x="763587" y="539750"/>
                  </a:lnTo>
                  <a:lnTo>
                    <a:pt x="768349" y="539750"/>
                  </a:lnTo>
                  <a:lnTo>
                    <a:pt x="768349" y="544512"/>
                  </a:lnTo>
                  <a:lnTo>
                    <a:pt x="768349" y="549275"/>
                  </a:lnTo>
                  <a:lnTo>
                    <a:pt x="763587" y="549275"/>
                  </a:lnTo>
                  <a:lnTo>
                    <a:pt x="763587" y="544512"/>
                  </a:lnTo>
                  <a:lnTo>
                    <a:pt x="758824" y="544512"/>
                  </a:lnTo>
                  <a:lnTo>
                    <a:pt x="758824" y="539750"/>
                  </a:lnTo>
                  <a:close/>
                </a:path>
                <a:path w="887729" h="713104">
                  <a:moveTo>
                    <a:pt x="411162" y="471487"/>
                  </a:moveTo>
                  <a:lnTo>
                    <a:pt x="411162" y="466725"/>
                  </a:lnTo>
                  <a:lnTo>
                    <a:pt x="415924" y="466725"/>
                  </a:lnTo>
                  <a:lnTo>
                    <a:pt x="420687" y="466725"/>
                  </a:lnTo>
                  <a:lnTo>
                    <a:pt x="415924" y="466725"/>
                  </a:lnTo>
                  <a:lnTo>
                    <a:pt x="415924" y="471487"/>
                  </a:lnTo>
                  <a:lnTo>
                    <a:pt x="411162" y="471487"/>
                  </a:lnTo>
                  <a:close/>
                </a:path>
                <a:path w="887729" h="713104">
                  <a:moveTo>
                    <a:pt x="539749" y="434975"/>
                  </a:moveTo>
                  <a:lnTo>
                    <a:pt x="539749" y="430212"/>
                  </a:lnTo>
                  <a:lnTo>
                    <a:pt x="544512" y="430212"/>
                  </a:lnTo>
                  <a:lnTo>
                    <a:pt x="549274" y="430212"/>
                  </a:lnTo>
                  <a:lnTo>
                    <a:pt x="549274" y="425450"/>
                  </a:lnTo>
                  <a:lnTo>
                    <a:pt x="549274" y="430212"/>
                  </a:lnTo>
                  <a:lnTo>
                    <a:pt x="544512" y="430212"/>
                  </a:lnTo>
                  <a:lnTo>
                    <a:pt x="544512" y="434975"/>
                  </a:lnTo>
                  <a:lnTo>
                    <a:pt x="539749" y="434975"/>
                  </a:lnTo>
                  <a:close/>
                </a:path>
                <a:path w="887729" h="713104">
                  <a:moveTo>
                    <a:pt x="396874" y="471487"/>
                  </a:moveTo>
                  <a:lnTo>
                    <a:pt x="393699" y="471487"/>
                  </a:lnTo>
                  <a:lnTo>
                    <a:pt x="396874" y="466725"/>
                  </a:lnTo>
                  <a:lnTo>
                    <a:pt x="396874" y="471487"/>
                  </a:lnTo>
                  <a:close/>
                </a:path>
                <a:path w="887729" h="713104">
                  <a:moveTo>
                    <a:pt x="90487" y="649287"/>
                  </a:moveTo>
                  <a:lnTo>
                    <a:pt x="90487" y="644525"/>
                  </a:lnTo>
                  <a:lnTo>
                    <a:pt x="95249" y="644525"/>
                  </a:lnTo>
                  <a:lnTo>
                    <a:pt x="95249" y="649287"/>
                  </a:lnTo>
                  <a:lnTo>
                    <a:pt x="90487" y="649287"/>
                  </a:lnTo>
                  <a:close/>
                </a:path>
                <a:path w="887729" h="713104">
                  <a:moveTo>
                    <a:pt x="534987" y="439737"/>
                  </a:moveTo>
                  <a:lnTo>
                    <a:pt x="534987" y="434975"/>
                  </a:lnTo>
                  <a:lnTo>
                    <a:pt x="539749" y="434975"/>
                  </a:lnTo>
                  <a:lnTo>
                    <a:pt x="539749" y="439737"/>
                  </a:lnTo>
                  <a:lnTo>
                    <a:pt x="534987" y="439737"/>
                  </a:lnTo>
                  <a:close/>
                </a:path>
                <a:path w="887729" h="713104">
                  <a:moveTo>
                    <a:pt x="484187" y="447675"/>
                  </a:moveTo>
                  <a:lnTo>
                    <a:pt x="479424" y="447675"/>
                  </a:lnTo>
                  <a:lnTo>
                    <a:pt x="479424" y="444500"/>
                  </a:lnTo>
                  <a:lnTo>
                    <a:pt x="484187" y="444500"/>
                  </a:lnTo>
                  <a:lnTo>
                    <a:pt x="479424" y="444500"/>
                  </a:lnTo>
                  <a:lnTo>
                    <a:pt x="484187" y="444500"/>
                  </a:lnTo>
                  <a:lnTo>
                    <a:pt x="484187" y="447675"/>
                  </a:lnTo>
                  <a:close/>
                </a:path>
                <a:path w="887729" h="713104">
                  <a:moveTo>
                    <a:pt x="479424" y="452437"/>
                  </a:moveTo>
                  <a:lnTo>
                    <a:pt x="479424" y="447675"/>
                  </a:lnTo>
                  <a:lnTo>
                    <a:pt x="479424" y="452437"/>
                  </a:lnTo>
                  <a:lnTo>
                    <a:pt x="479424" y="447675"/>
                  </a:lnTo>
                  <a:lnTo>
                    <a:pt x="484187" y="447675"/>
                  </a:lnTo>
                  <a:lnTo>
                    <a:pt x="484187" y="452437"/>
                  </a:lnTo>
                  <a:lnTo>
                    <a:pt x="479424" y="452437"/>
                  </a:lnTo>
                  <a:close/>
                </a:path>
                <a:path w="887729" h="713104">
                  <a:moveTo>
                    <a:pt x="328612" y="503237"/>
                  </a:moveTo>
                  <a:lnTo>
                    <a:pt x="328612" y="498475"/>
                  </a:lnTo>
                  <a:lnTo>
                    <a:pt x="333374" y="498475"/>
                  </a:lnTo>
                  <a:lnTo>
                    <a:pt x="333374" y="503237"/>
                  </a:lnTo>
                  <a:lnTo>
                    <a:pt x="328612" y="503237"/>
                  </a:lnTo>
                  <a:close/>
                </a:path>
                <a:path w="887729" h="713104">
                  <a:moveTo>
                    <a:pt x="530224" y="439737"/>
                  </a:moveTo>
                  <a:lnTo>
                    <a:pt x="525462" y="439737"/>
                  </a:lnTo>
                  <a:lnTo>
                    <a:pt x="530224" y="439737"/>
                  </a:lnTo>
                  <a:close/>
                </a:path>
                <a:path w="887729" h="713104">
                  <a:moveTo>
                    <a:pt x="384174" y="508000"/>
                  </a:moveTo>
                  <a:lnTo>
                    <a:pt x="379412" y="508000"/>
                  </a:lnTo>
                  <a:lnTo>
                    <a:pt x="379412" y="503237"/>
                  </a:lnTo>
                  <a:lnTo>
                    <a:pt x="379412" y="508000"/>
                  </a:lnTo>
                  <a:lnTo>
                    <a:pt x="379412" y="503237"/>
                  </a:lnTo>
                  <a:lnTo>
                    <a:pt x="384174" y="503237"/>
                  </a:lnTo>
                  <a:lnTo>
                    <a:pt x="384174" y="508000"/>
                  </a:lnTo>
                  <a:close/>
                </a:path>
                <a:path w="887729" h="713104">
                  <a:moveTo>
                    <a:pt x="114299" y="695325"/>
                  </a:moveTo>
                  <a:lnTo>
                    <a:pt x="114299" y="690563"/>
                  </a:lnTo>
                  <a:lnTo>
                    <a:pt x="119062" y="690563"/>
                  </a:lnTo>
                  <a:lnTo>
                    <a:pt x="119062" y="685800"/>
                  </a:lnTo>
                  <a:lnTo>
                    <a:pt x="119062" y="690563"/>
                  </a:lnTo>
                  <a:lnTo>
                    <a:pt x="114299" y="695325"/>
                  </a:lnTo>
                  <a:close/>
                </a:path>
                <a:path w="887729" h="713104">
                  <a:moveTo>
                    <a:pt x="411162" y="461962"/>
                  </a:moveTo>
                  <a:lnTo>
                    <a:pt x="411162" y="457200"/>
                  </a:lnTo>
                  <a:lnTo>
                    <a:pt x="411162" y="461962"/>
                  </a:lnTo>
                  <a:lnTo>
                    <a:pt x="406399" y="466725"/>
                  </a:lnTo>
                  <a:lnTo>
                    <a:pt x="406399" y="461962"/>
                  </a:lnTo>
                  <a:lnTo>
                    <a:pt x="411162" y="461962"/>
                  </a:lnTo>
                  <a:close/>
                </a:path>
                <a:path w="887729" h="713104">
                  <a:moveTo>
                    <a:pt x="484187" y="393700"/>
                  </a:moveTo>
                  <a:lnTo>
                    <a:pt x="484187" y="388937"/>
                  </a:lnTo>
                  <a:lnTo>
                    <a:pt x="479424" y="388937"/>
                  </a:lnTo>
                  <a:lnTo>
                    <a:pt x="484187" y="388937"/>
                  </a:lnTo>
                  <a:lnTo>
                    <a:pt x="484187" y="393700"/>
                  </a:lnTo>
                  <a:close/>
                </a:path>
                <a:path w="887729" h="713104">
                  <a:moveTo>
                    <a:pt x="581024" y="374650"/>
                  </a:moveTo>
                  <a:lnTo>
                    <a:pt x="581024" y="369887"/>
                  </a:lnTo>
                  <a:lnTo>
                    <a:pt x="576262" y="369887"/>
                  </a:lnTo>
                  <a:lnTo>
                    <a:pt x="581024" y="369887"/>
                  </a:lnTo>
                  <a:lnTo>
                    <a:pt x="581024" y="374650"/>
                  </a:lnTo>
                  <a:close/>
                </a:path>
                <a:path w="887729" h="713104">
                  <a:moveTo>
                    <a:pt x="488949" y="425450"/>
                  </a:moveTo>
                  <a:lnTo>
                    <a:pt x="488949" y="420687"/>
                  </a:lnTo>
                  <a:lnTo>
                    <a:pt x="488949" y="425450"/>
                  </a:lnTo>
                  <a:close/>
                </a:path>
                <a:path w="887729" h="713104">
                  <a:moveTo>
                    <a:pt x="474662" y="444500"/>
                  </a:moveTo>
                  <a:lnTo>
                    <a:pt x="474662" y="439737"/>
                  </a:lnTo>
                  <a:lnTo>
                    <a:pt x="479424" y="439737"/>
                  </a:lnTo>
                  <a:lnTo>
                    <a:pt x="474662" y="439737"/>
                  </a:lnTo>
                  <a:lnTo>
                    <a:pt x="474662" y="444500"/>
                  </a:lnTo>
                  <a:lnTo>
                    <a:pt x="474662" y="439737"/>
                  </a:lnTo>
                  <a:lnTo>
                    <a:pt x="479424" y="439737"/>
                  </a:lnTo>
                  <a:lnTo>
                    <a:pt x="479424" y="444500"/>
                  </a:lnTo>
                  <a:lnTo>
                    <a:pt x="474662" y="444500"/>
                  </a:lnTo>
                  <a:close/>
                </a:path>
                <a:path w="887729" h="713104">
                  <a:moveTo>
                    <a:pt x="474662" y="452437"/>
                  </a:moveTo>
                  <a:lnTo>
                    <a:pt x="474662" y="447675"/>
                  </a:lnTo>
                  <a:lnTo>
                    <a:pt x="474662" y="452437"/>
                  </a:lnTo>
                  <a:close/>
                </a:path>
                <a:path w="887729" h="713104">
                  <a:moveTo>
                    <a:pt x="87312" y="595312"/>
                  </a:moveTo>
                  <a:lnTo>
                    <a:pt x="90487" y="595312"/>
                  </a:lnTo>
                  <a:lnTo>
                    <a:pt x="87312" y="595312"/>
                  </a:lnTo>
                  <a:close/>
                </a:path>
                <a:path w="887729" h="713104">
                  <a:moveTo>
                    <a:pt x="515937" y="430212"/>
                  </a:moveTo>
                  <a:lnTo>
                    <a:pt x="515937" y="425450"/>
                  </a:lnTo>
                  <a:lnTo>
                    <a:pt x="515937" y="430212"/>
                  </a:lnTo>
                  <a:lnTo>
                    <a:pt x="515937" y="425450"/>
                  </a:lnTo>
                  <a:lnTo>
                    <a:pt x="512762" y="425450"/>
                  </a:lnTo>
                  <a:lnTo>
                    <a:pt x="515937" y="425450"/>
                  </a:lnTo>
                  <a:lnTo>
                    <a:pt x="515937" y="430212"/>
                  </a:lnTo>
                  <a:close/>
                </a:path>
                <a:path w="887729" h="713104">
                  <a:moveTo>
                    <a:pt x="90487" y="585787"/>
                  </a:moveTo>
                  <a:lnTo>
                    <a:pt x="95249" y="585787"/>
                  </a:lnTo>
                  <a:lnTo>
                    <a:pt x="90487" y="590550"/>
                  </a:lnTo>
                  <a:lnTo>
                    <a:pt x="90487" y="585787"/>
                  </a:lnTo>
                  <a:close/>
                </a:path>
                <a:path w="887729" h="713104">
                  <a:moveTo>
                    <a:pt x="515937" y="452437"/>
                  </a:moveTo>
                  <a:lnTo>
                    <a:pt x="520699" y="452437"/>
                  </a:lnTo>
                  <a:lnTo>
                    <a:pt x="520699" y="447675"/>
                  </a:lnTo>
                  <a:lnTo>
                    <a:pt x="520699" y="452437"/>
                  </a:lnTo>
                  <a:lnTo>
                    <a:pt x="515937" y="452437"/>
                  </a:lnTo>
                  <a:lnTo>
                    <a:pt x="520699" y="452437"/>
                  </a:lnTo>
                  <a:lnTo>
                    <a:pt x="515937" y="452437"/>
                  </a:lnTo>
                  <a:close/>
                </a:path>
                <a:path w="887729" h="713104">
                  <a:moveTo>
                    <a:pt x="347662" y="512762"/>
                  </a:moveTo>
                  <a:lnTo>
                    <a:pt x="347662" y="508000"/>
                  </a:lnTo>
                  <a:lnTo>
                    <a:pt x="347662" y="512762"/>
                  </a:lnTo>
                  <a:close/>
                </a:path>
                <a:path w="887729" h="713104">
                  <a:moveTo>
                    <a:pt x="374649" y="512762"/>
                  </a:moveTo>
                  <a:lnTo>
                    <a:pt x="374649" y="508000"/>
                  </a:lnTo>
                  <a:lnTo>
                    <a:pt x="374649" y="512762"/>
                  </a:lnTo>
                  <a:close/>
                </a:path>
                <a:path w="887729" h="713104">
                  <a:moveTo>
                    <a:pt x="296862" y="520700"/>
                  </a:moveTo>
                  <a:lnTo>
                    <a:pt x="301624" y="520700"/>
                  </a:lnTo>
                  <a:lnTo>
                    <a:pt x="301624" y="517525"/>
                  </a:lnTo>
                  <a:lnTo>
                    <a:pt x="301624" y="520700"/>
                  </a:lnTo>
                  <a:lnTo>
                    <a:pt x="296862" y="520700"/>
                  </a:lnTo>
                  <a:close/>
                </a:path>
                <a:path w="887729" h="713104">
                  <a:moveTo>
                    <a:pt x="863599" y="561975"/>
                  </a:moveTo>
                  <a:lnTo>
                    <a:pt x="858837" y="561975"/>
                  </a:lnTo>
                  <a:lnTo>
                    <a:pt x="863599" y="561975"/>
                  </a:lnTo>
                  <a:close/>
                </a:path>
                <a:path w="887729" h="713104">
                  <a:moveTo>
                    <a:pt x="858837" y="561975"/>
                  </a:moveTo>
                  <a:lnTo>
                    <a:pt x="858837" y="558800"/>
                  </a:lnTo>
                  <a:lnTo>
                    <a:pt x="858837" y="561975"/>
                  </a:lnTo>
                  <a:close/>
                </a:path>
                <a:path w="887729" h="713104">
                  <a:moveTo>
                    <a:pt x="581024" y="374650"/>
                  </a:moveTo>
                  <a:lnTo>
                    <a:pt x="585787" y="374650"/>
                  </a:lnTo>
                  <a:lnTo>
                    <a:pt x="581024" y="374650"/>
                  </a:lnTo>
                  <a:lnTo>
                    <a:pt x="585787" y="374650"/>
                  </a:lnTo>
                  <a:lnTo>
                    <a:pt x="581024" y="374650"/>
                  </a:lnTo>
                  <a:close/>
                </a:path>
                <a:path w="887729" h="713104">
                  <a:moveTo>
                    <a:pt x="488949" y="420687"/>
                  </a:moveTo>
                  <a:lnTo>
                    <a:pt x="484187" y="420687"/>
                  </a:lnTo>
                  <a:lnTo>
                    <a:pt x="488949" y="420687"/>
                  </a:lnTo>
                  <a:close/>
                </a:path>
                <a:path w="887729" h="713104">
                  <a:moveTo>
                    <a:pt x="488949" y="444500"/>
                  </a:moveTo>
                  <a:lnTo>
                    <a:pt x="493712" y="444500"/>
                  </a:lnTo>
                  <a:lnTo>
                    <a:pt x="488949" y="444500"/>
                  </a:lnTo>
                  <a:close/>
                </a:path>
                <a:path w="887729" h="713104">
                  <a:moveTo>
                    <a:pt x="182562" y="554037"/>
                  </a:moveTo>
                  <a:lnTo>
                    <a:pt x="177799" y="554037"/>
                  </a:lnTo>
                  <a:lnTo>
                    <a:pt x="182562" y="554037"/>
                  </a:lnTo>
                  <a:lnTo>
                    <a:pt x="182562" y="549275"/>
                  </a:lnTo>
                  <a:lnTo>
                    <a:pt x="182562" y="554037"/>
                  </a:lnTo>
                  <a:close/>
                </a:path>
                <a:path w="887729" h="713104">
                  <a:moveTo>
                    <a:pt x="484187" y="374650"/>
                  </a:moveTo>
                  <a:lnTo>
                    <a:pt x="488949" y="374650"/>
                  </a:lnTo>
                  <a:lnTo>
                    <a:pt x="488949" y="379412"/>
                  </a:lnTo>
                  <a:lnTo>
                    <a:pt x="484187" y="374650"/>
                  </a:lnTo>
                  <a:close/>
                </a:path>
                <a:path w="887729" h="713104">
                  <a:moveTo>
                    <a:pt x="292099" y="512762"/>
                  </a:moveTo>
                  <a:lnTo>
                    <a:pt x="292099" y="508000"/>
                  </a:lnTo>
                  <a:lnTo>
                    <a:pt x="292099" y="512762"/>
                  </a:lnTo>
                  <a:close/>
                </a:path>
                <a:path w="887729" h="713104">
                  <a:moveTo>
                    <a:pt x="493712" y="425450"/>
                  </a:moveTo>
                  <a:lnTo>
                    <a:pt x="498474" y="425450"/>
                  </a:lnTo>
                  <a:lnTo>
                    <a:pt x="493712" y="425450"/>
                  </a:lnTo>
                  <a:lnTo>
                    <a:pt x="493712" y="430212"/>
                  </a:lnTo>
                  <a:lnTo>
                    <a:pt x="493712" y="425450"/>
                  </a:lnTo>
                  <a:lnTo>
                    <a:pt x="493712" y="430212"/>
                  </a:lnTo>
                  <a:lnTo>
                    <a:pt x="493712" y="425450"/>
                  </a:lnTo>
                  <a:close/>
                </a:path>
                <a:path w="887729" h="713104">
                  <a:moveTo>
                    <a:pt x="576262" y="347662"/>
                  </a:moveTo>
                  <a:lnTo>
                    <a:pt x="576262" y="342900"/>
                  </a:lnTo>
                  <a:lnTo>
                    <a:pt x="576262" y="347662"/>
                  </a:lnTo>
                  <a:lnTo>
                    <a:pt x="576262" y="342900"/>
                  </a:lnTo>
                  <a:lnTo>
                    <a:pt x="576262" y="347662"/>
                  </a:lnTo>
                  <a:lnTo>
                    <a:pt x="571499" y="347662"/>
                  </a:lnTo>
                  <a:lnTo>
                    <a:pt x="576262" y="347662"/>
                  </a:lnTo>
                  <a:close/>
                </a:path>
                <a:path w="887729" h="713104">
                  <a:moveTo>
                    <a:pt x="525462" y="444500"/>
                  </a:moveTo>
                  <a:lnTo>
                    <a:pt x="530224" y="444500"/>
                  </a:lnTo>
                  <a:lnTo>
                    <a:pt x="525462" y="444500"/>
                  </a:lnTo>
                  <a:close/>
                </a:path>
                <a:path w="887729" h="713104">
                  <a:moveTo>
                    <a:pt x="292099" y="512762"/>
                  </a:moveTo>
                  <a:lnTo>
                    <a:pt x="296862" y="512762"/>
                  </a:lnTo>
                  <a:lnTo>
                    <a:pt x="292099" y="512762"/>
                  </a:lnTo>
                  <a:close/>
                </a:path>
                <a:path w="887729" h="713104">
                  <a:moveTo>
                    <a:pt x="868362" y="558800"/>
                  </a:moveTo>
                  <a:lnTo>
                    <a:pt x="868362" y="561975"/>
                  </a:lnTo>
                  <a:lnTo>
                    <a:pt x="868362" y="558800"/>
                  </a:lnTo>
                  <a:close/>
                </a:path>
                <a:path w="887729" h="713104">
                  <a:moveTo>
                    <a:pt x="588962" y="357187"/>
                  </a:moveTo>
                  <a:lnTo>
                    <a:pt x="588962" y="352425"/>
                  </a:lnTo>
                  <a:lnTo>
                    <a:pt x="588962" y="357187"/>
                  </a:lnTo>
                  <a:close/>
                </a:path>
                <a:path w="887729" h="713104">
                  <a:moveTo>
                    <a:pt x="507999" y="434975"/>
                  </a:moveTo>
                  <a:lnTo>
                    <a:pt x="507999" y="430212"/>
                  </a:lnTo>
                  <a:lnTo>
                    <a:pt x="507999" y="434975"/>
                  </a:lnTo>
                  <a:close/>
                </a:path>
                <a:path w="887729" h="713104">
                  <a:moveTo>
                    <a:pt x="498474" y="434975"/>
                  </a:moveTo>
                  <a:lnTo>
                    <a:pt x="503237" y="434975"/>
                  </a:lnTo>
                  <a:lnTo>
                    <a:pt x="503237" y="439737"/>
                  </a:lnTo>
                  <a:lnTo>
                    <a:pt x="498474" y="439737"/>
                  </a:lnTo>
                  <a:lnTo>
                    <a:pt x="498474" y="434975"/>
                  </a:lnTo>
                  <a:close/>
                </a:path>
                <a:path w="887729" h="713104">
                  <a:moveTo>
                    <a:pt x="868362" y="561975"/>
                  </a:moveTo>
                  <a:lnTo>
                    <a:pt x="873124" y="558800"/>
                  </a:lnTo>
                  <a:lnTo>
                    <a:pt x="873124" y="561975"/>
                  </a:lnTo>
                  <a:lnTo>
                    <a:pt x="868362" y="561975"/>
                  </a:lnTo>
                  <a:close/>
                </a:path>
                <a:path w="887729" h="713104">
                  <a:moveTo>
                    <a:pt x="868362" y="558800"/>
                  </a:moveTo>
                  <a:lnTo>
                    <a:pt x="873124" y="558800"/>
                  </a:lnTo>
                  <a:lnTo>
                    <a:pt x="868362" y="558800"/>
                  </a:lnTo>
                  <a:close/>
                </a:path>
                <a:path w="887729" h="713104">
                  <a:moveTo>
                    <a:pt x="581024" y="342900"/>
                  </a:moveTo>
                  <a:lnTo>
                    <a:pt x="581024" y="347662"/>
                  </a:lnTo>
                  <a:lnTo>
                    <a:pt x="581024" y="342900"/>
                  </a:lnTo>
                  <a:close/>
                </a:path>
                <a:path w="887729" h="713104">
                  <a:moveTo>
                    <a:pt x="877887" y="223837"/>
                  </a:moveTo>
                  <a:lnTo>
                    <a:pt x="882649" y="223837"/>
                  </a:lnTo>
                  <a:lnTo>
                    <a:pt x="877887" y="223837"/>
                  </a:lnTo>
                  <a:close/>
                </a:path>
                <a:path w="887729" h="713104">
                  <a:moveTo>
                    <a:pt x="855662" y="201612"/>
                  </a:moveTo>
                  <a:lnTo>
                    <a:pt x="850899" y="201612"/>
                  </a:lnTo>
                  <a:lnTo>
                    <a:pt x="855662" y="201612"/>
                  </a:lnTo>
                  <a:close/>
                </a:path>
                <a:path w="887729" h="713104">
                  <a:moveTo>
                    <a:pt x="831849" y="211137"/>
                  </a:moveTo>
                  <a:lnTo>
                    <a:pt x="831849" y="206375"/>
                  </a:lnTo>
                  <a:lnTo>
                    <a:pt x="831849" y="211137"/>
                  </a:lnTo>
                  <a:close/>
                </a:path>
                <a:path w="887729" h="713104">
                  <a:moveTo>
                    <a:pt x="877887" y="228600"/>
                  </a:moveTo>
                  <a:lnTo>
                    <a:pt x="877887" y="223837"/>
                  </a:lnTo>
                  <a:lnTo>
                    <a:pt x="877887" y="228600"/>
                  </a:lnTo>
                  <a:close/>
                </a:path>
                <a:path w="887729" h="713104">
                  <a:moveTo>
                    <a:pt x="201612" y="544512"/>
                  </a:moveTo>
                  <a:lnTo>
                    <a:pt x="204787" y="544512"/>
                  </a:lnTo>
                  <a:lnTo>
                    <a:pt x="201612" y="544512"/>
                  </a:lnTo>
                  <a:close/>
                </a:path>
                <a:path w="887729" h="713104">
                  <a:moveTo>
                    <a:pt x="484187" y="444500"/>
                  </a:moveTo>
                  <a:lnTo>
                    <a:pt x="488949" y="444500"/>
                  </a:lnTo>
                  <a:lnTo>
                    <a:pt x="484187" y="444500"/>
                  </a:lnTo>
                  <a:close/>
                </a:path>
                <a:path w="887729" h="713104">
                  <a:moveTo>
                    <a:pt x="690562" y="325437"/>
                  </a:moveTo>
                  <a:lnTo>
                    <a:pt x="695324" y="325437"/>
                  </a:lnTo>
                  <a:lnTo>
                    <a:pt x="690562" y="325437"/>
                  </a:lnTo>
                  <a:close/>
                </a:path>
                <a:path w="887729" h="713104">
                  <a:moveTo>
                    <a:pt x="581024" y="374650"/>
                  </a:moveTo>
                  <a:lnTo>
                    <a:pt x="581024" y="369887"/>
                  </a:lnTo>
                  <a:lnTo>
                    <a:pt x="581024" y="374650"/>
                  </a:lnTo>
                  <a:close/>
                </a:path>
                <a:path w="887729" h="713104">
                  <a:moveTo>
                    <a:pt x="479424" y="430212"/>
                  </a:moveTo>
                  <a:lnTo>
                    <a:pt x="479424" y="425450"/>
                  </a:lnTo>
                  <a:lnTo>
                    <a:pt x="479424" y="430212"/>
                  </a:lnTo>
                  <a:close/>
                </a:path>
                <a:path w="887729" h="713104">
                  <a:moveTo>
                    <a:pt x="461962" y="411162"/>
                  </a:moveTo>
                  <a:lnTo>
                    <a:pt x="461962" y="415925"/>
                  </a:lnTo>
                  <a:lnTo>
                    <a:pt x="461962" y="411162"/>
                  </a:lnTo>
                  <a:close/>
                </a:path>
                <a:path w="887729" h="713104">
                  <a:moveTo>
                    <a:pt x="512762" y="466725"/>
                  </a:moveTo>
                  <a:lnTo>
                    <a:pt x="512762" y="461962"/>
                  </a:lnTo>
                  <a:lnTo>
                    <a:pt x="512762" y="466725"/>
                  </a:lnTo>
                  <a:close/>
                </a:path>
                <a:path w="887729" h="713104">
                  <a:moveTo>
                    <a:pt x="352424" y="508000"/>
                  </a:moveTo>
                  <a:lnTo>
                    <a:pt x="357187" y="508000"/>
                  </a:lnTo>
                  <a:lnTo>
                    <a:pt x="352424" y="508000"/>
                  </a:lnTo>
                  <a:close/>
                </a:path>
                <a:path w="887729" h="713104">
                  <a:moveTo>
                    <a:pt x="581024" y="347662"/>
                  </a:moveTo>
                  <a:lnTo>
                    <a:pt x="581024" y="352425"/>
                  </a:lnTo>
                  <a:lnTo>
                    <a:pt x="581024" y="347662"/>
                  </a:lnTo>
                  <a:close/>
                </a:path>
                <a:path w="887729" h="713104">
                  <a:moveTo>
                    <a:pt x="507999" y="461962"/>
                  </a:moveTo>
                  <a:lnTo>
                    <a:pt x="512762" y="461962"/>
                  </a:lnTo>
                  <a:lnTo>
                    <a:pt x="507999" y="461962"/>
                  </a:lnTo>
                  <a:close/>
                </a:path>
                <a:path w="887729" h="713104">
                  <a:moveTo>
                    <a:pt x="685799" y="333375"/>
                  </a:moveTo>
                  <a:lnTo>
                    <a:pt x="690562" y="333375"/>
                  </a:lnTo>
                  <a:lnTo>
                    <a:pt x="685799" y="333375"/>
                  </a:lnTo>
                  <a:close/>
                </a:path>
                <a:path w="887729" h="713104">
                  <a:moveTo>
                    <a:pt x="585787" y="333375"/>
                  </a:moveTo>
                  <a:lnTo>
                    <a:pt x="588962" y="333375"/>
                  </a:lnTo>
                  <a:lnTo>
                    <a:pt x="585787" y="333375"/>
                  </a:lnTo>
                  <a:close/>
                </a:path>
                <a:path w="887729" h="713104">
                  <a:moveTo>
                    <a:pt x="588962" y="347662"/>
                  </a:moveTo>
                  <a:lnTo>
                    <a:pt x="588962" y="352425"/>
                  </a:lnTo>
                  <a:lnTo>
                    <a:pt x="588962" y="347662"/>
                  </a:lnTo>
                  <a:close/>
                </a:path>
                <a:path w="887729" h="713104">
                  <a:moveTo>
                    <a:pt x="182562" y="549275"/>
                  </a:moveTo>
                  <a:lnTo>
                    <a:pt x="187324" y="549275"/>
                  </a:lnTo>
                  <a:lnTo>
                    <a:pt x="182562" y="549275"/>
                  </a:lnTo>
                  <a:close/>
                </a:path>
                <a:path w="887729" h="713104">
                  <a:moveTo>
                    <a:pt x="576262" y="342900"/>
                  </a:moveTo>
                  <a:lnTo>
                    <a:pt x="581024" y="342900"/>
                  </a:lnTo>
                  <a:lnTo>
                    <a:pt x="576262" y="342900"/>
                  </a:lnTo>
                  <a:close/>
                </a:path>
                <a:path w="887729" h="713104">
                  <a:moveTo>
                    <a:pt x="795337" y="265112"/>
                  </a:moveTo>
                  <a:lnTo>
                    <a:pt x="800099" y="265112"/>
                  </a:lnTo>
                  <a:lnTo>
                    <a:pt x="795337" y="265112"/>
                  </a:lnTo>
                  <a:close/>
                </a:path>
                <a:path w="887729" h="713104">
                  <a:moveTo>
                    <a:pt x="515937" y="461962"/>
                  </a:moveTo>
                  <a:lnTo>
                    <a:pt x="515937" y="457200"/>
                  </a:lnTo>
                  <a:lnTo>
                    <a:pt x="515937" y="461962"/>
                  </a:lnTo>
                  <a:close/>
                </a:path>
                <a:path w="887729" h="713104">
                  <a:moveTo>
                    <a:pt x="858837" y="219075"/>
                  </a:moveTo>
                  <a:lnTo>
                    <a:pt x="858837" y="214312"/>
                  </a:lnTo>
                  <a:lnTo>
                    <a:pt x="858837" y="219075"/>
                  </a:lnTo>
                  <a:close/>
                </a:path>
                <a:path w="887729" h="713104">
                  <a:moveTo>
                    <a:pt x="320674" y="530225"/>
                  </a:moveTo>
                  <a:lnTo>
                    <a:pt x="323849" y="530225"/>
                  </a:lnTo>
                  <a:lnTo>
                    <a:pt x="320674" y="530225"/>
                  </a:lnTo>
                  <a:close/>
                </a:path>
                <a:path w="887729" h="713104">
                  <a:moveTo>
                    <a:pt x="627062" y="357187"/>
                  </a:moveTo>
                  <a:lnTo>
                    <a:pt x="627062" y="352425"/>
                  </a:lnTo>
                  <a:lnTo>
                    <a:pt x="627062" y="357187"/>
                  </a:lnTo>
                  <a:close/>
                </a:path>
                <a:path w="887729" h="713104">
                  <a:moveTo>
                    <a:pt x="836612" y="201612"/>
                  </a:moveTo>
                  <a:lnTo>
                    <a:pt x="841374" y="201612"/>
                  </a:lnTo>
                  <a:lnTo>
                    <a:pt x="836612" y="201612"/>
                  </a:lnTo>
                  <a:close/>
                </a:path>
                <a:path w="887729" h="713104">
                  <a:moveTo>
                    <a:pt x="685799" y="328612"/>
                  </a:moveTo>
                  <a:lnTo>
                    <a:pt x="690562" y="328612"/>
                  </a:lnTo>
                  <a:lnTo>
                    <a:pt x="685799" y="328612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01797" y="5157276"/>
              <a:ext cx="882650" cy="699770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3501797" y="5156959"/>
              <a:ext cx="882650" cy="714375"/>
            </a:xfrm>
            <a:custGeom>
              <a:avLst/>
              <a:gdLst/>
              <a:ahLst/>
              <a:cxnLst/>
              <a:rect l="l" t="t" r="r" b="b"/>
              <a:pathLst>
                <a:path w="882650" h="714375">
                  <a:moveTo>
                    <a:pt x="73025" y="211137"/>
                  </a:moveTo>
                  <a:lnTo>
                    <a:pt x="77787" y="211137"/>
                  </a:lnTo>
                  <a:lnTo>
                    <a:pt x="77787" y="206375"/>
                  </a:lnTo>
                  <a:lnTo>
                    <a:pt x="82550" y="206375"/>
                  </a:lnTo>
                  <a:lnTo>
                    <a:pt x="82550" y="201612"/>
                  </a:lnTo>
                  <a:lnTo>
                    <a:pt x="87312" y="201612"/>
                  </a:lnTo>
                  <a:lnTo>
                    <a:pt x="92075" y="201612"/>
                  </a:lnTo>
                  <a:lnTo>
                    <a:pt x="92075" y="206375"/>
                  </a:lnTo>
                  <a:lnTo>
                    <a:pt x="92075" y="211137"/>
                  </a:lnTo>
                  <a:lnTo>
                    <a:pt x="96837" y="211137"/>
                  </a:lnTo>
                  <a:lnTo>
                    <a:pt x="101600" y="211137"/>
                  </a:lnTo>
                  <a:lnTo>
                    <a:pt x="106362" y="211137"/>
                  </a:lnTo>
                  <a:lnTo>
                    <a:pt x="106362" y="206375"/>
                  </a:lnTo>
                  <a:lnTo>
                    <a:pt x="109537" y="206375"/>
                  </a:lnTo>
                  <a:lnTo>
                    <a:pt x="109537" y="211137"/>
                  </a:lnTo>
                  <a:lnTo>
                    <a:pt x="114300" y="211137"/>
                  </a:lnTo>
                  <a:lnTo>
                    <a:pt x="114300" y="215900"/>
                  </a:lnTo>
                  <a:lnTo>
                    <a:pt x="114300" y="220662"/>
                  </a:lnTo>
                  <a:lnTo>
                    <a:pt x="119062" y="220662"/>
                  </a:lnTo>
                  <a:lnTo>
                    <a:pt x="119062" y="223837"/>
                  </a:lnTo>
                  <a:lnTo>
                    <a:pt x="123825" y="223837"/>
                  </a:lnTo>
                  <a:lnTo>
                    <a:pt x="128587" y="223837"/>
                  </a:lnTo>
                  <a:lnTo>
                    <a:pt x="133350" y="223837"/>
                  </a:lnTo>
                  <a:lnTo>
                    <a:pt x="133350" y="228600"/>
                  </a:lnTo>
                  <a:lnTo>
                    <a:pt x="138112" y="228600"/>
                  </a:lnTo>
                  <a:lnTo>
                    <a:pt x="142875" y="228600"/>
                  </a:lnTo>
                  <a:lnTo>
                    <a:pt x="146050" y="228600"/>
                  </a:lnTo>
                  <a:lnTo>
                    <a:pt x="146050" y="233362"/>
                  </a:lnTo>
                  <a:lnTo>
                    <a:pt x="150812" y="233362"/>
                  </a:lnTo>
                  <a:lnTo>
                    <a:pt x="150812" y="238125"/>
                  </a:lnTo>
                  <a:lnTo>
                    <a:pt x="155575" y="238125"/>
                  </a:lnTo>
                  <a:lnTo>
                    <a:pt x="160337" y="238125"/>
                  </a:lnTo>
                  <a:lnTo>
                    <a:pt x="160337" y="233362"/>
                  </a:lnTo>
                  <a:lnTo>
                    <a:pt x="165100" y="233362"/>
                  </a:lnTo>
                  <a:lnTo>
                    <a:pt x="169862" y="233362"/>
                  </a:lnTo>
                  <a:lnTo>
                    <a:pt x="174625" y="233362"/>
                  </a:lnTo>
                  <a:lnTo>
                    <a:pt x="174625" y="238125"/>
                  </a:lnTo>
                  <a:lnTo>
                    <a:pt x="174625" y="242887"/>
                  </a:lnTo>
                  <a:lnTo>
                    <a:pt x="179387" y="242887"/>
                  </a:lnTo>
                  <a:lnTo>
                    <a:pt x="179387" y="247650"/>
                  </a:lnTo>
                  <a:lnTo>
                    <a:pt x="184150" y="247650"/>
                  </a:lnTo>
                  <a:lnTo>
                    <a:pt x="184150" y="242887"/>
                  </a:lnTo>
                  <a:lnTo>
                    <a:pt x="184150" y="238125"/>
                  </a:lnTo>
                  <a:lnTo>
                    <a:pt x="187325" y="238125"/>
                  </a:lnTo>
                  <a:lnTo>
                    <a:pt x="192087" y="238125"/>
                  </a:lnTo>
                  <a:lnTo>
                    <a:pt x="192087" y="233362"/>
                  </a:lnTo>
                  <a:lnTo>
                    <a:pt x="196850" y="233362"/>
                  </a:lnTo>
                  <a:lnTo>
                    <a:pt x="196850" y="228600"/>
                  </a:lnTo>
                  <a:lnTo>
                    <a:pt x="201612" y="228600"/>
                  </a:lnTo>
                  <a:lnTo>
                    <a:pt x="201612" y="223837"/>
                  </a:lnTo>
                  <a:lnTo>
                    <a:pt x="201612" y="220662"/>
                  </a:lnTo>
                  <a:lnTo>
                    <a:pt x="201612" y="215900"/>
                  </a:lnTo>
                  <a:lnTo>
                    <a:pt x="201612" y="211137"/>
                  </a:lnTo>
                  <a:lnTo>
                    <a:pt x="196850" y="211137"/>
                  </a:lnTo>
                  <a:lnTo>
                    <a:pt x="196850" y="206375"/>
                  </a:lnTo>
                  <a:lnTo>
                    <a:pt x="201612" y="206375"/>
                  </a:lnTo>
                  <a:lnTo>
                    <a:pt x="201612" y="201612"/>
                  </a:lnTo>
                  <a:lnTo>
                    <a:pt x="206375" y="201612"/>
                  </a:lnTo>
                  <a:lnTo>
                    <a:pt x="211137" y="201612"/>
                  </a:lnTo>
                  <a:lnTo>
                    <a:pt x="215900" y="201612"/>
                  </a:lnTo>
                  <a:lnTo>
                    <a:pt x="220662" y="201612"/>
                  </a:lnTo>
                  <a:lnTo>
                    <a:pt x="223837" y="196850"/>
                  </a:lnTo>
                  <a:lnTo>
                    <a:pt x="228600" y="196850"/>
                  </a:lnTo>
                  <a:lnTo>
                    <a:pt x="228600" y="192087"/>
                  </a:lnTo>
                  <a:lnTo>
                    <a:pt x="233362" y="192087"/>
                  </a:lnTo>
                  <a:lnTo>
                    <a:pt x="238125" y="192087"/>
                  </a:lnTo>
                  <a:lnTo>
                    <a:pt x="238125" y="187325"/>
                  </a:lnTo>
                  <a:lnTo>
                    <a:pt x="242887" y="187325"/>
                  </a:lnTo>
                  <a:lnTo>
                    <a:pt x="247650" y="187325"/>
                  </a:lnTo>
                  <a:lnTo>
                    <a:pt x="247650" y="182562"/>
                  </a:lnTo>
                  <a:lnTo>
                    <a:pt x="252412" y="182562"/>
                  </a:lnTo>
                  <a:lnTo>
                    <a:pt x="252412" y="179387"/>
                  </a:lnTo>
                  <a:lnTo>
                    <a:pt x="257175" y="179387"/>
                  </a:lnTo>
                  <a:lnTo>
                    <a:pt x="257175" y="174625"/>
                  </a:lnTo>
                  <a:lnTo>
                    <a:pt x="261937" y="179387"/>
                  </a:lnTo>
                  <a:lnTo>
                    <a:pt x="265112" y="179387"/>
                  </a:lnTo>
                  <a:lnTo>
                    <a:pt x="265112" y="174625"/>
                  </a:lnTo>
                  <a:lnTo>
                    <a:pt x="265112" y="179387"/>
                  </a:lnTo>
                  <a:lnTo>
                    <a:pt x="269875" y="179387"/>
                  </a:lnTo>
                  <a:lnTo>
                    <a:pt x="269875" y="174625"/>
                  </a:lnTo>
                  <a:lnTo>
                    <a:pt x="274637" y="174625"/>
                  </a:lnTo>
                  <a:lnTo>
                    <a:pt x="279400" y="174625"/>
                  </a:lnTo>
                  <a:lnTo>
                    <a:pt x="284162" y="174625"/>
                  </a:lnTo>
                  <a:lnTo>
                    <a:pt x="279400" y="174625"/>
                  </a:lnTo>
                  <a:lnTo>
                    <a:pt x="279400" y="169862"/>
                  </a:lnTo>
                  <a:lnTo>
                    <a:pt x="284162" y="169862"/>
                  </a:lnTo>
                  <a:lnTo>
                    <a:pt x="284162" y="165100"/>
                  </a:lnTo>
                  <a:lnTo>
                    <a:pt x="288925" y="165100"/>
                  </a:lnTo>
                  <a:lnTo>
                    <a:pt x="288925" y="169862"/>
                  </a:lnTo>
                  <a:lnTo>
                    <a:pt x="293687" y="169862"/>
                  </a:lnTo>
                  <a:lnTo>
                    <a:pt x="293687" y="165100"/>
                  </a:lnTo>
                  <a:lnTo>
                    <a:pt x="293687" y="160337"/>
                  </a:lnTo>
                  <a:lnTo>
                    <a:pt x="293687" y="155575"/>
                  </a:lnTo>
                  <a:lnTo>
                    <a:pt x="293687" y="150812"/>
                  </a:lnTo>
                  <a:lnTo>
                    <a:pt x="288925" y="150812"/>
                  </a:lnTo>
                  <a:lnTo>
                    <a:pt x="288925" y="146050"/>
                  </a:lnTo>
                  <a:lnTo>
                    <a:pt x="288925" y="142875"/>
                  </a:lnTo>
                  <a:lnTo>
                    <a:pt x="293687" y="142875"/>
                  </a:lnTo>
                  <a:lnTo>
                    <a:pt x="293687" y="138112"/>
                  </a:lnTo>
                  <a:lnTo>
                    <a:pt x="293687" y="133350"/>
                  </a:lnTo>
                  <a:lnTo>
                    <a:pt x="298450" y="133350"/>
                  </a:lnTo>
                  <a:lnTo>
                    <a:pt x="301625" y="133350"/>
                  </a:lnTo>
                  <a:lnTo>
                    <a:pt x="298450" y="128587"/>
                  </a:lnTo>
                  <a:lnTo>
                    <a:pt x="298450" y="133350"/>
                  </a:lnTo>
                  <a:lnTo>
                    <a:pt x="298450" y="128587"/>
                  </a:lnTo>
                  <a:lnTo>
                    <a:pt x="301625" y="128587"/>
                  </a:lnTo>
                  <a:lnTo>
                    <a:pt x="301625" y="123825"/>
                  </a:lnTo>
                  <a:lnTo>
                    <a:pt x="306387" y="128587"/>
                  </a:lnTo>
                  <a:lnTo>
                    <a:pt x="306387" y="123825"/>
                  </a:lnTo>
                  <a:lnTo>
                    <a:pt x="311150" y="123825"/>
                  </a:lnTo>
                  <a:lnTo>
                    <a:pt x="315912" y="123825"/>
                  </a:lnTo>
                  <a:lnTo>
                    <a:pt x="315912" y="119062"/>
                  </a:lnTo>
                  <a:lnTo>
                    <a:pt x="320675" y="119062"/>
                  </a:lnTo>
                  <a:lnTo>
                    <a:pt x="320675" y="123825"/>
                  </a:lnTo>
                  <a:lnTo>
                    <a:pt x="320675" y="128587"/>
                  </a:lnTo>
                  <a:lnTo>
                    <a:pt x="325437" y="128587"/>
                  </a:lnTo>
                  <a:lnTo>
                    <a:pt x="325437" y="133350"/>
                  </a:lnTo>
                  <a:lnTo>
                    <a:pt x="330200" y="133350"/>
                  </a:lnTo>
                  <a:lnTo>
                    <a:pt x="330200" y="138112"/>
                  </a:lnTo>
                  <a:lnTo>
                    <a:pt x="330200" y="142875"/>
                  </a:lnTo>
                  <a:lnTo>
                    <a:pt x="325437" y="142875"/>
                  </a:lnTo>
                  <a:lnTo>
                    <a:pt x="330200" y="142875"/>
                  </a:lnTo>
                  <a:lnTo>
                    <a:pt x="330200" y="146050"/>
                  </a:lnTo>
                  <a:lnTo>
                    <a:pt x="334962" y="146050"/>
                  </a:lnTo>
                  <a:lnTo>
                    <a:pt x="338137" y="146050"/>
                  </a:lnTo>
                  <a:lnTo>
                    <a:pt x="342900" y="146050"/>
                  </a:lnTo>
                  <a:lnTo>
                    <a:pt x="338137" y="146050"/>
                  </a:lnTo>
                  <a:lnTo>
                    <a:pt x="338137" y="150812"/>
                  </a:lnTo>
                  <a:lnTo>
                    <a:pt x="338137" y="155575"/>
                  </a:lnTo>
                  <a:lnTo>
                    <a:pt x="342900" y="155575"/>
                  </a:lnTo>
                  <a:lnTo>
                    <a:pt x="342900" y="160337"/>
                  </a:lnTo>
                  <a:lnTo>
                    <a:pt x="347662" y="160337"/>
                  </a:lnTo>
                  <a:lnTo>
                    <a:pt x="347662" y="165100"/>
                  </a:lnTo>
                  <a:lnTo>
                    <a:pt x="347662" y="169862"/>
                  </a:lnTo>
                  <a:lnTo>
                    <a:pt x="352425" y="169862"/>
                  </a:lnTo>
                  <a:lnTo>
                    <a:pt x="357187" y="169862"/>
                  </a:lnTo>
                  <a:lnTo>
                    <a:pt x="357187" y="165100"/>
                  </a:lnTo>
                  <a:lnTo>
                    <a:pt x="361950" y="165100"/>
                  </a:lnTo>
                  <a:lnTo>
                    <a:pt x="361950" y="160337"/>
                  </a:lnTo>
                  <a:lnTo>
                    <a:pt x="366712" y="160337"/>
                  </a:lnTo>
                  <a:lnTo>
                    <a:pt x="366712" y="155575"/>
                  </a:lnTo>
                  <a:lnTo>
                    <a:pt x="371475" y="155575"/>
                  </a:lnTo>
                  <a:lnTo>
                    <a:pt x="371475" y="160337"/>
                  </a:lnTo>
                  <a:lnTo>
                    <a:pt x="366712" y="160337"/>
                  </a:lnTo>
                  <a:lnTo>
                    <a:pt x="371475" y="160337"/>
                  </a:lnTo>
                  <a:lnTo>
                    <a:pt x="371475" y="165100"/>
                  </a:lnTo>
                  <a:lnTo>
                    <a:pt x="376237" y="169862"/>
                  </a:lnTo>
                  <a:lnTo>
                    <a:pt x="371475" y="169862"/>
                  </a:lnTo>
                  <a:lnTo>
                    <a:pt x="376237" y="169862"/>
                  </a:lnTo>
                  <a:lnTo>
                    <a:pt x="376237" y="165100"/>
                  </a:lnTo>
                  <a:lnTo>
                    <a:pt x="379412" y="165100"/>
                  </a:lnTo>
                  <a:lnTo>
                    <a:pt x="379412" y="169862"/>
                  </a:lnTo>
                  <a:lnTo>
                    <a:pt x="379412" y="174625"/>
                  </a:lnTo>
                  <a:lnTo>
                    <a:pt x="384175" y="174625"/>
                  </a:lnTo>
                  <a:lnTo>
                    <a:pt x="384175" y="179387"/>
                  </a:lnTo>
                  <a:lnTo>
                    <a:pt x="379412" y="179387"/>
                  </a:lnTo>
                  <a:lnTo>
                    <a:pt x="384175" y="179387"/>
                  </a:lnTo>
                  <a:lnTo>
                    <a:pt x="388937" y="179387"/>
                  </a:lnTo>
                  <a:lnTo>
                    <a:pt x="393700" y="179387"/>
                  </a:lnTo>
                  <a:lnTo>
                    <a:pt x="398462" y="179387"/>
                  </a:lnTo>
                  <a:lnTo>
                    <a:pt x="398462" y="174625"/>
                  </a:lnTo>
                  <a:lnTo>
                    <a:pt x="403225" y="174625"/>
                  </a:lnTo>
                  <a:lnTo>
                    <a:pt x="407987" y="169862"/>
                  </a:lnTo>
                  <a:lnTo>
                    <a:pt x="412750" y="169862"/>
                  </a:lnTo>
                  <a:lnTo>
                    <a:pt x="415925" y="169862"/>
                  </a:lnTo>
                  <a:lnTo>
                    <a:pt x="420687" y="169862"/>
                  </a:lnTo>
                  <a:lnTo>
                    <a:pt x="420687" y="165100"/>
                  </a:lnTo>
                  <a:lnTo>
                    <a:pt x="425450" y="165100"/>
                  </a:lnTo>
                  <a:lnTo>
                    <a:pt x="420687" y="165100"/>
                  </a:lnTo>
                  <a:lnTo>
                    <a:pt x="420687" y="160337"/>
                  </a:lnTo>
                  <a:lnTo>
                    <a:pt x="425450" y="160337"/>
                  </a:lnTo>
                  <a:lnTo>
                    <a:pt x="420687" y="155575"/>
                  </a:lnTo>
                  <a:lnTo>
                    <a:pt x="425450" y="155575"/>
                  </a:lnTo>
                  <a:lnTo>
                    <a:pt x="425450" y="150812"/>
                  </a:lnTo>
                  <a:lnTo>
                    <a:pt x="420687" y="150812"/>
                  </a:lnTo>
                  <a:lnTo>
                    <a:pt x="425450" y="150812"/>
                  </a:lnTo>
                  <a:lnTo>
                    <a:pt x="425450" y="146050"/>
                  </a:lnTo>
                  <a:lnTo>
                    <a:pt x="425450" y="142875"/>
                  </a:lnTo>
                  <a:lnTo>
                    <a:pt x="430212" y="142875"/>
                  </a:lnTo>
                  <a:lnTo>
                    <a:pt x="425450" y="138112"/>
                  </a:lnTo>
                  <a:lnTo>
                    <a:pt x="430212" y="138112"/>
                  </a:lnTo>
                  <a:lnTo>
                    <a:pt x="434975" y="138112"/>
                  </a:lnTo>
                  <a:lnTo>
                    <a:pt x="434975" y="133350"/>
                  </a:lnTo>
                  <a:lnTo>
                    <a:pt x="439737" y="133350"/>
                  </a:lnTo>
                  <a:lnTo>
                    <a:pt x="439737" y="128587"/>
                  </a:lnTo>
                  <a:lnTo>
                    <a:pt x="444500" y="128587"/>
                  </a:lnTo>
                  <a:lnTo>
                    <a:pt x="444500" y="123825"/>
                  </a:lnTo>
                  <a:lnTo>
                    <a:pt x="449262" y="123825"/>
                  </a:lnTo>
                  <a:lnTo>
                    <a:pt x="449262" y="128587"/>
                  </a:lnTo>
                  <a:lnTo>
                    <a:pt x="454025" y="128587"/>
                  </a:lnTo>
                  <a:lnTo>
                    <a:pt x="454025" y="133350"/>
                  </a:lnTo>
                  <a:lnTo>
                    <a:pt x="454025" y="138112"/>
                  </a:lnTo>
                  <a:lnTo>
                    <a:pt x="457200" y="138112"/>
                  </a:lnTo>
                  <a:lnTo>
                    <a:pt x="457200" y="133350"/>
                  </a:lnTo>
                  <a:lnTo>
                    <a:pt x="461962" y="133350"/>
                  </a:lnTo>
                  <a:lnTo>
                    <a:pt x="461962" y="138112"/>
                  </a:lnTo>
                  <a:lnTo>
                    <a:pt x="466725" y="138112"/>
                  </a:lnTo>
                  <a:lnTo>
                    <a:pt x="466725" y="142875"/>
                  </a:lnTo>
                  <a:lnTo>
                    <a:pt x="471487" y="142875"/>
                  </a:lnTo>
                  <a:lnTo>
                    <a:pt x="471487" y="146050"/>
                  </a:lnTo>
                  <a:lnTo>
                    <a:pt x="476250" y="146050"/>
                  </a:lnTo>
                  <a:lnTo>
                    <a:pt x="476250" y="150812"/>
                  </a:lnTo>
                  <a:lnTo>
                    <a:pt x="481012" y="150812"/>
                  </a:lnTo>
                  <a:lnTo>
                    <a:pt x="481012" y="146050"/>
                  </a:lnTo>
                  <a:lnTo>
                    <a:pt x="476250" y="146050"/>
                  </a:lnTo>
                  <a:lnTo>
                    <a:pt x="481012" y="146050"/>
                  </a:lnTo>
                  <a:lnTo>
                    <a:pt x="481012" y="142875"/>
                  </a:lnTo>
                  <a:lnTo>
                    <a:pt x="476250" y="142875"/>
                  </a:lnTo>
                  <a:lnTo>
                    <a:pt x="476250" y="138112"/>
                  </a:lnTo>
                  <a:lnTo>
                    <a:pt x="476250" y="142875"/>
                  </a:lnTo>
                  <a:lnTo>
                    <a:pt x="476250" y="138112"/>
                  </a:lnTo>
                  <a:lnTo>
                    <a:pt x="476250" y="133350"/>
                  </a:lnTo>
                  <a:lnTo>
                    <a:pt x="481012" y="133350"/>
                  </a:lnTo>
                  <a:lnTo>
                    <a:pt x="476250" y="133350"/>
                  </a:lnTo>
                  <a:lnTo>
                    <a:pt x="476250" y="128587"/>
                  </a:lnTo>
                  <a:lnTo>
                    <a:pt x="481012" y="128587"/>
                  </a:lnTo>
                  <a:lnTo>
                    <a:pt x="481012" y="123825"/>
                  </a:lnTo>
                  <a:lnTo>
                    <a:pt x="485775" y="123825"/>
                  </a:lnTo>
                  <a:lnTo>
                    <a:pt x="481012" y="123825"/>
                  </a:lnTo>
                  <a:lnTo>
                    <a:pt x="481012" y="119062"/>
                  </a:lnTo>
                  <a:lnTo>
                    <a:pt x="481012" y="114300"/>
                  </a:lnTo>
                  <a:lnTo>
                    <a:pt x="485775" y="114300"/>
                  </a:lnTo>
                  <a:lnTo>
                    <a:pt x="485775" y="109537"/>
                  </a:lnTo>
                  <a:lnTo>
                    <a:pt x="490537" y="109537"/>
                  </a:lnTo>
                  <a:lnTo>
                    <a:pt x="493712" y="109537"/>
                  </a:lnTo>
                  <a:lnTo>
                    <a:pt x="493712" y="114300"/>
                  </a:lnTo>
                  <a:lnTo>
                    <a:pt x="493712" y="109537"/>
                  </a:lnTo>
                  <a:lnTo>
                    <a:pt x="493712" y="114300"/>
                  </a:lnTo>
                  <a:lnTo>
                    <a:pt x="498475" y="114300"/>
                  </a:lnTo>
                  <a:lnTo>
                    <a:pt x="498475" y="119062"/>
                  </a:lnTo>
                  <a:lnTo>
                    <a:pt x="493712" y="119062"/>
                  </a:lnTo>
                  <a:lnTo>
                    <a:pt x="498475" y="119062"/>
                  </a:lnTo>
                  <a:lnTo>
                    <a:pt x="498475" y="123825"/>
                  </a:lnTo>
                  <a:lnTo>
                    <a:pt x="498475" y="119062"/>
                  </a:lnTo>
                  <a:lnTo>
                    <a:pt x="503237" y="119062"/>
                  </a:lnTo>
                  <a:lnTo>
                    <a:pt x="508000" y="119062"/>
                  </a:lnTo>
                  <a:lnTo>
                    <a:pt x="512762" y="119062"/>
                  </a:lnTo>
                  <a:lnTo>
                    <a:pt x="517525" y="119062"/>
                  </a:lnTo>
                  <a:lnTo>
                    <a:pt x="517525" y="123825"/>
                  </a:lnTo>
                  <a:lnTo>
                    <a:pt x="522287" y="123825"/>
                  </a:lnTo>
                  <a:lnTo>
                    <a:pt x="522287" y="119062"/>
                  </a:lnTo>
                  <a:lnTo>
                    <a:pt x="522287" y="123825"/>
                  </a:lnTo>
                  <a:lnTo>
                    <a:pt x="527050" y="123825"/>
                  </a:lnTo>
                  <a:lnTo>
                    <a:pt x="530225" y="119062"/>
                  </a:lnTo>
                  <a:lnTo>
                    <a:pt x="527050" y="119062"/>
                  </a:lnTo>
                  <a:lnTo>
                    <a:pt x="527050" y="114300"/>
                  </a:lnTo>
                  <a:lnTo>
                    <a:pt x="527050" y="109537"/>
                  </a:lnTo>
                  <a:lnTo>
                    <a:pt x="522287" y="109537"/>
                  </a:lnTo>
                  <a:lnTo>
                    <a:pt x="527050" y="109537"/>
                  </a:lnTo>
                  <a:lnTo>
                    <a:pt x="527050" y="104775"/>
                  </a:lnTo>
                  <a:lnTo>
                    <a:pt x="527050" y="101600"/>
                  </a:lnTo>
                  <a:lnTo>
                    <a:pt x="527050" y="96837"/>
                  </a:lnTo>
                  <a:lnTo>
                    <a:pt x="530225" y="96837"/>
                  </a:lnTo>
                  <a:lnTo>
                    <a:pt x="527050" y="96837"/>
                  </a:lnTo>
                  <a:lnTo>
                    <a:pt x="522287" y="96837"/>
                  </a:lnTo>
                  <a:lnTo>
                    <a:pt x="517525" y="96837"/>
                  </a:lnTo>
                  <a:lnTo>
                    <a:pt x="517525" y="101600"/>
                  </a:lnTo>
                  <a:lnTo>
                    <a:pt x="512762" y="101600"/>
                  </a:lnTo>
                  <a:lnTo>
                    <a:pt x="517525" y="101600"/>
                  </a:lnTo>
                  <a:lnTo>
                    <a:pt x="512762" y="101600"/>
                  </a:lnTo>
                  <a:lnTo>
                    <a:pt x="512762" y="104775"/>
                  </a:lnTo>
                  <a:lnTo>
                    <a:pt x="512762" y="101600"/>
                  </a:lnTo>
                  <a:lnTo>
                    <a:pt x="512762" y="104775"/>
                  </a:lnTo>
                  <a:lnTo>
                    <a:pt x="508000" y="104775"/>
                  </a:lnTo>
                  <a:lnTo>
                    <a:pt x="508000" y="101600"/>
                  </a:lnTo>
                  <a:lnTo>
                    <a:pt x="508000" y="96837"/>
                  </a:lnTo>
                  <a:lnTo>
                    <a:pt x="512762" y="96837"/>
                  </a:lnTo>
                  <a:lnTo>
                    <a:pt x="517525" y="96837"/>
                  </a:lnTo>
                  <a:lnTo>
                    <a:pt x="517525" y="92075"/>
                  </a:lnTo>
                  <a:lnTo>
                    <a:pt x="522287" y="92075"/>
                  </a:lnTo>
                  <a:lnTo>
                    <a:pt x="517525" y="92075"/>
                  </a:lnTo>
                  <a:lnTo>
                    <a:pt x="522287" y="92075"/>
                  </a:lnTo>
                  <a:lnTo>
                    <a:pt x="522287" y="87312"/>
                  </a:lnTo>
                  <a:lnTo>
                    <a:pt x="527050" y="87312"/>
                  </a:lnTo>
                  <a:lnTo>
                    <a:pt x="527050" y="92075"/>
                  </a:lnTo>
                  <a:lnTo>
                    <a:pt x="527050" y="87312"/>
                  </a:lnTo>
                  <a:lnTo>
                    <a:pt x="530225" y="87312"/>
                  </a:lnTo>
                  <a:lnTo>
                    <a:pt x="534987" y="87312"/>
                  </a:lnTo>
                  <a:lnTo>
                    <a:pt x="534987" y="92075"/>
                  </a:lnTo>
                  <a:lnTo>
                    <a:pt x="534987" y="96837"/>
                  </a:lnTo>
                  <a:lnTo>
                    <a:pt x="534987" y="92075"/>
                  </a:lnTo>
                  <a:lnTo>
                    <a:pt x="539750" y="92075"/>
                  </a:lnTo>
                  <a:lnTo>
                    <a:pt x="534987" y="92075"/>
                  </a:lnTo>
                  <a:lnTo>
                    <a:pt x="539750" y="92075"/>
                  </a:lnTo>
                  <a:lnTo>
                    <a:pt x="539750" y="87312"/>
                  </a:lnTo>
                  <a:lnTo>
                    <a:pt x="544512" y="87312"/>
                  </a:lnTo>
                  <a:lnTo>
                    <a:pt x="544512" y="92075"/>
                  </a:lnTo>
                  <a:lnTo>
                    <a:pt x="544512" y="96837"/>
                  </a:lnTo>
                  <a:lnTo>
                    <a:pt x="549275" y="96837"/>
                  </a:lnTo>
                  <a:lnTo>
                    <a:pt x="554037" y="96837"/>
                  </a:lnTo>
                  <a:lnTo>
                    <a:pt x="558800" y="96837"/>
                  </a:lnTo>
                  <a:lnTo>
                    <a:pt x="558800" y="92075"/>
                  </a:lnTo>
                  <a:lnTo>
                    <a:pt x="558800" y="87312"/>
                  </a:lnTo>
                  <a:lnTo>
                    <a:pt x="558800" y="82550"/>
                  </a:lnTo>
                  <a:lnTo>
                    <a:pt x="563562" y="82550"/>
                  </a:lnTo>
                  <a:lnTo>
                    <a:pt x="563562" y="77787"/>
                  </a:lnTo>
                  <a:lnTo>
                    <a:pt x="563562" y="73025"/>
                  </a:lnTo>
                  <a:lnTo>
                    <a:pt x="568325" y="73025"/>
                  </a:lnTo>
                  <a:lnTo>
                    <a:pt x="568325" y="68262"/>
                  </a:lnTo>
                  <a:lnTo>
                    <a:pt x="568325" y="65087"/>
                  </a:lnTo>
                  <a:lnTo>
                    <a:pt x="563562" y="65087"/>
                  </a:lnTo>
                  <a:lnTo>
                    <a:pt x="568325" y="65087"/>
                  </a:lnTo>
                  <a:lnTo>
                    <a:pt x="568325" y="60325"/>
                  </a:lnTo>
                  <a:lnTo>
                    <a:pt x="571500" y="60325"/>
                  </a:lnTo>
                  <a:lnTo>
                    <a:pt x="571500" y="55562"/>
                  </a:lnTo>
                  <a:lnTo>
                    <a:pt x="576262" y="60325"/>
                  </a:lnTo>
                  <a:lnTo>
                    <a:pt x="581025" y="60325"/>
                  </a:lnTo>
                  <a:lnTo>
                    <a:pt x="581025" y="55562"/>
                  </a:lnTo>
                  <a:lnTo>
                    <a:pt x="585787" y="55562"/>
                  </a:lnTo>
                  <a:lnTo>
                    <a:pt x="590550" y="55562"/>
                  </a:lnTo>
                  <a:lnTo>
                    <a:pt x="595312" y="55562"/>
                  </a:lnTo>
                  <a:lnTo>
                    <a:pt x="595312" y="60325"/>
                  </a:lnTo>
                  <a:lnTo>
                    <a:pt x="600075" y="60325"/>
                  </a:lnTo>
                  <a:lnTo>
                    <a:pt x="600075" y="55562"/>
                  </a:lnTo>
                  <a:lnTo>
                    <a:pt x="600075" y="60325"/>
                  </a:lnTo>
                  <a:lnTo>
                    <a:pt x="600075" y="65087"/>
                  </a:lnTo>
                  <a:lnTo>
                    <a:pt x="595312" y="65087"/>
                  </a:lnTo>
                  <a:lnTo>
                    <a:pt x="600075" y="65087"/>
                  </a:lnTo>
                  <a:lnTo>
                    <a:pt x="595312" y="65087"/>
                  </a:lnTo>
                  <a:lnTo>
                    <a:pt x="595312" y="68262"/>
                  </a:lnTo>
                  <a:lnTo>
                    <a:pt x="600075" y="68262"/>
                  </a:lnTo>
                  <a:lnTo>
                    <a:pt x="600075" y="73025"/>
                  </a:lnTo>
                  <a:lnTo>
                    <a:pt x="595312" y="73025"/>
                  </a:lnTo>
                  <a:lnTo>
                    <a:pt x="595312" y="68262"/>
                  </a:lnTo>
                  <a:lnTo>
                    <a:pt x="595312" y="73025"/>
                  </a:lnTo>
                  <a:lnTo>
                    <a:pt x="600075" y="73025"/>
                  </a:lnTo>
                  <a:lnTo>
                    <a:pt x="604837" y="73025"/>
                  </a:lnTo>
                  <a:lnTo>
                    <a:pt x="608012" y="73025"/>
                  </a:lnTo>
                  <a:lnTo>
                    <a:pt x="612775" y="73025"/>
                  </a:lnTo>
                  <a:lnTo>
                    <a:pt x="612775" y="68262"/>
                  </a:lnTo>
                  <a:lnTo>
                    <a:pt x="612775" y="65087"/>
                  </a:lnTo>
                  <a:lnTo>
                    <a:pt x="608012" y="65087"/>
                  </a:lnTo>
                  <a:lnTo>
                    <a:pt x="608012" y="60325"/>
                  </a:lnTo>
                  <a:lnTo>
                    <a:pt x="608012" y="55562"/>
                  </a:lnTo>
                  <a:lnTo>
                    <a:pt x="608012" y="50800"/>
                  </a:lnTo>
                  <a:lnTo>
                    <a:pt x="612775" y="55562"/>
                  </a:lnTo>
                  <a:lnTo>
                    <a:pt x="617537" y="55562"/>
                  </a:lnTo>
                  <a:lnTo>
                    <a:pt x="617537" y="50800"/>
                  </a:lnTo>
                  <a:lnTo>
                    <a:pt x="617537" y="46037"/>
                  </a:lnTo>
                  <a:lnTo>
                    <a:pt x="617537" y="41275"/>
                  </a:lnTo>
                  <a:lnTo>
                    <a:pt x="617537" y="36512"/>
                  </a:lnTo>
                  <a:lnTo>
                    <a:pt x="622300" y="36512"/>
                  </a:lnTo>
                  <a:lnTo>
                    <a:pt x="622300" y="31750"/>
                  </a:lnTo>
                  <a:lnTo>
                    <a:pt x="627062" y="31750"/>
                  </a:lnTo>
                  <a:lnTo>
                    <a:pt x="631825" y="31750"/>
                  </a:lnTo>
                  <a:lnTo>
                    <a:pt x="631825" y="36512"/>
                  </a:lnTo>
                  <a:lnTo>
                    <a:pt x="636587" y="36512"/>
                  </a:lnTo>
                  <a:lnTo>
                    <a:pt x="641350" y="36512"/>
                  </a:lnTo>
                  <a:lnTo>
                    <a:pt x="641350" y="31750"/>
                  </a:lnTo>
                  <a:lnTo>
                    <a:pt x="641350" y="36512"/>
                  </a:lnTo>
                  <a:lnTo>
                    <a:pt x="641350" y="41275"/>
                  </a:lnTo>
                  <a:lnTo>
                    <a:pt x="641350" y="46037"/>
                  </a:lnTo>
                  <a:lnTo>
                    <a:pt x="641350" y="50800"/>
                  </a:lnTo>
                  <a:lnTo>
                    <a:pt x="641350" y="55562"/>
                  </a:lnTo>
                  <a:lnTo>
                    <a:pt x="644525" y="55562"/>
                  </a:lnTo>
                  <a:lnTo>
                    <a:pt x="644525" y="50800"/>
                  </a:lnTo>
                  <a:lnTo>
                    <a:pt x="644525" y="55562"/>
                  </a:lnTo>
                  <a:lnTo>
                    <a:pt x="649287" y="55562"/>
                  </a:lnTo>
                  <a:lnTo>
                    <a:pt x="649287" y="50800"/>
                  </a:lnTo>
                  <a:lnTo>
                    <a:pt x="649287" y="46037"/>
                  </a:lnTo>
                  <a:lnTo>
                    <a:pt x="654050" y="46037"/>
                  </a:lnTo>
                  <a:lnTo>
                    <a:pt x="654050" y="50800"/>
                  </a:lnTo>
                  <a:lnTo>
                    <a:pt x="658812" y="50800"/>
                  </a:lnTo>
                  <a:lnTo>
                    <a:pt x="658812" y="55562"/>
                  </a:lnTo>
                  <a:lnTo>
                    <a:pt x="658812" y="60325"/>
                  </a:lnTo>
                  <a:lnTo>
                    <a:pt x="663575" y="60325"/>
                  </a:lnTo>
                  <a:lnTo>
                    <a:pt x="668337" y="60325"/>
                  </a:lnTo>
                  <a:lnTo>
                    <a:pt x="668337" y="55562"/>
                  </a:lnTo>
                  <a:lnTo>
                    <a:pt x="673100" y="50800"/>
                  </a:lnTo>
                  <a:lnTo>
                    <a:pt x="673100" y="46037"/>
                  </a:lnTo>
                  <a:lnTo>
                    <a:pt x="673100" y="41275"/>
                  </a:lnTo>
                  <a:lnTo>
                    <a:pt x="677862" y="41275"/>
                  </a:lnTo>
                  <a:lnTo>
                    <a:pt x="677862" y="36512"/>
                  </a:lnTo>
                  <a:lnTo>
                    <a:pt x="682625" y="31750"/>
                  </a:lnTo>
                  <a:lnTo>
                    <a:pt x="685800" y="31750"/>
                  </a:lnTo>
                  <a:lnTo>
                    <a:pt x="685800" y="28575"/>
                  </a:lnTo>
                  <a:lnTo>
                    <a:pt x="690562" y="28575"/>
                  </a:lnTo>
                  <a:lnTo>
                    <a:pt x="690562" y="23812"/>
                  </a:lnTo>
                  <a:lnTo>
                    <a:pt x="690562" y="19050"/>
                  </a:lnTo>
                  <a:lnTo>
                    <a:pt x="690562" y="14287"/>
                  </a:lnTo>
                  <a:lnTo>
                    <a:pt x="695325" y="14287"/>
                  </a:lnTo>
                  <a:lnTo>
                    <a:pt x="695325" y="9525"/>
                  </a:lnTo>
                  <a:lnTo>
                    <a:pt x="700087" y="9525"/>
                  </a:lnTo>
                  <a:lnTo>
                    <a:pt x="700087" y="14287"/>
                  </a:lnTo>
                  <a:lnTo>
                    <a:pt x="704850" y="14287"/>
                  </a:lnTo>
                  <a:lnTo>
                    <a:pt x="704850" y="9525"/>
                  </a:lnTo>
                  <a:lnTo>
                    <a:pt x="709612" y="14287"/>
                  </a:lnTo>
                  <a:lnTo>
                    <a:pt x="714375" y="14287"/>
                  </a:lnTo>
                  <a:lnTo>
                    <a:pt x="714375" y="9525"/>
                  </a:lnTo>
                  <a:lnTo>
                    <a:pt x="714375" y="14287"/>
                  </a:lnTo>
                  <a:lnTo>
                    <a:pt x="714375" y="19050"/>
                  </a:lnTo>
                  <a:lnTo>
                    <a:pt x="719137" y="19050"/>
                  </a:lnTo>
                  <a:lnTo>
                    <a:pt x="722312" y="19050"/>
                  </a:lnTo>
                  <a:lnTo>
                    <a:pt x="727075" y="19050"/>
                  </a:lnTo>
                  <a:lnTo>
                    <a:pt x="727075" y="14287"/>
                  </a:lnTo>
                  <a:lnTo>
                    <a:pt x="731837" y="14287"/>
                  </a:lnTo>
                  <a:lnTo>
                    <a:pt x="731837" y="19050"/>
                  </a:lnTo>
                  <a:lnTo>
                    <a:pt x="736600" y="19050"/>
                  </a:lnTo>
                  <a:lnTo>
                    <a:pt x="736600" y="14287"/>
                  </a:lnTo>
                  <a:lnTo>
                    <a:pt x="736600" y="9525"/>
                  </a:lnTo>
                  <a:lnTo>
                    <a:pt x="731837" y="9525"/>
                  </a:lnTo>
                  <a:lnTo>
                    <a:pt x="736600" y="9525"/>
                  </a:lnTo>
                  <a:lnTo>
                    <a:pt x="736600" y="4762"/>
                  </a:lnTo>
                  <a:lnTo>
                    <a:pt x="736600" y="0"/>
                  </a:lnTo>
                  <a:lnTo>
                    <a:pt x="741362" y="0"/>
                  </a:lnTo>
                  <a:lnTo>
                    <a:pt x="741362" y="4762"/>
                  </a:lnTo>
                  <a:lnTo>
                    <a:pt x="746125" y="4762"/>
                  </a:lnTo>
                  <a:lnTo>
                    <a:pt x="746125" y="9525"/>
                  </a:lnTo>
                  <a:lnTo>
                    <a:pt x="750887" y="9525"/>
                  </a:lnTo>
                  <a:lnTo>
                    <a:pt x="755650" y="9525"/>
                  </a:lnTo>
                  <a:lnTo>
                    <a:pt x="760412" y="9525"/>
                  </a:lnTo>
                  <a:lnTo>
                    <a:pt x="763587" y="9525"/>
                  </a:lnTo>
                  <a:lnTo>
                    <a:pt x="763587" y="14287"/>
                  </a:lnTo>
                  <a:lnTo>
                    <a:pt x="768350" y="14287"/>
                  </a:lnTo>
                  <a:lnTo>
                    <a:pt x="773112" y="14287"/>
                  </a:lnTo>
                  <a:lnTo>
                    <a:pt x="777875" y="14287"/>
                  </a:lnTo>
                  <a:lnTo>
                    <a:pt x="777875" y="19050"/>
                  </a:lnTo>
                  <a:lnTo>
                    <a:pt x="773112" y="19050"/>
                  </a:lnTo>
                  <a:lnTo>
                    <a:pt x="773112" y="23812"/>
                  </a:lnTo>
                  <a:lnTo>
                    <a:pt x="773112" y="28575"/>
                  </a:lnTo>
                  <a:lnTo>
                    <a:pt x="773112" y="31750"/>
                  </a:lnTo>
                  <a:lnTo>
                    <a:pt x="773112" y="36512"/>
                  </a:lnTo>
                  <a:lnTo>
                    <a:pt x="773112" y="41275"/>
                  </a:lnTo>
                  <a:lnTo>
                    <a:pt x="773112" y="36512"/>
                  </a:lnTo>
                  <a:lnTo>
                    <a:pt x="773112" y="41275"/>
                  </a:lnTo>
                  <a:lnTo>
                    <a:pt x="768350" y="41275"/>
                  </a:lnTo>
                  <a:lnTo>
                    <a:pt x="768350" y="46037"/>
                  </a:lnTo>
                  <a:lnTo>
                    <a:pt x="768350" y="50800"/>
                  </a:lnTo>
                  <a:lnTo>
                    <a:pt x="768350" y="55562"/>
                  </a:lnTo>
                  <a:lnTo>
                    <a:pt x="768350" y="50800"/>
                  </a:lnTo>
                  <a:lnTo>
                    <a:pt x="768350" y="55562"/>
                  </a:lnTo>
                  <a:lnTo>
                    <a:pt x="773112" y="55562"/>
                  </a:lnTo>
                  <a:lnTo>
                    <a:pt x="773112" y="60325"/>
                  </a:lnTo>
                  <a:lnTo>
                    <a:pt x="773112" y="65087"/>
                  </a:lnTo>
                  <a:lnTo>
                    <a:pt x="777875" y="65087"/>
                  </a:lnTo>
                  <a:lnTo>
                    <a:pt x="782637" y="65087"/>
                  </a:lnTo>
                  <a:lnTo>
                    <a:pt x="782637" y="60325"/>
                  </a:lnTo>
                  <a:lnTo>
                    <a:pt x="787400" y="55562"/>
                  </a:lnTo>
                  <a:lnTo>
                    <a:pt x="787400" y="60325"/>
                  </a:lnTo>
                  <a:lnTo>
                    <a:pt x="787400" y="55562"/>
                  </a:lnTo>
                  <a:lnTo>
                    <a:pt x="787400" y="60325"/>
                  </a:lnTo>
                  <a:lnTo>
                    <a:pt x="792162" y="60325"/>
                  </a:lnTo>
                  <a:lnTo>
                    <a:pt x="796925" y="60325"/>
                  </a:lnTo>
                  <a:lnTo>
                    <a:pt x="800100" y="60325"/>
                  </a:lnTo>
                  <a:lnTo>
                    <a:pt x="796925" y="60325"/>
                  </a:lnTo>
                  <a:lnTo>
                    <a:pt x="800100" y="60325"/>
                  </a:lnTo>
                  <a:lnTo>
                    <a:pt x="800100" y="65087"/>
                  </a:lnTo>
                  <a:lnTo>
                    <a:pt x="796925" y="65087"/>
                  </a:lnTo>
                  <a:lnTo>
                    <a:pt x="796925" y="68262"/>
                  </a:lnTo>
                  <a:lnTo>
                    <a:pt x="796925" y="73025"/>
                  </a:lnTo>
                  <a:lnTo>
                    <a:pt x="792162" y="77787"/>
                  </a:lnTo>
                  <a:lnTo>
                    <a:pt x="787400" y="77787"/>
                  </a:lnTo>
                  <a:lnTo>
                    <a:pt x="782637" y="77787"/>
                  </a:lnTo>
                  <a:lnTo>
                    <a:pt x="782637" y="82550"/>
                  </a:lnTo>
                  <a:lnTo>
                    <a:pt x="782637" y="87312"/>
                  </a:lnTo>
                  <a:lnTo>
                    <a:pt x="782637" y="92075"/>
                  </a:lnTo>
                  <a:lnTo>
                    <a:pt x="787400" y="92075"/>
                  </a:lnTo>
                  <a:lnTo>
                    <a:pt x="787400" y="96837"/>
                  </a:lnTo>
                  <a:lnTo>
                    <a:pt x="787400" y="101600"/>
                  </a:lnTo>
                  <a:lnTo>
                    <a:pt x="787400" y="104775"/>
                  </a:lnTo>
                  <a:lnTo>
                    <a:pt x="787400" y="109537"/>
                  </a:lnTo>
                  <a:lnTo>
                    <a:pt x="782637" y="114300"/>
                  </a:lnTo>
                  <a:lnTo>
                    <a:pt x="787400" y="114300"/>
                  </a:lnTo>
                  <a:lnTo>
                    <a:pt x="782637" y="114300"/>
                  </a:lnTo>
                  <a:lnTo>
                    <a:pt x="782637" y="119062"/>
                  </a:lnTo>
                  <a:lnTo>
                    <a:pt x="782637" y="123825"/>
                  </a:lnTo>
                  <a:lnTo>
                    <a:pt x="777875" y="123825"/>
                  </a:lnTo>
                  <a:lnTo>
                    <a:pt x="777875" y="128587"/>
                  </a:lnTo>
                  <a:lnTo>
                    <a:pt x="773112" y="128587"/>
                  </a:lnTo>
                  <a:lnTo>
                    <a:pt x="768350" y="128587"/>
                  </a:lnTo>
                  <a:lnTo>
                    <a:pt x="768350" y="133350"/>
                  </a:lnTo>
                  <a:lnTo>
                    <a:pt x="768350" y="138112"/>
                  </a:lnTo>
                  <a:lnTo>
                    <a:pt x="763587" y="138112"/>
                  </a:lnTo>
                  <a:lnTo>
                    <a:pt x="763587" y="142875"/>
                  </a:lnTo>
                  <a:lnTo>
                    <a:pt x="763587" y="146050"/>
                  </a:lnTo>
                  <a:lnTo>
                    <a:pt x="760412" y="146050"/>
                  </a:lnTo>
                  <a:lnTo>
                    <a:pt x="760412" y="150812"/>
                  </a:lnTo>
                  <a:lnTo>
                    <a:pt x="755650" y="150812"/>
                  </a:lnTo>
                  <a:lnTo>
                    <a:pt x="755650" y="155575"/>
                  </a:lnTo>
                  <a:lnTo>
                    <a:pt x="750887" y="155575"/>
                  </a:lnTo>
                  <a:lnTo>
                    <a:pt x="750887" y="179387"/>
                  </a:lnTo>
                  <a:lnTo>
                    <a:pt x="755650" y="179387"/>
                  </a:lnTo>
                  <a:lnTo>
                    <a:pt x="755650" y="182562"/>
                  </a:lnTo>
                  <a:lnTo>
                    <a:pt x="760412" y="182562"/>
                  </a:lnTo>
                  <a:lnTo>
                    <a:pt x="763587" y="182562"/>
                  </a:lnTo>
                  <a:lnTo>
                    <a:pt x="768350" y="182562"/>
                  </a:lnTo>
                  <a:lnTo>
                    <a:pt x="768350" y="179387"/>
                  </a:lnTo>
                  <a:lnTo>
                    <a:pt x="763587" y="179387"/>
                  </a:lnTo>
                  <a:lnTo>
                    <a:pt x="768350" y="174625"/>
                  </a:lnTo>
                  <a:lnTo>
                    <a:pt x="763587" y="169862"/>
                  </a:lnTo>
                  <a:lnTo>
                    <a:pt x="768350" y="169862"/>
                  </a:lnTo>
                  <a:lnTo>
                    <a:pt x="773112" y="169862"/>
                  </a:lnTo>
                  <a:lnTo>
                    <a:pt x="773112" y="165100"/>
                  </a:lnTo>
                  <a:lnTo>
                    <a:pt x="777875" y="165100"/>
                  </a:lnTo>
                  <a:lnTo>
                    <a:pt x="777875" y="160337"/>
                  </a:lnTo>
                  <a:lnTo>
                    <a:pt x="782637" y="155575"/>
                  </a:lnTo>
                  <a:lnTo>
                    <a:pt x="787400" y="150812"/>
                  </a:lnTo>
                  <a:lnTo>
                    <a:pt x="787400" y="155575"/>
                  </a:lnTo>
                  <a:lnTo>
                    <a:pt x="792162" y="155575"/>
                  </a:lnTo>
                  <a:lnTo>
                    <a:pt x="792162" y="160337"/>
                  </a:lnTo>
                  <a:lnTo>
                    <a:pt x="796925" y="160337"/>
                  </a:lnTo>
                  <a:lnTo>
                    <a:pt x="796925" y="155575"/>
                  </a:lnTo>
                  <a:lnTo>
                    <a:pt x="800100" y="155575"/>
                  </a:lnTo>
                  <a:lnTo>
                    <a:pt x="804862" y="155575"/>
                  </a:lnTo>
                  <a:lnTo>
                    <a:pt x="804862" y="160337"/>
                  </a:lnTo>
                  <a:lnTo>
                    <a:pt x="800100" y="160337"/>
                  </a:lnTo>
                  <a:lnTo>
                    <a:pt x="800100" y="165100"/>
                  </a:lnTo>
                  <a:lnTo>
                    <a:pt x="804862" y="165100"/>
                  </a:lnTo>
                  <a:lnTo>
                    <a:pt x="809625" y="165100"/>
                  </a:lnTo>
                  <a:lnTo>
                    <a:pt x="809625" y="169862"/>
                  </a:lnTo>
                  <a:lnTo>
                    <a:pt x="804862" y="169862"/>
                  </a:lnTo>
                  <a:lnTo>
                    <a:pt x="804862" y="174625"/>
                  </a:lnTo>
                  <a:lnTo>
                    <a:pt x="804862" y="179387"/>
                  </a:lnTo>
                  <a:lnTo>
                    <a:pt x="809625" y="179387"/>
                  </a:lnTo>
                  <a:lnTo>
                    <a:pt x="809625" y="182562"/>
                  </a:lnTo>
                  <a:lnTo>
                    <a:pt x="804862" y="182562"/>
                  </a:lnTo>
                  <a:lnTo>
                    <a:pt x="809625" y="182562"/>
                  </a:lnTo>
                  <a:lnTo>
                    <a:pt x="809625" y="211137"/>
                  </a:lnTo>
                  <a:lnTo>
                    <a:pt x="814387" y="211137"/>
                  </a:lnTo>
                  <a:lnTo>
                    <a:pt x="819150" y="211137"/>
                  </a:lnTo>
                  <a:lnTo>
                    <a:pt x="819150" y="215900"/>
                  </a:lnTo>
                  <a:lnTo>
                    <a:pt x="823912" y="215900"/>
                  </a:lnTo>
                  <a:lnTo>
                    <a:pt x="823912" y="211137"/>
                  </a:lnTo>
                  <a:lnTo>
                    <a:pt x="828675" y="206375"/>
                  </a:lnTo>
                  <a:lnTo>
                    <a:pt x="828675" y="211137"/>
                  </a:lnTo>
                  <a:lnTo>
                    <a:pt x="833437" y="211137"/>
                  </a:lnTo>
                  <a:lnTo>
                    <a:pt x="833437" y="206375"/>
                  </a:lnTo>
                  <a:lnTo>
                    <a:pt x="833437" y="201612"/>
                  </a:lnTo>
                  <a:lnTo>
                    <a:pt x="833437" y="196850"/>
                  </a:lnTo>
                  <a:lnTo>
                    <a:pt x="836612" y="196850"/>
                  </a:lnTo>
                  <a:lnTo>
                    <a:pt x="841375" y="196850"/>
                  </a:lnTo>
                  <a:lnTo>
                    <a:pt x="846137" y="196850"/>
                  </a:lnTo>
                  <a:lnTo>
                    <a:pt x="846137" y="192087"/>
                  </a:lnTo>
                  <a:lnTo>
                    <a:pt x="846137" y="196850"/>
                  </a:lnTo>
                  <a:lnTo>
                    <a:pt x="850900" y="196850"/>
                  </a:lnTo>
                  <a:lnTo>
                    <a:pt x="855662" y="196850"/>
                  </a:lnTo>
                  <a:lnTo>
                    <a:pt x="860425" y="196850"/>
                  </a:lnTo>
                  <a:lnTo>
                    <a:pt x="865187" y="196850"/>
                  </a:lnTo>
                  <a:lnTo>
                    <a:pt x="865187" y="192087"/>
                  </a:lnTo>
                  <a:lnTo>
                    <a:pt x="869950" y="192087"/>
                  </a:lnTo>
                  <a:lnTo>
                    <a:pt x="869950" y="196850"/>
                  </a:lnTo>
                  <a:lnTo>
                    <a:pt x="874712" y="196850"/>
                  </a:lnTo>
                  <a:lnTo>
                    <a:pt x="869950" y="201612"/>
                  </a:lnTo>
                  <a:lnTo>
                    <a:pt x="869950" y="206375"/>
                  </a:lnTo>
                  <a:lnTo>
                    <a:pt x="865187" y="206375"/>
                  </a:lnTo>
                  <a:lnTo>
                    <a:pt x="869950" y="206375"/>
                  </a:lnTo>
                  <a:lnTo>
                    <a:pt x="865187" y="206375"/>
                  </a:lnTo>
                  <a:lnTo>
                    <a:pt x="869950" y="206375"/>
                  </a:lnTo>
                  <a:lnTo>
                    <a:pt x="869950" y="211137"/>
                  </a:lnTo>
                  <a:lnTo>
                    <a:pt x="865187" y="211137"/>
                  </a:lnTo>
                  <a:lnTo>
                    <a:pt x="865187" y="215900"/>
                  </a:lnTo>
                  <a:lnTo>
                    <a:pt x="869950" y="215900"/>
                  </a:lnTo>
                  <a:lnTo>
                    <a:pt x="869950" y="220662"/>
                  </a:lnTo>
                  <a:lnTo>
                    <a:pt x="874712" y="220662"/>
                  </a:lnTo>
                  <a:lnTo>
                    <a:pt x="874712" y="223837"/>
                  </a:lnTo>
                  <a:lnTo>
                    <a:pt x="874712" y="228600"/>
                  </a:lnTo>
                  <a:lnTo>
                    <a:pt x="877887" y="228600"/>
                  </a:lnTo>
                  <a:lnTo>
                    <a:pt x="874712" y="228600"/>
                  </a:lnTo>
                  <a:lnTo>
                    <a:pt x="874712" y="233362"/>
                  </a:lnTo>
                  <a:lnTo>
                    <a:pt x="877887" y="233362"/>
                  </a:lnTo>
                  <a:lnTo>
                    <a:pt x="877887" y="238125"/>
                  </a:lnTo>
                  <a:lnTo>
                    <a:pt x="882650" y="238125"/>
                  </a:lnTo>
                  <a:lnTo>
                    <a:pt x="882650" y="242887"/>
                  </a:lnTo>
                  <a:lnTo>
                    <a:pt x="882650" y="247650"/>
                  </a:lnTo>
                  <a:lnTo>
                    <a:pt x="882650" y="252412"/>
                  </a:lnTo>
                  <a:lnTo>
                    <a:pt x="877887" y="252412"/>
                  </a:lnTo>
                  <a:lnTo>
                    <a:pt x="877887" y="257175"/>
                  </a:lnTo>
                  <a:lnTo>
                    <a:pt x="877887" y="260350"/>
                  </a:lnTo>
                  <a:lnTo>
                    <a:pt x="874712" y="260350"/>
                  </a:lnTo>
                  <a:lnTo>
                    <a:pt x="874712" y="257175"/>
                  </a:lnTo>
                  <a:lnTo>
                    <a:pt x="874712" y="260350"/>
                  </a:lnTo>
                  <a:lnTo>
                    <a:pt x="869950" y="260350"/>
                  </a:lnTo>
                  <a:lnTo>
                    <a:pt x="874712" y="260350"/>
                  </a:lnTo>
                  <a:lnTo>
                    <a:pt x="869950" y="260350"/>
                  </a:lnTo>
                  <a:lnTo>
                    <a:pt x="869950" y="265112"/>
                  </a:lnTo>
                  <a:lnTo>
                    <a:pt x="865187" y="265112"/>
                  </a:lnTo>
                  <a:lnTo>
                    <a:pt x="865187" y="269875"/>
                  </a:lnTo>
                  <a:lnTo>
                    <a:pt x="865187" y="274637"/>
                  </a:lnTo>
                  <a:lnTo>
                    <a:pt x="865187" y="279400"/>
                  </a:lnTo>
                  <a:lnTo>
                    <a:pt x="869950" y="279400"/>
                  </a:lnTo>
                  <a:lnTo>
                    <a:pt x="869950" y="284162"/>
                  </a:lnTo>
                  <a:lnTo>
                    <a:pt x="869950" y="288925"/>
                  </a:lnTo>
                  <a:lnTo>
                    <a:pt x="874712" y="288925"/>
                  </a:lnTo>
                  <a:lnTo>
                    <a:pt x="874712" y="293687"/>
                  </a:lnTo>
                  <a:lnTo>
                    <a:pt x="874712" y="296862"/>
                  </a:lnTo>
                  <a:lnTo>
                    <a:pt x="869950" y="296862"/>
                  </a:lnTo>
                  <a:lnTo>
                    <a:pt x="869950" y="301625"/>
                  </a:lnTo>
                  <a:lnTo>
                    <a:pt x="865187" y="301625"/>
                  </a:lnTo>
                  <a:lnTo>
                    <a:pt x="865187" y="296862"/>
                  </a:lnTo>
                  <a:lnTo>
                    <a:pt x="865187" y="301625"/>
                  </a:lnTo>
                  <a:lnTo>
                    <a:pt x="865187" y="306387"/>
                  </a:lnTo>
                  <a:lnTo>
                    <a:pt x="865187" y="301625"/>
                  </a:lnTo>
                  <a:lnTo>
                    <a:pt x="865187" y="306387"/>
                  </a:lnTo>
                  <a:lnTo>
                    <a:pt x="860425" y="306387"/>
                  </a:lnTo>
                  <a:lnTo>
                    <a:pt x="860425" y="301625"/>
                  </a:lnTo>
                  <a:lnTo>
                    <a:pt x="860425" y="306387"/>
                  </a:lnTo>
                  <a:lnTo>
                    <a:pt x="860425" y="311150"/>
                  </a:lnTo>
                  <a:lnTo>
                    <a:pt x="865187" y="311150"/>
                  </a:lnTo>
                  <a:lnTo>
                    <a:pt x="860425" y="311150"/>
                  </a:lnTo>
                  <a:lnTo>
                    <a:pt x="865187" y="311150"/>
                  </a:lnTo>
                  <a:lnTo>
                    <a:pt x="860425" y="311150"/>
                  </a:lnTo>
                  <a:lnTo>
                    <a:pt x="860425" y="315912"/>
                  </a:lnTo>
                  <a:lnTo>
                    <a:pt x="865187" y="315912"/>
                  </a:lnTo>
                  <a:lnTo>
                    <a:pt x="860425" y="315912"/>
                  </a:lnTo>
                  <a:lnTo>
                    <a:pt x="855662" y="315912"/>
                  </a:lnTo>
                  <a:lnTo>
                    <a:pt x="850900" y="315912"/>
                  </a:lnTo>
                  <a:lnTo>
                    <a:pt x="846137" y="315912"/>
                  </a:lnTo>
                  <a:lnTo>
                    <a:pt x="841375" y="315912"/>
                  </a:lnTo>
                  <a:lnTo>
                    <a:pt x="841375" y="320675"/>
                  </a:lnTo>
                  <a:lnTo>
                    <a:pt x="841375" y="325437"/>
                  </a:lnTo>
                  <a:lnTo>
                    <a:pt x="841375" y="330200"/>
                  </a:lnTo>
                  <a:lnTo>
                    <a:pt x="836612" y="330200"/>
                  </a:lnTo>
                  <a:lnTo>
                    <a:pt x="841375" y="330200"/>
                  </a:lnTo>
                  <a:lnTo>
                    <a:pt x="846137" y="330200"/>
                  </a:lnTo>
                  <a:lnTo>
                    <a:pt x="846137" y="334962"/>
                  </a:lnTo>
                  <a:lnTo>
                    <a:pt x="841375" y="334962"/>
                  </a:lnTo>
                  <a:lnTo>
                    <a:pt x="841375" y="338137"/>
                  </a:lnTo>
                  <a:lnTo>
                    <a:pt x="841375" y="334962"/>
                  </a:lnTo>
                  <a:lnTo>
                    <a:pt x="841375" y="338137"/>
                  </a:lnTo>
                  <a:lnTo>
                    <a:pt x="841375" y="342900"/>
                  </a:lnTo>
                  <a:lnTo>
                    <a:pt x="836612" y="342900"/>
                  </a:lnTo>
                  <a:lnTo>
                    <a:pt x="836612" y="338137"/>
                  </a:lnTo>
                  <a:lnTo>
                    <a:pt x="836612" y="342900"/>
                  </a:lnTo>
                  <a:lnTo>
                    <a:pt x="836612" y="338137"/>
                  </a:lnTo>
                  <a:lnTo>
                    <a:pt x="836612" y="342900"/>
                  </a:lnTo>
                  <a:lnTo>
                    <a:pt x="833437" y="342900"/>
                  </a:lnTo>
                  <a:lnTo>
                    <a:pt x="828675" y="342900"/>
                  </a:lnTo>
                  <a:lnTo>
                    <a:pt x="823912" y="342900"/>
                  </a:lnTo>
                  <a:lnTo>
                    <a:pt x="823912" y="347662"/>
                  </a:lnTo>
                  <a:lnTo>
                    <a:pt x="828675" y="347662"/>
                  </a:lnTo>
                  <a:lnTo>
                    <a:pt x="828675" y="352425"/>
                  </a:lnTo>
                  <a:lnTo>
                    <a:pt x="823912" y="352425"/>
                  </a:lnTo>
                  <a:lnTo>
                    <a:pt x="823912" y="357187"/>
                  </a:lnTo>
                  <a:lnTo>
                    <a:pt x="823912" y="361950"/>
                  </a:lnTo>
                  <a:lnTo>
                    <a:pt x="819150" y="361950"/>
                  </a:lnTo>
                  <a:lnTo>
                    <a:pt x="819150" y="366712"/>
                  </a:lnTo>
                  <a:lnTo>
                    <a:pt x="814387" y="366712"/>
                  </a:lnTo>
                  <a:lnTo>
                    <a:pt x="819150" y="366712"/>
                  </a:lnTo>
                  <a:lnTo>
                    <a:pt x="814387" y="366712"/>
                  </a:lnTo>
                  <a:lnTo>
                    <a:pt x="814387" y="371475"/>
                  </a:lnTo>
                  <a:lnTo>
                    <a:pt x="814387" y="393700"/>
                  </a:lnTo>
                  <a:lnTo>
                    <a:pt x="814387" y="388937"/>
                  </a:lnTo>
                  <a:lnTo>
                    <a:pt x="814387" y="393700"/>
                  </a:lnTo>
                  <a:lnTo>
                    <a:pt x="819150" y="398462"/>
                  </a:lnTo>
                  <a:lnTo>
                    <a:pt x="814387" y="398462"/>
                  </a:lnTo>
                  <a:lnTo>
                    <a:pt x="819150" y="398462"/>
                  </a:lnTo>
                  <a:lnTo>
                    <a:pt x="819150" y="403225"/>
                  </a:lnTo>
                  <a:lnTo>
                    <a:pt x="819150" y="407987"/>
                  </a:lnTo>
                  <a:lnTo>
                    <a:pt x="814387" y="407987"/>
                  </a:lnTo>
                  <a:lnTo>
                    <a:pt x="819150" y="407987"/>
                  </a:lnTo>
                  <a:lnTo>
                    <a:pt x="819150" y="411162"/>
                  </a:lnTo>
                  <a:lnTo>
                    <a:pt x="819150" y="407987"/>
                  </a:lnTo>
                  <a:lnTo>
                    <a:pt x="819150" y="411162"/>
                  </a:lnTo>
                  <a:lnTo>
                    <a:pt x="819150" y="415925"/>
                  </a:lnTo>
                  <a:lnTo>
                    <a:pt x="823912" y="415925"/>
                  </a:lnTo>
                  <a:lnTo>
                    <a:pt x="823912" y="420687"/>
                  </a:lnTo>
                  <a:lnTo>
                    <a:pt x="819150" y="420687"/>
                  </a:lnTo>
                  <a:lnTo>
                    <a:pt x="819150" y="425450"/>
                  </a:lnTo>
                  <a:lnTo>
                    <a:pt x="823912" y="425450"/>
                  </a:lnTo>
                  <a:lnTo>
                    <a:pt x="819150" y="425450"/>
                  </a:lnTo>
                  <a:lnTo>
                    <a:pt x="819150" y="430212"/>
                  </a:lnTo>
                  <a:lnTo>
                    <a:pt x="819150" y="434975"/>
                  </a:lnTo>
                  <a:lnTo>
                    <a:pt x="819150" y="439737"/>
                  </a:lnTo>
                  <a:lnTo>
                    <a:pt x="814387" y="439737"/>
                  </a:lnTo>
                  <a:lnTo>
                    <a:pt x="814387" y="444500"/>
                  </a:lnTo>
                  <a:lnTo>
                    <a:pt x="809625" y="444500"/>
                  </a:lnTo>
                  <a:lnTo>
                    <a:pt x="814387" y="444500"/>
                  </a:lnTo>
                  <a:lnTo>
                    <a:pt x="809625" y="449262"/>
                  </a:lnTo>
                  <a:lnTo>
                    <a:pt x="809625" y="452437"/>
                  </a:lnTo>
                  <a:lnTo>
                    <a:pt x="804862" y="452437"/>
                  </a:lnTo>
                  <a:lnTo>
                    <a:pt x="804862" y="457200"/>
                  </a:lnTo>
                  <a:lnTo>
                    <a:pt x="800100" y="457200"/>
                  </a:lnTo>
                  <a:lnTo>
                    <a:pt x="800100" y="461962"/>
                  </a:lnTo>
                  <a:lnTo>
                    <a:pt x="796925" y="461962"/>
                  </a:lnTo>
                  <a:lnTo>
                    <a:pt x="792162" y="461962"/>
                  </a:lnTo>
                  <a:lnTo>
                    <a:pt x="787400" y="461962"/>
                  </a:lnTo>
                  <a:lnTo>
                    <a:pt x="782637" y="461962"/>
                  </a:lnTo>
                  <a:lnTo>
                    <a:pt x="787400" y="461962"/>
                  </a:lnTo>
                  <a:lnTo>
                    <a:pt x="787400" y="466725"/>
                  </a:lnTo>
                  <a:lnTo>
                    <a:pt x="787400" y="471487"/>
                  </a:lnTo>
                  <a:lnTo>
                    <a:pt x="782637" y="471487"/>
                  </a:lnTo>
                  <a:lnTo>
                    <a:pt x="787400" y="471487"/>
                  </a:lnTo>
                  <a:lnTo>
                    <a:pt x="782637" y="471487"/>
                  </a:lnTo>
                  <a:lnTo>
                    <a:pt x="777875" y="471487"/>
                  </a:lnTo>
                  <a:lnTo>
                    <a:pt x="777875" y="476250"/>
                  </a:lnTo>
                  <a:lnTo>
                    <a:pt x="773112" y="476250"/>
                  </a:lnTo>
                  <a:lnTo>
                    <a:pt x="773112" y="481012"/>
                  </a:lnTo>
                  <a:lnTo>
                    <a:pt x="768350" y="481012"/>
                  </a:lnTo>
                  <a:lnTo>
                    <a:pt x="763587" y="481012"/>
                  </a:lnTo>
                  <a:lnTo>
                    <a:pt x="763587" y="485775"/>
                  </a:lnTo>
                  <a:lnTo>
                    <a:pt x="763587" y="481012"/>
                  </a:lnTo>
                  <a:lnTo>
                    <a:pt x="760412" y="481012"/>
                  </a:lnTo>
                  <a:lnTo>
                    <a:pt x="760412" y="485775"/>
                  </a:lnTo>
                  <a:lnTo>
                    <a:pt x="755650" y="485775"/>
                  </a:lnTo>
                  <a:lnTo>
                    <a:pt x="750887" y="485775"/>
                  </a:lnTo>
                  <a:lnTo>
                    <a:pt x="750887" y="488950"/>
                  </a:lnTo>
                  <a:lnTo>
                    <a:pt x="750887" y="493712"/>
                  </a:lnTo>
                  <a:lnTo>
                    <a:pt x="750887" y="498475"/>
                  </a:lnTo>
                  <a:lnTo>
                    <a:pt x="746125" y="498475"/>
                  </a:lnTo>
                  <a:lnTo>
                    <a:pt x="741362" y="498475"/>
                  </a:lnTo>
                  <a:lnTo>
                    <a:pt x="741362" y="503237"/>
                  </a:lnTo>
                  <a:lnTo>
                    <a:pt x="746125" y="503237"/>
                  </a:lnTo>
                  <a:lnTo>
                    <a:pt x="746125" y="508000"/>
                  </a:lnTo>
                  <a:lnTo>
                    <a:pt x="746125" y="512762"/>
                  </a:lnTo>
                  <a:lnTo>
                    <a:pt x="750887" y="512762"/>
                  </a:lnTo>
                  <a:lnTo>
                    <a:pt x="750887" y="517525"/>
                  </a:lnTo>
                  <a:lnTo>
                    <a:pt x="755650" y="517525"/>
                  </a:lnTo>
                  <a:lnTo>
                    <a:pt x="755650" y="522287"/>
                  </a:lnTo>
                  <a:lnTo>
                    <a:pt x="750887" y="522287"/>
                  </a:lnTo>
                  <a:lnTo>
                    <a:pt x="746125" y="522287"/>
                  </a:lnTo>
                  <a:lnTo>
                    <a:pt x="746125" y="527050"/>
                  </a:lnTo>
                  <a:lnTo>
                    <a:pt x="741362" y="527050"/>
                  </a:lnTo>
                  <a:lnTo>
                    <a:pt x="741362" y="530225"/>
                  </a:lnTo>
                  <a:lnTo>
                    <a:pt x="741362" y="534987"/>
                  </a:lnTo>
                  <a:lnTo>
                    <a:pt x="746125" y="534987"/>
                  </a:lnTo>
                  <a:lnTo>
                    <a:pt x="741362" y="534987"/>
                  </a:lnTo>
                  <a:lnTo>
                    <a:pt x="741362" y="539750"/>
                  </a:lnTo>
                  <a:lnTo>
                    <a:pt x="736600" y="539750"/>
                  </a:lnTo>
                  <a:lnTo>
                    <a:pt x="731837" y="539750"/>
                  </a:lnTo>
                  <a:lnTo>
                    <a:pt x="736600" y="539750"/>
                  </a:lnTo>
                  <a:lnTo>
                    <a:pt x="731837" y="539750"/>
                  </a:lnTo>
                  <a:lnTo>
                    <a:pt x="736600" y="539750"/>
                  </a:lnTo>
                  <a:lnTo>
                    <a:pt x="736600" y="534987"/>
                  </a:lnTo>
                  <a:lnTo>
                    <a:pt x="731837" y="534987"/>
                  </a:lnTo>
                  <a:lnTo>
                    <a:pt x="727075" y="534987"/>
                  </a:lnTo>
                  <a:lnTo>
                    <a:pt x="727075" y="539750"/>
                  </a:lnTo>
                  <a:lnTo>
                    <a:pt x="722312" y="539750"/>
                  </a:lnTo>
                  <a:lnTo>
                    <a:pt x="722312" y="544512"/>
                  </a:lnTo>
                  <a:lnTo>
                    <a:pt x="722312" y="539750"/>
                  </a:lnTo>
                  <a:lnTo>
                    <a:pt x="719137" y="539750"/>
                  </a:lnTo>
                  <a:lnTo>
                    <a:pt x="719137" y="534987"/>
                  </a:lnTo>
                  <a:lnTo>
                    <a:pt x="714375" y="534987"/>
                  </a:lnTo>
                  <a:lnTo>
                    <a:pt x="709612" y="534987"/>
                  </a:lnTo>
                  <a:lnTo>
                    <a:pt x="714375" y="534987"/>
                  </a:lnTo>
                  <a:lnTo>
                    <a:pt x="709612" y="534987"/>
                  </a:lnTo>
                  <a:lnTo>
                    <a:pt x="709612" y="539750"/>
                  </a:lnTo>
                  <a:lnTo>
                    <a:pt x="704850" y="539750"/>
                  </a:lnTo>
                  <a:lnTo>
                    <a:pt x="704850" y="534987"/>
                  </a:lnTo>
                  <a:lnTo>
                    <a:pt x="704850" y="539750"/>
                  </a:lnTo>
                  <a:lnTo>
                    <a:pt x="700087" y="539750"/>
                  </a:lnTo>
                  <a:lnTo>
                    <a:pt x="700087" y="544512"/>
                  </a:lnTo>
                  <a:lnTo>
                    <a:pt x="704850" y="544512"/>
                  </a:lnTo>
                  <a:lnTo>
                    <a:pt x="704850" y="549275"/>
                  </a:lnTo>
                  <a:lnTo>
                    <a:pt x="709612" y="549275"/>
                  </a:lnTo>
                  <a:lnTo>
                    <a:pt x="704850" y="549275"/>
                  </a:lnTo>
                  <a:lnTo>
                    <a:pt x="709612" y="549275"/>
                  </a:lnTo>
                  <a:lnTo>
                    <a:pt x="704850" y="549275"/>
                  </a:lnTo>
                  <a:lnTo>
                    <a:pt x="704850" y="554037"/>
                  </a:lnTo>
                  <a:lnTo>
                    <a:pt x="704850" y="558800"/>
                  </a:lnTo>
                  <a:lnTo>
                    <a:pt x="709612" y="558800"/>
                  </a:lnTo>
                  <a:lnTo>
                    <a:pt x="704850" y="563562"/>
                  </a:lnTo>
                  <a:lnTo>
                    <a:pt x="709612" y="563562"/>
                  </a:lnTo>
                  <a:lnTo>
                    <a:pt x="704850" y="563562"/>
                  </a:lnTo>
                  <a:lnTo>
                    <a:pt x="709612" y="563562"/>
                  </a:lnTo>
                  <a:lnTo>
                    <a:pt x="704850" y="563562"/>
                  </a:lnTo>
                  <a:lnTo>
                    <a:pt x="704850" y="566737"/>
                  </a:lnTo>
                  <a:lnTo>
                    <a:pt x="709612" y="566737"/>
                  </a:lnTo>
                  <a:lnTo>
                    <a:pt x="709612" y="571500"/>
                  </a:lnTo>
                  <a:lnTo>
                    <a:pt x="714375" y="571500"/>
                  </a:lnTo>
                  <a:lnTo>
                    <a:pt x="714375" y="576262"/>
                  </a:lnTo>
                  <a:lnTo>
                    <a:pt x="709612" y="576262"/>
                  </a:lnTo>
                  <a:lnTo>
                    <a:pt x="704850" y="576262"/>
                  </a:lnTo>
                  <a:lnTo>
                    <a:pt x="700087" y="576262"/>
                  </a:lnTo>
                  <a:lnTo>
                    <a:pt x="700087" y="571500"/>
                  </a:lnTo>
                  <a:lnTo>
                    <a:pt x="700087" y="576262"/>
                  </a:lnTo>
                  <a:lnTo>
                    <a:pt x="695325" y="576262"/>
                  </a:lnTo>
                  <a:lnTo>
                    <a:pt x="695325" y="581025"/>
                  </a:lnTo>
                  <a:lnTo>
                    <a:pt x="690562" y="581025"/>
                  </a:lnTo>
                  <a:lnTo>
                    <a:pt x="690562" y="576262"/>
                  </a:lnTo>
                  <a:lnTo>
                    <a:pt x="685800" y="576262"/>
                  </a:lnTo>
                  <a:lnTo>
                    <a:pt x="682625" y="576262"/>
                  </a:lnTo>
                  <a:lnTo>
                    <a:pt x="682625" y="581025"/>
                  </a:lnTo>
                  <a:lnTo>
                    <a:pt x="682625" y="576262"/>
                  </a:lnTo>
                  <a:lnTo>
                    <a:pt x="677862" y="576262"/>
                  </a:lnTo>
                  <a:lnTo>
                    <a:pt x="677862" y="581025"/>
                  </a:lnTo>
                  <a:lnTo>
                    <a:pt x="673100" y="581025"/>
                  </a:lnTo>
                  <a:lnTo>
                    <a:pt x="677862" y="581025"/>
                  </a:lnTo>
                  <a:lnTo>
                    <a:pt x="673100" y="581025"/>
                  </a:lnTo>
                  <a:lnTo>
                    <a:pt x="668337" y="581025"/>
                  </a:lnTo>
                  <a:lnTo>
                    <a:pt x="663575" y="581025"/>
                  </a:lnTo>
                  <a:lnTo>
                    <a:pt x="663575" y="585787"/>
                  </a:lnTo>
                  <a:lnTo>
                    <a:pt x="658812" y="585787"/>
                  </a:lnTo>
                  <a:lnTo>
                    <a:pt x="658812" y="590550"/>
                  </a:lnTo>
                  <a:lnTo>
                    <a:pt x="658812" y="595312"/>
                  </a:lnTo>
                  <a:lnTo>
                    <a:pt x="658812" y="600075"/>
                  </a:lnTo>
                  <a:lnTo>
                    <a:pt x="658812" y="603250"/>
                  </a:lnTo>
                  <a:lnTo>
                    <a:pt x="654050" y="603250"/>
                  </a:lnTo>
                  <a:lnTo>
                    <a:pt x="654050" y="608012"/>
                  </a:lnTo>
                  <a:lnTo>
                    <a:pt x="654050" y="612775"/>
                  </a:lnTo>
                  <a:lnTo>
                    <a:pt x="654050" y="608012"/>
                  </a:lnTo>
                  <a:lnTo>
                    <a:pt x="654050" y="612775"/>
                  </a:lnTo>
                  <a:lnTo>
                    <a:pt x="654050" y="608012"/>
                  </a:lnTo>
                  <a:lnTo>
                    <a:pt x="654050" y="612775"/>
                  </a:lnTo>
                  <a:lnTo>
                    <a:pt x="649287" y="608012"/>
                  </a:lnTo>
                  <a:lnTo>
                    <a:pt x="654050" y="608012"/>
                  </a:lnTo>
                  <a:lnTo>
                    <a:pt x="649287" y="608012"/>
                  </a:lnTo>
                  <a:lnTo>
                    <a:pt x="649287" y="612775"/>
                  </a:lnTo>
                  <a:lnTo>
                    <a:pt x="644525" y="612775"/>
                  </a:lnTo>
                  <a:lnTo>
                    <a:pt x="641350" y="612775"/>
                  </a:lnTo>
                  <a:lnTo>
                    <a:pt x="641350" y="608012"/>
                  </a:lnTo>
                  <a:lnTo>
                    <a:pt x="641350" y="612775"/>
                  </a:lnTo>
                  <a:lnTo>
                    <a:pt x="636587" y="612775"/>
                  </a:lnTo>
                  <a:lnTo>
                    <a:pt x="636587" y="617537"/>
                  </a:lnTo>
                  <a:lnTo>
                    <a:pt x="636587" y="622300"/>
                  </a:lnTo>
                  <a:lnTo>
                    <a:pt x="641350" y="627062"/>
                  </a:lnTo>
                  <a:lnTo>
                    <a:pt x="641350" y="631825"/>
                  </a:lnTo>
                  <a:lnTo>
                    <a:pt x="641350" y="636587"/>
                  </a:lnTo>
                  <a:lnTo>
                    <a:pt x="636587" y="636587"/>
                  </a:lnTo>
                  <a:lnTo>
                    <a:pt x="631825" y="636587"/>
                  </a:lnTo>
                  <a:lnTo>
                    <a:pt x="627062" y="636587"/>
                  </a:lnTo>
                  <a:lnTo>
                    <a:pt x="627062" y="631825"/>
                  </a:lnTo>
                  <a:lnTo>
                    <a:pt x="627062" y="627062"/>
                  </a:lnTo>
                  <a:lnTo>
                    <a:pt x="622300" y="627062"/>
                  </a:lnTo>
                  <a:lnTo>
                    <a:pt x="617537" y="627062"/>
                  </a:lnTo>
                  <a:lnTo>
                    <a:pt x="617537" y="631825"/>
                  </a:lnTo>
                  <a:lnTo>
                    <a:pt x="617537" y="636587"/>
                  </a:lnTo>
                  <a:lnTo>
                    <a:pt x="612775" y="636587"/>
                  </a:lnTo>
                  <a:lnTo>
                    <a:pt x="604837" y="641350"/>
                  </a:lnTo>
                  <a:lnTo>
                    <a:pt x="600075" y="641350"/>
                  </a:lnTo>
                  <a:lnTo>
                    <a:pt x="590550" y="641350"/>
                  </a:lnTo>
                  <a:lnTo>
                    <a:pt x="585787" y="644525"/>
                  </a:lnTo>
                  <a:lnTo>
                    <a:pt x="581025" y="644525"/>
                  </a:lnTo>
                  <a:lnTo>
                    <a:pt x="576262" y="644525"/>
                  </a:lnTo>
                  <a:lnTo>
                    <a:pt x="571500" y="649287"/>
                  </a:lnTo>
                  <a:lnTo>
                    <a:pt x="568325" y="649287"/>
                  </a:lnTo>
                  <a:lnTo>
                    <a:pt x="563562" y="649287"/>
                  </a:lnTo>
                  <a:lnTo>
                    <a:pt x="558800" y="644525"/>
                  </a:lnTo>
                  <a:lnTo>
                    <a:pt x="554037" y="644525"/>
                  </a:lnTo>
                  <a:lnTo>
                    <a:pt x="554037" y="641350"/>
                  </a:lnTo>
                  <a:lnTo>
                    <a:pt x="558800" y="636587"/>
                  </a:lnTo>
                  <a:lnTo>
                    <a:pt x="563562" y="636587"/>
                  </a:lnTo>
                  <a:lnTo>
                    <a:pt x="563562" y="631825"/>
                  </a:lnTo>
                  <a:lnTo>
                    <a:pt x="568325" y="631825"/>
                  </a:lnTo>
                  <a:lnTo>
                    <a:pt x="563562" y="631825"/>
                  </a:lnTo>
                  <a:lnTo>
                    <a:pt x="563562" y="627062"/>
                  </a:lnTo>
                  <a:lnTo>
                    <a:pt x="534987" y="627062"/>
                  </a:lnTo>
                  <a:lnTo>
                    <a:pt x="534987" y="622300"/>
                  </a:lnTo>
                  <a:lnTo>
                    <a:pt x="530225" y="622300"/>
                  </a:lnTo>
                  <a:lnTo>
                    <a:pt x="527050" y="622300"/>
                  </a:lnTo>
                  <a:lnTo>
                    <a:pt x="522287" y="622300"/>
                  </a:lnTo>
                  <a:lnTo>
                    <a:pt x="517525" y="622300"/>
                  </a:lnTo>
                  <a:lnTo>
                    <a:pt x="517525" y="627062"/>
                  </a:lnTo>
                  <a:lnTo>
                    <a:pt x="517525" y="622300"/>
                  </a:lnTo>
                  <a:lnTo>
                    <a:pt x="512762" y="622300"/>
                  </a:lnTo>
                  <a:lnTo>
                    <a:pt x="512762" y="617537"/>
                  </a:lnTo>
                  <a:lnTo>
                    <a:pt x="508000" y="617537"/>
                  </a:lnTo>
                  <a:lnTo>
                    <a:pt x="503237" y="617537"/>
                  </a:lnTo>
                  <a:lnTo>
                    <a:pt x="498475" y="612775"/>
                  </a:lnTo>
                  <a:lnTo>
                    <a:pt x="498475" y="617537"/>
                  </a:lnTo>
                  <a:lnTo>
                    <a:pt x="493712" y="617537"/>
                  </a:lnTo>
                  <a:lnTo>
                    <a:pt x="493712" y="622300"/>
                  </a:lnTo>
                  <a:lnTo>
                    <a:pt x="490537" y="622300"/>
                  </a:lnTo>
                  <a:lnTo>
                    <a:pt x="490537" y="627062"/>
                  </a:lnTo>
                  <a:lnTo>
                    <a:pt x="485775" y="631825"/>
                  </a:lnTo>
                  <a:lnTo>
                    <a:pt x="481012" y="636587"/>
                  </a:lnTo>
                  <a:lnTo>
                    <a:pt x="476250" y="636587"/>
                  </a:lnTo>
                  <a:lnTo>
                    <a:pt x="471487" y="636587"/>
                  </a:lnTo>
                  <a:lnTo>
                    <a:pt x="466725" y="636587"/>
                  </a:lnTo>
                  <a:lnTo>
                    <a:pt x="461962" y="636587"/>
                  </a:lnTo>
                  <a:lnTo>
                    <a:pt x="457200" y="636587"/>
                  </a:lnTo>
                  <a:lnTo>
                    <a:pt x="457200" y="641350"/>
                  </a:lnTo>
                  <a:lnTo>
                    <a:pt x="454025" y="641350"/>
                  </a:lnTo>
                  <a:lnTo>
                    <a:pt x="454025" y="636587"/>
                  </a:lnTo>
                  <a:lnTo>
                    <a:pt x="457200" y="636587"/>
                  </a:lnTo>
                  <a:lnTo>
                    <a:pt x="457200" y="631825"/>
                  </a:lnTo>
                  <a:lnTo>
                    <a:pt x="457200" y="627062"/>
                  </a:lnTo>
                  <a:lnTo>
                    <a:pt x="454025" y="627062"/>
                  </a:lnTo>
                  <a:lnTo>
                    <a:pt x="449262" y="627062"/>
                  </a:lnTo>
                  <a:lnTo>
                    <a:pt x="449262" y="631825"/>
                  </a:lnTo>
                  <a:lnTo>
                    <a:pt x="444500" y="631825"/>
                  </a:lnTo>
                  <a:lnTo>
                    <a:pt x="444500" y="636587"/>
                  </a:lnTo>
                  <a:lnTo>
                    <a:pt x="449262" y="636587"/>
                  </a:lnTo>
                  <a:lnTo>
                    <a:pt x="449262" y="641350"/>
                  </a:lnTo>
                  <a:lnTo>
                    <a:pt x="444500" y="641350"/>
                  </a:lnTo>
                  <a:lnTo>
                    <a:pt x="439737" y="641350"/>
                  </a:lnTo>
                  <a:lnTo>
                    <a:pt x="434975" y="641350"/>
                  </a:lnTo>
                  <a:lnTo>
                    <a:pt x="434975" y="636587"/>
                  </a:lnTo>
                  <a:lnTo>
                    <a:pt x="430212" y="636587"/>
                  </a:lnTo>
                  <a:lnTo>
                    <a:pt x="425450" y="636587"/>
                  </a:lnTo>
                  <a:lnTo>
                    <a:pt x="420687" y="636587"/>
                  </a:lnTo>
                  <a:lnTo>
                    <a:pt x="420687" y="631825"/>
                  </a:lnTo>
                  <a:lnTo>
                    <a:pt x="415925" y="631825"/>
                  </a:lnTo>
                  <a:lnTo>
                    <a:pt x="412750" y="631825"/>
                  </a:lnTo>
                  <a:lnTo>
                    <a:pt x="412750" y="627062"/>
                  </a:lnTo>
                  <a:lnTo>
                    <a:pt x="412750" y="622300"/>
                  </a:lnTo>
                  <a:lnTo>
                    <a:pt x="407987" y="622300"/>
                  </a:lnTo>
                  <a:lnTo>
                    <a:pt x="407987" y="627062"/>
                  </a:lnTo>
                  <a:lnTo>
                    <a:pt x="407987" y="622300"/>
                  </a:lnTo>
                  <a:lnTo>
                    <a:pt x="403225" y="622300"/>
                  </a:lnTo>
                  <a:lnTo>
                    <a:pt x="398462" y="622300"/>
                  </a:lnTo>
                  <a:lnTo>
                    <a:pt x="398462" y="627062"/>
                  </a:lnTo>
                  <a:lnTo>
                    <a:pt x="393700" y="627062"/>
                  </a:lnTo>
                  <a:lnTo>
                    <a:pt x="388937" y="627062"/>
                  </a:lnTo>
                  <a:lnTo>
                    <a:pt x="388937" y="631825"/>
                  </a:lnTo>
                  <a:lnTo>
                    <a:pt x="384175" y="631825"/>
                  </a:lnTo>
                  <a:lnTo>
                    <a:pt x="384175" y="627062"/>
                  </a:lnTo>
                  <a:lnTo>
                    <a:pt x="384175" y="631825"/>
                  </a:lnTo>
                  <a:lnTo>
                    <a:pt x="379412" y="631825"/>
                  </a:lnTo>
                  <a:lnTo>
                    <a:pt x="376237" y="631825"/>
                  </a:lnTo>
                  <a:lnTo>
                    <a:pt x="376237" y="627062"/>
                  </a:lnTo>
                  <a:lnTo>
                    <a:pt x="376237" y="631825"/>
                  </a:lnTo>
                  <a:lnTo>
                    <a:pt x="371475" y="631825"/>
                  </a:lnTo>
                  <a:lnTo>
                    <a:pt x="366712" y="631825"/>
                  </a:lnTo>
                  <a:lnTo>
                    <a:pt x="361950" y="631825"/>
                  </a:lnTo>
                  <a:lnTo>
                    <a:pt x="366712" y="631825"/>
                  </a:lnTo>
                  <a:lnTo>
                    <a:pt x="366712" y="627062"/>
                  </a:lnTo>
                  <a:lnTo>
                    <a:pt x="361950" y="627062"/>
                  </a:lnTo>
                  <a:lnTo>
                    <a:pt x="361950" y="622300"/>
                  </a:lnTo>
                  <a:lnTo>
                    <a:pt x="357187" y="627062"/>
                  </a:lnTo>
                  <a:lnTo>
                    <a:pt x="352425" y="631825"/>
                  </a:lnTo>
                  <a:lnTo>
                    <a:pt x="347662" y="631825"/>
                  </a:lnTo>
                  <a:lnTo>
                    <a:pt x="347662" y="627062"/>
                  </a:lnTo>
                  <a:lnTo>
                    <a:pt x="347662" y="622300"/>
                  </a:lnTo>
                  <a:lnTo>
                    <a:pt x="342900" y="617537"/>
                  </a:lnTo>
                  <a:lnTo>
                    <a:pt x="342900" y="612775"/>
                  </a:lnTo>
                  <a:lnTo>
                    <a:pt x="338137" y="612775"/>
                  </a:lnTo>
                  <a:lnTo>
                    <a:pt x="338137" y="617537"/>
                  </a:lnTo>
                  <a:lnTo>
                    <a:pt x="334962" y="617537"/>
                  </a:lnTo>
                  <a:lnTo>
                    <a:pt x="330200" y="617537"/>
                  </a:lnTo>
                  <a:lnTo>
                    <a:pt x="330200" y="612775"/>
                  </a:lnTo>
                  <a:lnTo>
                    <a:pt x="325437" y="612775"/>
                  </a:lnTo>
                  <a:lnTo>
                    <a:pt x="320675" y="612775"/>
                  </a:lnTo>
                  <a:lnTo>
                    <a:pt x="320675" y="608012"/>
                  </a:lnTo>
                  <a:lnTo>
                    <a:pt x="315912" y="608012"/>
                  </a:lnTo>
                  <a:lnTo>
                    <a:pt x="315912" y="603250"/>
                  </a:lnTo>
                  <a:lnTo>
                    <a:pt x="311150" y="603250"/>
                  </a:lnTo>
                  <a:lnTo>
                    <a:pt x="306387" y="603250"/>
                  </a:lnTo>
                  <a:lnTo>
                    <a:pt x="306387" y="600075"/>
                  </a:lnTo>
                  <a:lnTo>
                    <a:pt x="311150" y="595312"/>
                  </a:lnTo>
                  <a:lnTo>
                    <a:pt x="311150" y="590550"/>
                  </a:lnTo>
                  <a:lnTo>
                    <a:pt x="306387" y="590550"/>
                  </a:lnTo>
                  <a:lnTo>
                    <a:pt x="301625" y="590550"/>
                  </a:lnTo>
                  <a:lnTo>
                    <a:pt x="298450" y="590550"/>
                  </a:lnTo>
                  <a:lnTo>
                    <a:pt x="293687" y="590550"/>
                  </a:lnTo>
                  <a:lnTo>
                    <a:pt x="293687" y="585787"/>
                  </a:lnTo>
                  <a:lnTo>
                    <a:pt x="288925" y="585787"/>
                  </a:lnTo>
                  <a:lnTo>
                    <a:pt x="284162" y="585787"/>
                  </a:lnTo>
                  <a:lnTo>
                    <a:pt x="279400" y="585787"/>
                  </a:lnTo>
                  <a:lnTo>
                    <a:pt x="279400" y="581025"/>
                  </a:lnTo>
                  <a:lnTo>
                    <a:pt x="274637" y="581025"/>
                  </a:lnTo>
                  <a:lnTo>
                    <a:pt x="269875" y="581025"/>
                  </a:lnTo>
                  <a:lnTo>
                    <a:pt x="269875" y="585787"/>
                  </a:lnTo>
                  <a:lnTo>
                    <a:pt x="265112" y="585787"/>
                  </a:lnTo>
                  <a:lnTo>
                    <a:pt x="265112" y="581025"/>
                  </a:lnTo>
                  <a:lnTo>
                    <a:pt x="269875" y="581025"/>
                  </a:lnTo>
                  <a:lnTo>
                    <a:pt x="269875" y="576262"/>
                  </a:lnTo>
                  <a:lnTo>
                    <a:pt x="269875" y="571500"/>
                  </a:lnTo>
                  <a:lnTo>
                    <a:pt x="269875" y="566737"/>
                  </a:lnTo>
                  <a:lnTo>
                    <a:pt x="265112" y="566737"/>
                  </a:lnTo>
                  <a:lnTo>
                    <a:pt x="265112" y="563562"/>
                  </a:lnTo>
                  <a:lnTo>
                    <a:pt x="269875" y="563562"/>
                  </a:lnTo>
                  <a:lnTo>
                    <a:pt x="265112" y="563562"/>
                  </a:lnTo>
                  <a:lnTo>
                    <a:pt x="265112" y="558800"/>
                  </a:lnTo>
                  <a:lnTo>
                    <a:pt x="265112" y="554037"/>
                  </a:lnTo>
                  <a:lnTo>
                    <a:pt x="265112" y="549275"/>
                  </a:lnTo>
                  <a:lnTo>
                    <a:pt x="265112" y="544512"/>
                  </a:lnTo>
                  <a:lnTo>
                    <a:pt x="261937" y="544512"/>
                  </a:lnTo>
                  <a:lnTo>
                    <a:pt x="261937" y="539750"/>
                  </a:lnTo>
                  <a:lnTo>
                    <a:pt x="257175" y="539750"/>
                  </a:lnTo>
                  <a:lnTo>
                    <a:pt x="252412" y="539750"/>
                  </a:lnTo>
                  <a:lnTo>
                    <a:pt x="252412" y="534987"/>
                  </a:lnTo>
                  <a:lnTo>
                    <a:pt x="252412" y="530225"/>
                  </a:lnTo>
                  <a:lnTo>
                    <a:pt x="252412" y="527050"/>
                  </a:lnTo>
                  <a:lnTo>
                    <a:pt x="247650" y="527050"/>
                  </a:lnTo>
                  <a:lnTo>
                    <a:pt x="247650" y="522287"/>
                  </a:lnTo>
                  <a:lnTo>
                    <a:pt x="252412" y="522287"/>
                  </a:lnTo>
                  <a:lnTo>
                    <a:pt x="252412" y="517525"/>
                  </a:lnTo>
                  <a:lnTo>
                    <a:pt x="252412" y="512762"/>
                  </a:lnTo>
                  <a:lnTo>
                    <a:pt x="257175" y="512762"/>
                  </a:lnTo>
                  <a:lnTo>
                    <a:pt x="257175" y="508000"/>
                  </a:lnTo>
                  <a:lnTo>
                    <a:pt x="257175" y="503237"/>
                  </a:lnTo>
                  <a:lnTo>
                    <a:pt x="257175" y="508000"/>
                  </a:lnTo>
                  <a:lnTo>
                    <a:pt x="261937" y="508000"/>
                  </a:lnTo>
                  <a:lnTo>
                    <a:pt x="265112" y="508000"/>
                  </a:lnTo>
                  <a:lnTo>
                    <a:pt x="269875" y="508000"/>
                  </a:lnTo>
                  <a:lnTo>
                    <a:pt x="269875" y="503237"/>
                  </a:lnTo>
                  <a:lnTo>
                    <a:pt x="265112" y="503237"/>
                  </a:lnTo>
                  <a:lnTo>
                    <a:pt x="269875" y="503237"/>
                  </a:lnTo>
                  <a:lnTo>
                    <a:pt x="269875" y="498475"/>
                  </a:lnTo>
                  <a:lnTo>
                    <a:pt x="269875" y="493712"/>
                  </a:lnTo>
                  <a:lnTo>
                    <a:pt x="274637" y="493712"/>
                  </a:lnTo>
                  <a:lnTo>
                    <a:pt x="269875" y="493712"/>
                  </a:lnTo>
                  <a:lnTo>
                    <a:pt x="274637" y="493712"/>
                  </a:lnTo>
                  <a:lnTo>
                    <a:pt x="274637" y="488950"/>
                  </a:lnTo>
                  <a:lnTo>
                    <a:pt x="274637" y="485775"/>
                  </a:lnTo>
                  <a:lnTo>
                    <a:pt x="279400" y="485775"/>
                  </a:lnTo>
                  <a:lnTo>
                    <a:pt x="279400" y="481012"/>
                  </a:lnTo>
                  <a:lnTo>
                    <a:pt x="284162" y="481012"/>
                  </a:lnTo>
                  <a:lnTo>
                    <a:pt x="279400" y="481012"/>
                  </a:lnTo>
                  <a:lnTo>
                    <a:pt x="279400" y="476250"/>
                  </a:lnTo>
                  <a:lnTo>
                    <a:pt x="274637" y="476250"/>
                  </a:lnTo>
                  <a:lnTo>
                    <a:pt x="269875" y="476250"/>
                  </a:lnTo>
                  <a:lnTo>
                    <a:pt x="269875" y="471487"/>
                  </a:lnTo>
                  <a:lnTo>
                    <a:pt x="265112" y="471487"/>
                  </a:lnTo>
                  <a:lnTo>
                    <a:pt x="265112" y="466725"/>
                  </a:lnTo>
                  <a:lnTo>
                    <a:pt x="261937" y="466725"/>
                  </a:lnTo>
                  <a:lnTo>
                    <a:pt x="261937" y="471487"/>
                  </a:lnTo>
                  <a:lnTo>
                    <a:pt x="257175" y="471487"/>
                  </a:lnTo>
                  <a:lnTo>
                    <a:pt x="257175" y="466725"/>
                  </a:lnTo>
                  <a:lnTo>
                    <a:pt x="252412" y="461962"/>
                  </a:lnTo>
                  <a:lnTo>
                    <a:pt x="247650" y="461962"/>
                  </a:lnTo>
                  <a:lnTo>
                    <a:pt x="242887" y="461962"/>
                  </a:lnTo>
                  <a:lnTo>
                    <a:pt x="242887" y="466725"/>
                  </a:lnTo>
                  <a:lnTo>
                    <a:pt x="238125" y="466725"/>
                  </a:lnTo>
                  <a:lnTo>
                    <a:pt x="233362" y="466725"/>
                  </a:lnTo>
                  <a:lnTo>
                    <a:pt x="228600" y="471487"/>
                  </a:lnTo>
                  <a:lnTo>
                    <a:pt x="223837" y="471487"/>
                  </a:lnTo>
                  <a:lnTo>
                    <a:pt x="220662" y="471487"/>
                  </a:lnTo>
                  <a:lnTo>
                    <a:pt x="215900" y="471487"/>
                  </a:lnTo>
                  <a:lnTo>
                    <a:pt x="211137" y="471487"/>
                  </a:lnTo>
                  <a:lnTo>
                    <a:pt x="211137" y="466725"/>
                  </a:lnTo>
                  <a:lnTo>
                    <a:pt x="215900" y="466725"/>
                  </a:lnTo>
                  <a:lnTo>
                    <a:pt x="211137" y="466725"/>
                  </a:lnTo>
                  <a:lnTo>
                    <a:pt x="211137" y="461962"/>
                  </a:lnTo>
                  <a:lnTo>
                    <a:pt x="206375" y="457200"/>
                  </a:lnTo>
                  <a:lnTo>
                    <a:pt x="201612" y="457200"/>
                  </a:lnTo>
                  <a:lnTo>
                    <a:pt x="196850" y="457200"/>
                  </a:lnTo>
                  <a:lnTo>
                    <a:pt x="192087" y="457200"/>
                  </a:lnTo>
                  <a:lnTo>
                    <a:pt x="192087" y="452437"/>
                  </a:lnTo>
                  <a:lnTo>
                    <a:pt x="192087" y="457200"/>
                  </a:lnTo>
                  <a:lnTo>
                    <a:pt x="187325" y="457200"/>
                  </a:lnTo>
                  <a:lnTo>
                    <a:pt x="184150" y="457200"/>
                  </a:lnTo>
                  <a:lnTo>
                    <a:pt x="184150" y="461962"/>
                  </a:lnTo>
                  <a:lnTo>
                    <a:pt x="179387" y="461962"/>
                  </a:lnTo>
                  <a:lnTo>
                    <a:pt x="174625" y="461962"/>
                  </a:lnTo>
                  <a:lnTo>
                    <a:pt x="169862" y="461962"/>
                  </a:lnTo>
                  <a:lnTo>
                    <a:pt x="169862" y="466725"/>
                  </a:lnTo>
                  <a:lnTo>
                    <a:pt x="165100" y="461962"/>
                  </a:lnTo>
                  <a:lnTo>
                    <a:pt x="165100" y="457200"/>
                  </a:lnTo>
                  <a:lnTo>
                    <a:pt x="160337" y="457200"/>
                  </a:lnTo>
                  <a:lnTo>
                    <a:pt x="155575" y="452437"/>
                  </a:lnTo>
                  <a:lnTo>
                    <a:pt x="150812" y="452437"/>
                  </a:lnTo>
                  <a:lnTo>
                    <a:pt x="150812" y="449262"/>
                  </a:lnTo>
                  <a:lnTo>
                    <a:pt x="146050" y="449262"/>
                  </a:lnTo>
                  <a:lnTo>
                    <a:pt x="142875" y="449262"/>
                  </a:lnTo>
                  <a:lnTo>
                    <a:pt x="142875" y="444500"/>
                  </a:lnTo>
                  <a:lnTo>
                    <a:pt x="138112" y="444500"/>
                  </a:lnTo>
                  <a:lnTo>
                    <a:pt x="138112" y="449262"/>
                  </a:lnTo>
                  <a:lnTo>
                    <a:pt x="133350" y="449262"/>
                  </a:lnTo>
                  <a:lnTo>
                    <a:pt x="133350" y="444500"/>
                  </a:lnTo>
                  <a:lnTo>
                    <a:pt x="133350" y="449262"/>
                  </a:lnTo>
                  <a:lnTo>
                    <a:pt x="128587" y="449262"/>
                  </a:lnTo>
                  <a:lnTo>
                    <a:pt x="128587" y="425450"/>
                  </a:lnTo>
                  <a:lnTo>
                    <a:pt x="123825" y="425450"/>
                  </a:lnTo>
                  <a:lnTo>
                    <a:pt x="128587" y="425450"/>
                  </a:lnTo>
                  <a:lnTo>
                    <a:pt x="128587" y="420687"/>
                  </a:lnTo>
                  <a:lnTo>
                    <a:pt x="133350" y="415925"/>
                  </a:lnTo>
                  <a:lnTo>
                    <a:pt x="138112" y="415925"/>
                  </a:lnTo>
                  <a:lnTo>
                    <a:pt x="138112" y="411162"/>
                  </a:lnTo>
                  <a:lnTo>
                    <a:pt x="142875" y="411162"/>
                  </a:lnTo>
                  <a:lnTo>
                    <a:pt x="142875" y="415925"/>
                  </a:lnTo>
                  <a:lnTo>
                    <a:pt x="142875" y="411162"/>
                  </a:lnTo>
                  <a:lnTo>
                    <a:pt x="146050" y="411162"/>
                  </a:lnTo>
                  <a:lnTo>
                    <a:pt x="142875" y="411162"/>
                  </a:lnTo>
                  <a:lnTo>
                    <a:pt x="142875" y="407987"/>
                  </a:lnTo>
                  <a:lnTo>
                    <a:pt x="142875" y="411162"/>
                  </a:lnTo>
                  <a:lnTo>
                    <a:pt x="142875" y="407987"/>
                  </a:lnTo>
                  <a:lnTo>
                    <a:pt x="146050" y="407987"/>
                  </a:lnTo>
                  <a:lnTo>
                    <a:pt x="142875" y="407987"/>
                  </a:lnTo>
                  <a:lnTo>
                    <a:pt x="142875" y="403225"/>
                  </a:lnTo>
                  <a:lnTo>
                    <a:pt x="138112" y="403225"/>
                  </a:lnTo>
                  <a:lnTo>
                    <a:pt x="142875" y="403225"/>
                  </a:lnTo>
                  <a:lnTo>
                    <a:pt x="146050" y="403225"/>
                  </a:lnTo>
                  <a:lnTo>
                    <a:pt x="150812" y="403225"/>
                  </a:lnTo>
                  <a:lnTo>
                    <a:pt x="150812" y="398462"/>
                  </a:lnTo>
                  <a:lnTo>
                    <a:pt x="155575" y="393700"/>
                  </a:lnTo>
                  <a:lnTo>
                    <a:pt x="160337" y="393700"/>
                  </a:lnTo>
                  <a:lnTo>
                    <a:pt x="160337" y="388937"/>
                  </a:lnTo>
                  <a:lnTo>
                    <a:pt x="165100" y="388937"/>
                  </a:lnTo>
                  <a:lnTo>
                    <a:pt x="169862" y="388937"/>
                  </a:lnTo>
                  <a:lnTo>
                    <a:pt x="174625" y="388937"/>
                  </a:lnTo>
                  <a:lnTo>
                    <a:pt x="174625" y="393700"/>
                  </a:lnTo>
                  <a:lnTo>
                    <a:pt x="179387" y="393700"/>
                  </a:lnTo>
                  <a:lnTo>
                    <a:pt x="179387" y="398462"/>
                  </a:lnTo>
                  <a:lnTo>
                    <a:pt x="184150" y="398462"/>
                  </a:lnTo>
                  <a:lnTo>
                    <a:pt x="184150" y="393700"/>
                  </a:lnTo>
                  <a:lnTo>
                    <a:pt x="187325" y="393700"/>
                  </a:lnTo>
                  <a:lnTo>
                    <a:pt x="187325" y="388937"/>
                  </a:lnTo>
                  <a:lnTo>
                    <a:pt x="192087" y="388937"/>
                  </a:lnTo>
                  <a:lnTo>
                    <a:pt x="192087" y="384175"/>
                  </a:lnTo>
                  <a:lnTo>
                    <a:pt x="196850" y="384175"/>
                  </a:lnTo>
                  <a:lnTo>
                    <a:pt x="196850" y="379412"/>
                  </a:lnTo>
                  <a:lnTo>
                    <a:pt x="192087" y="379412"/>
                  </a:lnTo>
                  <a:lnTo>
                    <a:pt x="196850" y="374650"/>
                  </a:lnTo>
                  <a:lnTo>
                    <a:pt x="196850" y="352425"/>
                  </a:lnTo>
                  <a:lnTo>
                    <a:pt x="201612" y="352425"/>
                  </a:lnTo>
                  <a:lnTo>
                    <a:pt x="201612" y="347662"/>
                  </a:lnTo>
                  <a:lnTo>
                    <a:pt x="201612" y="342900"/>
                  </a:lnTo>
                  <a:lnTo>
                    <a:pt x="196850" y="338137"/>
                  </a:lnTo>
                  <a:lnTo>
                    <a:pt x="196850" y="334962"/>
                  </a:lnTo>
                  <a:lnTo>
                    <a:pt x="192087" y="334962"/>
                  </a:lnTo>
                  <a:lnTo>
                    <a:pt x="192087" y="330200"/>
                  </a:lnTo>
                  <a:lnTo>
                    <a:pt x="187325" y="330200"/>
                  </a:lnTo>
                  <a:lnTo>
                    <a:pt x="187325" y="325437"/>
                  </a:lnTo>
                  <a:lnTo>
                    <a:pt x="192087" y="325437"/>
                  </a:lnTo>
                  <a:lnTo>
                    <a:pt x="187325" y="325437"/>
                  </a:lnTo>
                  <a:lnTo>
                    <a:pt x="187325" y="320675"/>
                  </a:lnTo>
                  <a:lnTo>
                    <a:pt x="187325" y="315912"/>
                  </a:lnTo>
                  <a:lnTo>
                    <a:pt x="184150" y="315912"/>
                  </a:lnTo>
                  <a:lnTo>
                    <a:pt x="179387" y="315912"/>
                  </a:lnTo>
                  <a:lnTo>
                    <a:pt x="179387" y="311150"/>
                  </a:lnTo>
                  <a:lnTo>
                    <a:pt x="174625" y="311150"/>
                  </a:lnTo>
                  <a:lnTo>
                    <a:pt x="169862" y="311150"/>
                  </a:lnTo>
                  <a:lnTo>
                    <a:pt x="169862" y="315912"/>
                  </a:lnTo>
                  <a:lnTo>
                    <a:pt x="169862" y="320675"/>
                  </a:lnTo>
                  <a:lnTo>
                    <a:pt x="165100" y="320675"/>
                  </a:lnTo>
                  <a:lnTo>
                    <a:pt x="160337" y="320675"/>
                  </a:lnTo>
                  <a:lnTo>
                    <a:pt x="160337" y="325437"/>
                  </a:lnTo>
                  <a:lnTo>
                    <a:pt x="155575" y="325437"/>
                  </a:lnTo>
                  <a:lnTo>
                    <a:pt x="155575" y="320675"/>
                  </a:lnTo>
                  <a:lnTo>
                    <a:pt x="150812" y="315912"/>
                  </a:lnTo>
                  <a:lnTo>
                    <a:pt x="150812" y="320675"/>
                  </a:lnTo>
                  <a:lnTo>
                    <a:pt x="146050" y="320675"/>
                  </a:lnTo>
                  <a:lnTo>
                    <a:pt x="142875" y="320675"/>
                  </a:lnTo>
                  <a:lnTo>
                    <a:pt x="142875" y="325437"/>
                  </a:lnTo>
                  <a:lnTo>
                    <a:pt x="138112" y="325437"/>
                  </a:lnTo>
                  <a:lnTo>
                    <a:pt x="138112" y="320675"/>
                  </a:lnTo>
                  <a:lnTo>
                    <a:pt x="138112" y="315912"/>
                  </a:lnTo>
                  <a:lnTo>
                    <a:pt x="138112" y="311150"/>
                  </a:lnTo>
                  <a:lnTo>
                    <a:pt x="133350" y="311150"/>
                  </a:lnTo>
                  <a:lnTo>
                    <a:pt x="128587" y="311150"/>
                  </a:lnTo>
                  <a:lnTo>
                    <a:pt x="123825" y="311150"/>
                  </a:lnTo>
                  <a:lnTo>
                    <a:pt x="123825" y="315912"/>
                  </a:lnTo>
                  <a:lnTo>
                    <a:pt x="123825" y="320675"/>
                  </a:lnTo>
                  <a:lnTo>
                    <a:pt x="123825" y="325437"/>
                  </a:lnTo>
                  <a:lnTo>
                    <a:pt x="119062" y="325437"/>
                  </a:lnTo>
                  <a:lnTo>
                    <a:pt x="114300" y="325437"/>
                  </a:lnTo>
                  <a:lnTo>
                    <a:pt x="109537" y="325437"/>
                  </a:lnTo>
                  <a:lnTo>
                    <a:pt x="109537" y="320675"/>
                  </a:lnTo>
                  <a:lnTo>
                    <a:pt x="106362" y="320675"/>
                  </a:lnTo>
                  <a:lnTo>
                    <a:pt x="106362" y="315912"/>
                  </a:lnTo>
                  <a:lnTo>
                    <a:pt x="101600" y="315912"/>
                  </a:lnTo>
                  <a:lnTo>
                    <a:pt x="101600" y="311150"/>
                  </a:lnTo>
                  <a:lnTo>
                    <a:pt x="96837" y="315912"/>
                  </a:lnTo>
                  <a:lnTo>
                    <a:pt x="96837" y="311150"/>
                  </a:lnTo>
                  <a:lnTo>
                    <a:pt x="96837" y="315912"/>
                  </a:lnTo>
                  <a:lnTo>
                    <a:pt x="96837" y="320675"/>
                  </a:lnTo>
                  <a:lnTo>
                    <a:pt x="92075" y="320675"/>
                  </a:lnTo>
                  <a:lnTo>
                    <a:pt x="92075" y="315912"/>
                  </a:lnTo>
                  <a:lnTo>
                    <a:pt x="87312" y="315912"/>
                  </a:lnTo>
                  <a:lnTo>
                    <a:pt x="87312" y="311150"/>
                  </a:lnTo>
                  <a:lnTo>
                    <a:pt x="82550" y="311150"/>
                  </a:lnTo>
                  <a:lnTo>
                    <a:pt x="82550" y="306387"/>
                  </a:lnTo>
                  <a:lnTo>
                    <a:pt x="87312" y="306387"/>
                  </a:lnTo>
                  <a:lnTo>
                    <a:pt x="92075" y="306387"/>
                  </a:lnTo>
                  <a:lnTo>
                    <a:pt x="92075" y="301625"/>
                  </a:lnTo>
                  <a:lnTo>
                    <a:pt x="87312" y="301625"/>
                  </a:lnTo>
                  <a:lnTo>
                    <a:pt x="87312" y="296862"/>
                  </a:lnTo>
                  <a:lnTo>
                    <a:pt x="82550" y="296862"/>
                  </a:lnTo>
                  <a:lnTo>
                    <a:pt x="82550" y="293687"/>
                  </a:lnTo>
                  <a:lnTo>
                    <a:pt x="82550" y="288925"/>
                  </a:lnTo>
                  <a:lnTo>
                    <a:pt x="87312" y="288925"/>
                  </a:lnTo>
                  <a:lnTo>
                    <a:pt x="87312" y="284162"/>
                  </a:lnTo>
                  <a:lnTo>
                    <a:pt x="82550" y="284162"/>
                  </a:lnTo>
                  <a:lnTo>
                    <a:pt x="82550" y="279400"/>
                  </a:lnTo>
                  <a:lnTo>
                    <a:pt x="77787" y="279400"/>
                  </a:lnTo>
                  <a:lnTo>
                    <a:pt x="73025" y="279400"/>
                  </a:lnTo>
                  <a:lnTo>
                    <a:pt x="73025" y="274637"/>
                  </a:lnTo>
                  <a:lnTo>
                    <a:pt x="69850" y="274637"/>
                  </a:lnTo>
                  <a:lnTo>
                    <a:pt x="69850" y="269875"/>
                  </a:lnTo>
                  <a:lnTo>
                    <a:pt x="65087" y="269875"/>
                  </a:lnTo>
                  <a:lnTo>
                    <a:pt x="65087" y="274637"/>
                  </a:lnTo>
                  <a:lnTo>
                    <a:pt x="60325" y="274637"/>
                  </a:lnTo>
                  <a:lnTo>
                    <a:pt x="55562" y="274637"/>
                  </a:lnTo>
                  <a:lnTo>
                    <a:pt x="50800" y="274637"/>
                  </a:lnTo>
                  <a:lnTo>
                    <a:pt x="46037" y="274637"/>
                  </a:lnTo>
                  <a:lnTo>
                    <a:pt x="46037" y="269875"/>
                  </a:lnTo>
                  <a:lnTo>
                    <a:pt x="41275" y="269875"/>
                  </a:lnTo>
                  <a:lnTo>
                    <a:pt x="36512" y="269875"/>
                  </a:lnTo>
                  <a:lnTo>
                    <a:pt x="31750" y="269875"/>
                  </a:lnTo>
                  <a:lnTo>
                    <a:pt x="31750" y="274637"/>
                  </a:lnTo>
                  <a:lnTo>
                    <a:pt x="31750" y="269875"/>
                  </a:lnTo>
                  <a:lnTo>
                    <a:pt x="28575" y="269875"/>
                  </a:lnTo>
                  <a:lnTo>
                    <a:pt x="28575" y="274637"/>
                  </a:lnTo>
                  <a:lnTo>
                    <a:pt x="28575" y="279400"/>
                  </a:lnTo>
                  <a:lnTo>
                    <a:pt x="28575" y="284162"/>
                  </a:lnTo>
                  <a:lnTo>
                    <a:pt x="31750" y="284162"/>
                  </a:lnTo>
                  <a:lnTo>
                    <a:pt x="28575" y="284162"/>
                  </a:lnTo>
                  <a:lnTo>
                    <a:pt x="28575" y="288925"/>
                  </a:lnTo>
                  <a:lnTo>
                    <a:pt x="28575" y="284162"/>
                  </a:lnTo>
                  <a:lnTo>
                    <a:pt x="23812" y="284162"/>
                  </a:lnTo>
                  <a:lnTo>
                    <a:pt x="23812" y="279400"/>
                  </a:lnTo>
                  <a:lnTo>
                    <a:pt x="19050" y="279400"/>
                  </a:lnTo>
                  <a:lnTo>
                    <a:pt x="19050" y="274637"/>
                  </a:lnTo>
                  <a:lnTo>
                    <a:pt x="14287" y="274637"/>
                  </a:lnTo>
                  <a:lnTo>
                    <a:pt x="14287" y="269875"/>
                  </a:lnTo>
                  <a:lnTo>
                    <a:pt x="14287" y="265112"/>
                  </a:lnTo>
                  <a:lnTo>
                    <a:pt x="9525" y="265112"/>
                  </a:lnTo>
                  <a:lnTo>
                    <a:pt x="9525" y="260350"/>
                  </a:lnTo>
                  <a:lnTo>
                    <a:pt x="4762" y="260350"/>
                  </a:lnTo>
                  <a:lnTo>
                    <a:pt x="9525" y="260350"/>
                  </a:lnTo>
                  <a:lnTo>
                    <a:pt x="4762" y="260350"/>
                  </a:lnTo>
                  <a:lnTo>
                    <a:pt x="4762" y="257175"/>
                  </a:lnTo>
                  <a:lnTo>
                    <a:pt x="4762" y="252412"/>
                  </a:lnTo>
                  <a:lnTo>
                    <a:pt x="4762" y="247650"/>
                  </a:lnTo>
                  <a:lnTo>
                    <a:pt x="0" y="247650"/>
                  </a:lnTo>
                  <a:lnTo>
                    <a:pt x="0" y="242887"/>
                  </a:lnTo>
                  <a:lnTo>
                    <a:pt x="4762" y="242887"/>
                  </a:lnTo>
                  <a:lnTo>
                    <a:pt x="4762" y="238125"/>
                  </a:lnTo>
                  <a:lnTo>
                    <a:pt x="9525" y="238125"/>
                  </a:lnTo>
                  <a:lnTo>
                    <a:pt x="4762" y="238125"/>
                  </a:lnTo>
                  <a:lnTo>
                    <a:pt x="9525" y="233362"/>
                  </a:lnTo>
                  <a:lnTo>
                    <a:pt x="14287" y="233362"/>
                  </a:lnTo>
                  <a:lnTo>
                    <a:pt x="14287" y="238125"/>
                  </a:lnTo>
                  <a:lnTo>
                    <a:pt x="19050" y="238125"/>
                  </a:lnTo>
                  <a:lnTo>
                    <a:pt x="19050" y="242887"/>
                  </a:lnTo>
                  <a:lnTo>
                    <a:pt x="23812" y="242887"/>
                  </a:lnTo>
                  <a:lnTo>
                    <a:pt x="28575" y="242887"/>
                  </a:lnTo>
                  <a:lnTo>
                    <a:pt x="28575" y="247650"/>
                  </a:lnTo>
                  <a:lnTo>
                    <a:pt x="31750" y="247650"/>
                  </a:lnTo>
                  <a:lnTo>
                    <a:pt x="36512" y="242887"/>
                  </a:lnTo>
                  <a:lnTo>
                    <a:pt x="41275" y="242887"/>
                  </a:lnTo>
                  <a:lnTo>
                    <a:pt x="46037" y="242887"/>
                  </a:lnTo>
                  <a:lnTo>
                    <a:pt x="46037" y="238125"/>
                  </a:lnTo>
                  <a:lnTo>
                    <a:pt x="46037" y="233362"/>
                  </a:lnTo>
                  <a:lnTo>
                    <a:pt x="50800" y="233362"/>
                  </a:lnTo>
                  <a:lnTo>
                    <a:pt x="55562" y="233362"/>
                  </a:lnTo>
                  <a:lnTo>
                    <a:pt x="55562" y="228600"/>
                  </a:lnTo>
                  <a:lnTo>
                    <a:pt x="60325" y="228600"/>
                  </a:lnTo>
                  <a:lnTo>
                    <a:pt x="65087" y="228600"/>
                  </a:lnTo>
                  <a:lnTo>
                    <a:pt x="69850" y="228600"/>
                  </a:lnTo>
                  <a:lnTo>
                    <a:pt x="65087" y="223837"/>
                  </a:lnTo>
                  <a:lnTo>
                    <a:pt x="69850" y="223837"/>
                  </a:lnTo>
                  <a:lnTo>
                    <a:pt x="69850" y="220662"/>
                  </a:lnTo>
                  <a:lnTo>
                    <a:pt x="69850" y="215900"/>
                  </a:lnTo>
                  <a:lnTo>
                    <a:pt x="73025" y="215900"/>
                  </a:lnTo>
                  <a:lnTo>
                    <a:pt x="73025" y="211137"/>
                  </a:lnTo>
                  <a:close/>
                </a:path>
                <a:path w="882650" h="714375">
                  <a:moveTo>
                    <a:pt x="563562" y="700087"/>
                  </a:moveTo>
                  <a:lnTo>
                    <a:pt x="563562" y="695325"/>
                  </a:lnTo>
                  <a:lnTo>
                    <a:pt x="563562" y="690562"/>
                  </a:lnTo>
                  <a:lnTo>
                    <a:pt x="568325" y="690562"/>
                  </a:lnTo>
                  <a:lnTo>
                    <a:pt x="568325" y="695325"/>
                  </a:lnTo>
                  <a:lnTo>
                    <a:pt x="568325" y="700087"/>
                  </a:lnTo>
                  <a:lnTo>
                    <a:pt x="563562" y="700087"/>
                  </a:lnTo>
                  <a:lnTo>
                    <a:pt x="563562" y="695325"/>
                  </a:lnTo>
                  <a:lnTo>
                    <a:pt x="563562" y="700087"/>
                  </a:lnTo>
                  <a:close/>
                </a:path>
                <a:path w="882650" h="714375">
                  <a:moveTo>
                    <a:pt x="576262" y="714375"/>
                  </a:moveTo>
                  <a:lnTo>
                    <a:pt x="576262" y="709612"/>
                  </a:lnTo>
                  <a:lnTo>
                    <a:pt x="576262" y="714375"/>
                  </a:lnTo>
                  <a:close/>
                </a:path>
                <a:path w="882650" h="714375">
                  <a:moveTo>
                    <a:pt x="617537" y="641350"/>
                  </a:moveTo>
                  <a:lnTo>
                    <a:pt x="617537" y="636587"/>
                  </a:lnTo>
                  <a:lnTo>
                    <a:pt x="617537" y="641350"/>
                  </a:lnTo>
                  <a:close/>
                </a:path>
                <a:path w="882650" h="714375">
                  <a:moveTo>
                    <a:pt x="512762" y="622300"/>
                  </a:moveTo>
                  <a:lnTo>
                    <a:pt x="512762" y="617537"/>
                  </a:lnTo>
                  <a:lnTo>
                    <a:pt x="512762" y="622300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14560" y="5952295"/>
              <a:ext cx="1069975" cy="503238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4014560" y="5952295"/>
              <a:ext cx="1069975" cy="503555"/>
            </a:xfrm>
            <a:custGeom>
              <a:avLst/>
              <a:gdLst/>
              <a:ahLst/>
              <a:cxnLst/>
              <a:rect l="l" t="t" r="r" b="b"/>
              <a:pathLst>
                <a:path w="1069975" h="503554">
                  <a:moveTo>
                    <a:pt x="749300" y="503238"/>
                  </a:moveTo>
                  <a:lnTo>
                    <a:pt x="754062" y="498475"/>
                  </a:lnTo>
                  <a:lnTo>
                    <a:pt x="758825" y="498475"/>
                  </a:lnTo>
                  <a:lnTo>
                    <a:pt x="763587" y="498475"/>
                  </a:lnTo>
                  <a:lnTo>
                    <a:pt x="763587" y="503238"/>
                  </a:lnTo>
                  <a:lnTo>
                    <a:pt x="758825" y="503238"/>
                  </a:lnTo>
                  <a:lnTo>
                    <a:pt x="754062" y="503238"/>
                  </a:lnTo>
                  <a:lnTo>
                    <a:pt x="749300" y="503238"/>
                  </a:lnTo>
                  <a:close/>
                </a:path>
                <a:path w="1069975" h="503554">
                  <a:moveTo>
                    <a:pt x="182562" y="23812"/>
                  </a:moveTo>
                  <a:lnTo>
                    <a:pt x="182562" y="19050"/>
                  </a:lnTo>
                  <a:lnTo>
                    <a:pt x="187325" y="19050"/>
                  </a:lnTo>
                  <a:lnTo>
                    <a:pt x="192087" y="19050"/>
                  </a:lnTo>
                  <a:lnTo>
                    <a:pt x="196850" y="19050"/>
                  </a:lnTo>
                  <a:lnTo>
                    <a:pt x="201612" y="19050"/>
                  </a:lnTo>
                  <a:lnTo>
                    <a:pt x="206375" y="19050"/>
                  </a:lnTo>
                  <a:lnTo>
                    <a:pt x="206375" y="14287"/>
                  </a:lnTo>
                  <a:lnTo>
                    <a:pt x="209550" y="9525"/>
                  </a:lnTo>
                  <a:lnTo>
                    <a:pt x="214312" y="9525"/>
                  </a:lnTo>
                  <a:lnTo>
                    <a:pt x="219075" y="9525"/>
                  </a:lnTo>
                  <a:lnTo>
                    <a:pt x="223837" y="14287"/>
                  </a:lnTo>
                  <a:lnTo>
                    <a:pt x="228600" y="14287"/>
                  </a:lnTo>
                  <a:lnTo>
                    <a:pt x="233362" y="14287"/>
                  </a:lnTo>
                  <a:lnTo>
                    <a:pt x="233362" y="9525"/>
                  </a:lnTo>
                  <a:lnTo>
                    <a:pt x="238125" y="9525"/>
                  </a:lnTo>
                  <a:lnTo>
                    <a:pt x="242887" y="9525"/>
                  </a:lnTo>
                  <a:lnTo>
                    <a:pt x="247650" y="4762"/>
                  </a:lnTo>
                  <a:lnTo>
                    <a:pt x="250825" y="4762"/>
                  </a:lnTo>
                  <a:lnTo>
                    <a:pt x="250825" y="0"/>
                  </a:lnTo>
                  <a:lnTo>
                    <a:pt x="255587" y="0"/>
                  </a:lnTo>
                  <a:lnTo>
                    <a:pt x="255587" y="4762"/>
                  </a:lnTo>
                  <a:lnTo>
                    <a:pt x="255587" y="9525"/>
                  </a:lnTo>
                  <a:lnTo>
                    <a:pt x="260350" y="14287"/>
                  </a:lnTo>
                  <a:lnTo>
                    <a:pt x="265112" y="14287"/>
                  </a:lnTo>
                  <a:lnTo>
                    <a:pt x="265112" y="19050"/>
                  </a:lnTo>
                  <a:lnTo>
                    <a:pt x="287337" y="19050"/>
                  </a:lnTo>
                  <a:lnTo>
                    <a:pt x="292100" y="28575"/>
                  </a:lnTo>
                  <a:lnTo>
                    <a:pt x="292100" y="41275"/>
                  </a:lnTo>
                  <a:lnTo>
                    <a:pt x="296862" y="50800"/>
                  </a:lnTo>
                  <a:lnTo>
                    <a:pt x="301625" y="65087"/>
                  </a:lnTo>
                  <a:lnTo>
                    <a:pt x="301625" y="69850"/>
                  </a:lnTo>
                  <a:lnTo>
                    <a:pt x="301625" y="74612"/>
                  </a:lnTo>
                  <a:lnTo>
                    <a:pt x="296862" y="74612"/>
                  </a:lnTo>
                  <a:lnTo>
                    <a:pt x="292100" y="74612"/>
                  </a:lnTo>
                  <a:lnTo>
                    <a:pt x="287337" y="77787"/>
                  </a:lnTo>
                  <a:lnTo>
                    <a:pt x="284162" y="82550"/>
                  </a:lnTo>
                  <a:lnTo>
                    <a:pt x="279400" y="87312"/>
                  </a:lnTo>
                  <a:lnTo>
                    <a:pt x="279400" y="92075"/>
                  </a:lnTo>
                  <a:lnTo>
                    <a:pt x="274637" y="96837"/>
                  </a:lnTo>
                  <a:lnTo>
                    <a:pt x="269875" y="101600"/>
                  </a:lnTo>
                  <a:lnTo>
                    <a:pt x="265112" y="101600"/>
                  </a:lnTo>
                  <a:lnTo>
                    <a:pt x="265112" y="106362"/>
                  </a:lnTo>
                  <a:lnTo>
                    <a:pt x="260350" y="111125"/>
                  </a:lnTo>
                  <a:lnTo>
                    <a:pt x="260350" y="114300"/>
                  </a:lnTo>
                  <a:lnTo>
                    <a:pt x="255587" y="114300"/>
                  </a:lnTo>
                  <a:lnTo>
                    <a:pt x="255587" y="119062"/>
                  </a:lnTo>
                  <a:lnTo>
                    <a:pt x="255587" y="128587"/>
                  </a:lnTo>
                  <a:lnTo>
                    <a:pt x="250825" y="133350"/>
                  </a:lnTo>
                  <a:lnTo>
                    <a:pt x="250825" y="142875"/>
                  </a:lnTo>
                  <a:lnTo>
                    <a:pt x="250825" y="184150"/>
                  </a:lnTo>
                  <a:lnTo>
                    <a:pt x="247650" y="184150"/>
                  </a:lnTo>
                  <a:lnTo>
                    <a:pt x="247650" y="188912"/>
                  </a:lnTo>
                  <a:lnTo>
                    <a:pt x="242887" y="188912"/>
                  </a:lnTo>
                  <a:lnTo>
                    <a:pt x="242887" y="192087"/>
                  </a:lnTo>
                  <a:lnTo>
                    <a:pt x="242887" y="196850"/>
                  </a:lnTo>
                  <a:lnTo>
                    <a:pt x="242887" y="201612"/>
                  </a:lnTo>
                  <a:lnTo>
                    <a:pt x="223837" y="206375"/>
                  </a:lnTo>
                  <a:lnTo>
                    <a:pt x="223837" y="201612"/>
                  </a:lnTo>
                  <a:lnTo>
                    <a:pt x="219075" y="201612"/>
                  </a:lnTo>
                  <a:lnTo>
                    <a:pt x="219075" y="206375"/>
                  </a:lnTo>
                  <a:lnTo>
                    <a:pt x="214312" y="206375"/>
                  </a:lnTo>
                  <a:lnTo>
                    <a:pt x="209550" y="206375"/>
                  </a:lnTo>
                  <a:lnTo>
                    <a:pt x="209550" y="211137"/>
                  </a:lnTo>
                  <a:lnTo>
                    <a:pt x="206375" y="215900"/>
                  </a:lnTo>
                  <a:lnTo>
                    <a:pt x="201612" y="220662"/>
                  </a:lnTo>
                  <a:lnTo>
                    <a:pt x="196850" y="220662"/>
                  </a:lnTo>
                  <a:lnTo>
                    <a:pt x="196850" y="225425"/>
                  </a:lnTo>
                  <a:lnTo>
                    <a:pt x="192087" y="225425"/>
                  </a:lnTo>
                  <a:lnTo>
                    <a:pt x="192087" y="230187"/>
                  </a:lnTo>
                  <a:lnTo>
                    <a:pt x="192087" y="233362"/>
                  </a:lnTo>
                  <a:lnTo>
                    <a:pt x="192087" y="238125"/>
                  </a:lnTo>
                  <a:lnTo>
                    <a:pt x="192087" y="242887"/>
                  </a:lnTo>
                  <a:lnTo>
                    <a:pt x="187325" y="242887"/>
                  </a:lnTo>
                  <a:lnTo>
                    <a:pt x="182562" y="242887"/>
                  </a:lnTo>
                  <a:lnTo>
                    <a:pt x="177800" y="242887"/>
                  </a:lnTo>
                  <a:lnTo>
                    <a:pt x="173037" y="242887"/>
                  </a:lnTo>
                  <a:lnTo>
                    <a:pt x="169862" y="242887"/>
                  </a:lnTo>
                  <a:lnTo>
                    <a:pt x="165100" y="247650"/>
                  </a:lnTo>
                  <a:lnTo>
                    <a:pt x="155575" y="247650"/>
                  </a:lnTo>
                  <a:lnTo>
                    <a:pt x="155575" y="252412"/>
                  </a:lnTo>
                  <a:lnTo>
                    <a:pt x="155575" y="257175"/>
                  </a:lnTo>
                  <a:lnTo>
                    <a:pt x="150812" y="257175"/>
                  </a:lnTo>
                  <a:lnTo>
                    <a:pt x="150812" y="261937"/>
                  </a:lnTo>
                  <a:lnTo>
                    <a:pt x="150812" y="269875"/>
                  </a:lnTo>
                  <a:lnTo>
                    <a:pt x="146050" y="269875"/>
                  </a:lnTo>
                  <a:lnTo>
                    <a:pt x="141287" y="269875"/>
                  </a:lnTo>
                  <a:lnTo>
                    <a:pt x="136525" y="269875"/>
                  </a:lnTo>
                  <a:lnTo>
                    <a:pt x="131762" y="274637"/>
                  </a:lnTo>
                  <a:lnTo>
                    <a:pt x="128587" y="274637"/>
                  </a:lnTo>
                  <a:lnTo>
                    <a:pt x="123825" y="274637"/>
                  </a:lnTo>
                  <a:lnTo>
                    <a:pt x="119062" y="274637"/>
                  </a:lnTo>
                  <a:lnTo>
                    <a:pt x="114300" y="274637"/>
                  </a:lnTo>
                  <a:lnTo>
                    <a:pt x="114300" y="269875"/>
                  </a:lnTo>
                  <a:lnTo>
                    <a:pt x="104775" y="269875"/>
                  </a:lnTo>
                  <a:lnTo>
                    <a:pt x="100012" y="269875"/>
                  </a:lnTo>
                  <a:lnTo>
                    <a:pt x="100012" y="266700"/>
                  </a:lnTo>
                  <a:lnTo>
                    <a:pt x="95250" y="261937"/>
                  </a:lnTo>
                  <a:lnTo>
                    <a:pt x="92075" y="261937"/>
                  </a:lnTo>
                  <a:lnTo>
                    <a:pt x="87312" y="261937"/>
                  </a:lnTo>
                  <a:lnTo>
                    <a:pt x="77787" y="261937"/>
                  </a:lnTo>
                  <a:lnTo>
                    <a:pt x="73025" y="261937"/>
                  </a:lnTo>
                  <a:lnTo>
                    <a:pt x="73025" y="257175"/>
                  </a:lnTo>
                  <a:lnTo>
                    <a:pt x="46037" y="257175"/>
                  </a:lnTo>
                  <a:lnTo>
                    <a:pt x="46037" y="252412"/>
                  </a:lnTo>
                  <a:lnTo>
                    <a:pt x="41275" y="247650"/>
                  </a:lnTo>
                  <a:lnTo>
                    <a:pt x="41275" y="242887"/>
                  </a:lnTo>
                  <a:lnTo>
                    <a:pt x="36512" y="242887"/>
                  </a:lnTo>
                  <a:lnTo>
                    <a:pt x="31750" y="242887"/>
                  </a:lnTo>
                  <a:lnTo>
                    <a:pt x="26987" y="242887"/>
                  </a:lnTo>
                  <a:lnTo>
                    <a:pt x="17462" y="242887"/>
                  </a:lnTo>
                  <a:lnTo>
                    <a:pt x="14287" y="242887"/>
                  </a:lnTo>
                  <a:lnTo>
                    <a:pt x="14287" y="238125"/>
                  </a:lnTo>
                  <a:lnTo>
                    <a:pt x="9525" y="238125"/>
                  </a:lnTo>
                  <a:lnTo>
                    <a:pt x="9525" y="233362"/>
                  </a:lnTo>
                  <a:lnTo>
                    <a:pt x="9525" y="230187"/>
                  </a:lnTo>
                  <a:lnTo>
                    <a:pt x="9525" y="201612"/>
                  </a:lnTo>
                  <a:lnTo>
                    <a:pt x="4762" y="196850"/>
                  </a:lnTo>
                  <a:lnTo>
                    <a:pt x="0" y="192087"/>
                  </a:lnTo>
                  <a:lnTo>
                    <a:pt x="0" y="188912"/>
                  </a:lnTo>
                  <a:lnTo>
                    <a:pt x="4762" y="184150"/>
                  </a:lnTo>
                  <a:lnTo>
                    <a:pt x="4762" y="179387"/>
                  </a:lnTo>
                  <a:lnTo>
                    <a:pt x="4762" y="169862"/>
                  </a:lnTo>
                  <a:lnTo>
                    <a:pt x="4762" y="165100"/>
                  </a:lnTo>
                  <a:lnTo>
                    <a:pt x="0" y="165100"/>
                  </a:lnTo>
                  <a:lnTo>
                    <a:pt x="0" y="133350"/>
                  </a:lnTo>
                  <a:lnTo>
                    <a:pt x="4762" y="128587"/>
                  </a:lnTo>
                  <a:lnTo>
                    <a:pt x="4762" y="123825"/>
                  </a:lnTo>
                  <a:lnTo>
                    <a:pt x="9525" y="119062"/>
                  </a:lnTo>
                  <a:lnTo>
                    <a:pt x="14287" y="119062"/>
                  </a:lnTo>
                  <a:lnTo>
                    <a:pt x="17462" y="114300"/>
                  </a:lnTo>
                  <a:lnTo>
                    <a:pt x="22225" y="111125"/>
                  </a:lnTo>
                  <a:lnTo>
                    <a:pt x="26987" y="111125"/>
                  </a:lnTo>
                  <a:lnTo>
                    <a:pt x="26987" y="106362"/>
                  </a:lnTo>
                  <a:lnTo>
                    <a:pt x="31750" y="106362"/>
                  </a:lnTo>
                  <a:lnTo>
                    <a:pt x="31750" y="101600"/>
                  </a:lnTo>
                  <a:lnTo>
                    <a:pt x="41275" y="96837"/>
                  </a:lnTo>
                  <a:lnTo>
                    <a:pt x="46037" y="92075"/>
                  </a:lnTo>
                  <a:lnTo>
                    <a:pt x="46037" y="87312"/>
                  </a:lnTo>
                  <a:lnTo>
                    <a:pt x="50800" y="87312"/>
                  </a:lnTo>
                  <a:lnTo>
                    <a:pt x="55562" y="87312"/>
                  </a:lnTo>
                  <a:lnTo>
                    <a:pt x="55562" y="82550"/>
                  </a:lnTo>
                  <a:lnTo>
                    <a:pt x="55562" y="77787"/>
                  </a:lnTo>
                  <a:lnTo>
                    <a:pt x="58737" y="77787"/>
                  </a:lnTo>
                  <a:lnTo>
                    <a:pt x="58737" y="74612"/>
                  </a:lnTo>
                  <a:lnTo>
                    <a:pt x="63500" y="74612"/>
                  </a:lnTo>
                  <a:lnTo>
                    <a:pt x="68262" y="69850"/>
                  </a:lnTo>
                  <a:lnTo>
                    <a:pt x="63500" y="65087"/>
                  </a:lnTo>
                  <a:lnTo>
                    <a:pt x="63500" y="60325"/>
                  </a:lnTo>
                  <a:lnTo>
                    <a:pt x="68262" y="60325"/>
                  </a:lnTo>
                  <a:lnTo>
                    <a:pt x="68262" y="55562"/>
                  </a:lnTo>
                  <a:lnTo>
                    <a:pt x="73025" y="55562"/>
                  </a:lnTo>
                  <a:lnTo>
                    <a:pt x="73025" y="50800"/>
                  </a:lnTo>
                  <a:lnTo>
                    <a:pt x="77787" y="50800"/>
                  </a:lnTo>
                  <a:lnTo>
                    <a:pt x="77787" y="46037"/>
                  </a:lnTo>
                  <a:lnTo>
                    <a:pt x="100012" y="46037"/>
                  </a:lnTo>
                  <a:lnTo>
                    <a:pt x="104775" y="50800"/>
                  </a:lnTo>
                  <a:lnTo>
                    <a:pt x="109537" y="46037"/>
                  </a:lnTo>
                  <a:lnTo>
                    <a:pt x="109537" y="41275"/>
                  </a:lnTo>
                  <a:lnTo>
                    <a:pt x="114300" y="38100"/>
                  </a:lnTo>
                  <a:lnTo>
                    <a:pt x="114300" y="33337"/>
                  </a:lnTo>
                  <a:lnTo>
                    <a:pt x="119062" y="33337"/>
                  </a:lnTo>
                  <a:lnTo>
                    <a:pt x="123825" y="33337"/>
                  </a:lnTo>
                  <a:lnTo>
                    <a:pt x="123825" y="28575"/>
                  </a:lnTo>
                  <a:lnTo>
                    <a:pt x="128587" y="28575"/>
                  </a:lnTo>
                  <a:lnTo>
                    <a:pt x="131762" y="28575"/>
                  </a:lnTo>
                  <a:lnTo>
                    <a:pt x="136525" y="28575"/>
                  </a:lnTo>
                  <a:lnTo>
                    <a:pt x="136525" y="33337"/>
                  </a:lnTo>
                  <a:lnTo>
                    <a:pt x="141287" y="33337"/>
                  </a:lnTo>
                  <a:lnTo>
                    <a:pt x="146050" y="33337"/>
                  </a:lnTo>
                  <a:lnTo>
                    <a:pt x="150812" y="33337"/>
                  </a:lnTo>
                  <a:lnTo>
                    <a:pt x="155575" y="33337"/>
                  </a:lnTo>
                  <a:lnTo>
                    <a:pt x="160337" y="28575"/>
                  </a:lnTo>
                  <a:lnTo>
                    <a:pt x="165100" y="28575"/>
                  </a:lnTo>
                  <a:lnTo>
                    <a:pt x="165100" y="33337"/>
                  </a:lnTo>
                  <a:lnTo>
                    <a:pt x="169862" y="33337"/>
                  </a:lnTo>
                  <a:lnTo>
                    <a:pt x="173037" y="28575"/>
                  </a:lnTo>
                  <a:lnTo>
                    <a:pt x="182562" y="23812"/>
                  </a:lnTo>
                  <a:close/>
                </a:path>
                <a:path w="1069975" h="503554">
                  <a:moveTo>
                    <a:pt x="654050" y="96837"/>
                  </a:moveTo>
                  <a:lnTo>
                    <a:pt x="649287" y="96837"/>
                  </a:lnTo>
                  <a:lnTo>
                    <a:pt x="649287" y="92075"/>
                  </a:lnTo>
                  <a:lnTo>
                    <a:pt x="649287" y="87312"/>
                  </a:lnTo>
                  <a:lnTo>
                    <a:pt x="654050" y="87312"/>
                  </a:lnTo>
                  <a:lnTo>
                    <a:pt x="658812" y="87312"/>
                  </a:lnTo>
                  <a:lnTo>
                    <a:pt x="663575" y="87312"/>
                  </a:lnTo>
                  <a:lnTo>
                    <a:pt x="663575" y="92075"/>
                  </a:lnTo>
                  <a:lnTo>
                    <a:pt x="658812" y="96837"/>
                  </a:lnTo>
                  <a:lnTo>
                    <a:pt x="654050" y="96837"/>
                  </a:lnTo>
                  <a:close/>
                </a:path>
                <a:path w="1069975" h="503554">
                  <a:moveTo>
                    <a:pt x="512762" y="495300"/>
                  </a:moveTo>
                  <a:lnTo>
                    <a:pt x="515937" y="490538"/>
                  </a:lnTo>
                  <a:lnTo>
                    <a:pt x="520700" y="490538"/>
                  </a:lnTo>
                  <a:lnTo>
                    <a:pt x="525462" y="490538"/>
                  </a:lnTo>
                  <a:lnTo>
                    <a:pt x="525462" y="495300"/>
                  </a:lnTo>
                  <a:lnTo>
                    <a:pt x="520700" y="495300"/>
                  </a:lnTo>
                  <a:lnTo>
                    <a:pt x="515937" y="495300"/>
                  </a:lnTo>
                  <a:lnTo>
                    <a:pt x="515937" y="498475"/>
                  </a:lnTo>
                  <a:lnTo>
                    <a:pt x="512762" y="498475"/>
                  </a:lnTo>
                  <a:lnTo>
                    <a:pt x="508000" y="498475"/>
                  </a:lnTo>
                  <a:lnTo>
                    <a:pt x="508000" y="495300"/>
                  </a:lnTo>
                  <a:lnTo>
                    <a:pt x="512762" y="495300"/>
                  </a:lnTo>
                  <a:close/>
                </a:path>
                <a:path w="1069975" h="503554">
                  <a:moveTo>
                    <a:pt x="452437" y="495300"/>
                  </a:moveTo>
                  <a:lnTo>
                    <a:pt x="457200" y="495300"/>
                  </a:lnTo>
                  <a:lnTo>
                    <a:pt x="457200" y="490538"/>
                  </a:lnTo>
                  <a:lnTo>
                    <a:pt x="461962" y="490538"/>
                  </a:lnTo>
                  <a:lnTo>
                    <a:pt x="466725" y="490538"/>
                  </a:lnTo>
                  <a:lnTo>
                    <a:pt x="466725" y="495300"/>
                  </a:lnTo>
                  <a:lnTo>
                    <a:pt x="461962" y="495300"/>
                  </a:lnTo>
                  <a:lnTo>
                    <a:pt x="461962" y="498475"/>
                  </a:lnTo>
                  <a:lnTo>
                    <a:pt x="457200" y="498475"/>
                  </a:lnTo>
                  <a:lnTo>
                    <a:pt x="457200" y="495300"/>
                  </a:lnTo>
                  <a:lnTo>
                    <a:pt x="452437" y="495300"/>
                  </a:lnTo>
                  <a:close/>
                </a:path>
                <a:path w="1069975" h="503554">
                  <a:moveTo>
                    <a:pt x="1060450" y="420687"/>
                  </a:moveTo>
                  <a:lnTo>
                    <a:pt x="1065213" y="417512"/>
                  </a:lnTo>
                  <a:lnTo>
                    <a:pt x="1069975" y="417512"/>
                  </a:lnTo>
                  <a:lnTo>
                    <a:pt x="1069975" y="420687"/>
                  </a:lnTo>
                  <a:lnTo>
                    <a:pt x="1069975" y="425450"/>
                  </a:lnTo>
                  <a:lnTo>
                    <a:pt x="1065213" y="425450"/>
                  </a:lnTo>
                  <a:lnTo>
                    <a:pt x="1060450" y="420687"/>
                  </a:lnTo>
                  <a:close/>
                </a:path>
                <a:path w="1069975" h="503554">
                  <a:moveTo>
                    <a:pt x="544512" y="69850"/>
                  </a:moveTo>
                  <a:lnTo>
                    <a:pt x="544512" y="65087"/>
                  </a:lnTo>
                  <a:lnTo>
                    <a:pt x="539750" y="65087"/>
                  </a:lnTo>
                  <a:lnTo>
                    <a:pt x="544512" y="60325"/>
                  </a:lnTo>
                  <a:lnTo>
                    <a:pt x="549275" y="60325"/>
                  </a:lnTo>
                  <a:lnTo>
                    <a:pt x="549275" y="65087"/>
                  </a:lnTo>
                  <a:lnTo>
                    <a:pt x="544512" y="69850"/>
                  </a:lnTo>
                  <a:close/>
                </a:path>
                <a:path w="1069975" h="503554">
                  <a:moveTo>
                    <a:pt x="379412" y="398462"/>
                  </a:moveTo>
                  <a:lnTo>
                    <a:pt x="379412" y="403225"/>
                  </a:lnTo>
                  <a:lnTo>
                    <a:pt x="379412" y="398462"/>
                  </a:lnTo>
                  <a:lnTo>
                    <a:pt x="384175" y="398462"/>
                  </a:lnTo>
                  <a:lnTo>
                    <a:pt x="384175" y="393700"/>
                  </a:lnTo>
                  <a:lnTo>
                    <a:pt x="388937" y="393700"/>
                  </a:lnTo>
                  <a:lnTo>
                    <a:pt x="393700" y="393700"/>
                  </a:lnTo>
                  <a:lnTo>
                    <a:pt x="393700" y="398462"/>
                  </a:lnTo>
                  <a:lnTo>
                    <a:pt x="388937" y="398462"/>
                  </a:lnTo>
                  <a:lnTo>
                    <a:pt x="388937" y="403225"/>
                  </a:lnTo>
                  <a:lnTo>
                    <a:pt x="384175" y="403225"/>
                  </a:lnTo>
                  <a:lnTo>
                    <a:pt x="384175" y="398462"/>
                  </a:lnTo>
                  <a:lnTo>
                    <a:pt x="388937" y="398462"/>
                  </a:lnTo>
                  <a:lnTo>
                    <a:pt x="384175" y="398462"/>
                  </a:lnTo>
                  <a:lnTo>
                    <a:pt x="379412" y="398462"/>
                  </a:lnTo>
                  <a:close/>
                </a:path>
                <a:path w="1069975" h="503554">
                  <a:moveTo>
                    <a:pt x="809625" y="481013"/>
                  </a:moveTo>
                  <a:lnTo>
                    <a:pt x="809625" y="476250"/>
                  </a:lnTo>
                  <a:lnTo>
                    <a:pt x="809625" y="471488"/>
                  </a:lnTo>
                  <a:lnTo>
                    <a:pt x="814387" y="471488"/>
                  </a:lnTo>
                  <a:lnTo>
                    <a:pt x="822325" y="471488"/>
                  </a:lnTo>
                  <a:lnTo>
                    <a:pt x="819150" y="476250"/>
                  </a:lnTo>
                  <a:lnTo>
                    <a:pt x="814387" y="476250"/>
                  </a:lnTo>
                  <a:lnTo>
                    <a:pt x="809625" y="481013"/>
                  </a:lnTo>
                  <a:close/>
                </a:path>
                <a:path w="1069975" h="503554">
                  <a:moveTo>
                    <a:pt x="479425" y="403225"/>
                  </a:moveTo>
                  <a:lnTo>
                    <a:pt x="484187" y="403225"/>
                  </a:lnTo>
                  <a:lnTo>
                    <a:pt x="488950" y="403225"/>
                  </a:lnTo>
                  <a:lnTo>
                    <a:pt x="488950" y="407987"/>
                  </a:lnTo>
                  <a:lnTo>
                    <a:pt x="484187" y="407987"/>
                  </a:lnTo>
                  <a:lnTo>
                    <a:pt x="479425" y="407987"/>
                  </a:lnTo>
                  <a:lnTo>
                    <a:pt x="476250" y="407987"/>
                  </a:lnTo>
                  <a:lnTo>
                    <a:pt x="476250" y="403225"/>
                  </a:lnTo>
                  <a:lnTo>
                    <a:pt x="479425" y="403225"/>
                  </a:lnTo>
                  <a:close/>
                </a:path>
                <a:path w="1069975" h="503554">
                  <a:moveTo>
                    <a:pt x="520700" y="471488"/>
                  </a:moveTo>
                  <a:lnTo>
                    <a:pt x="520700" y="466725"/>
                  </a:lnTo>
                  <a:lnTo>
                    <a:pt x="525462" y="461963"/>
                  </a:lnTo>
                  <a:lnTo>
                    <a:pt x="530225" y="458788"/>
                  </a:lnTo>
                  <a:lnTo>
                    <a:pt x="530225" y="461963"/>
                  </a:lnTo>
                  <a:lnTo>
                    <a:pt x="525462" y="466725"/>
                  </a:lnTo>
                  <a:lnTo>
                    <a:pt x="520700" y="466725"/>
                  </a:lnTo>
                  <a:lnTo>
                    <a:pt x="520700" y="471488"/>
                  </a:lnTo>
                  <a:close/>
                </a:path>
                <a:path w="1069975" h="503554">
                  <a:moveTo>
                    <a:pt x="777875" y="498475"/>
                  </a:moveTo>
                  <a:lnTo>
                    <a:pt x="782637" y="495300"/>
                  </a:lnTo>
                  <a:lnTo>
                    <a:pt x="785812" y="495300"/>
                  </a:lnTo>
                  <a:lnTo>
                    <a:pt x="782637" y="498475"/>
                  </a:lnTo>
                  <a:lnTo>
                    <a:pt x="777875" y="498475"/>
                  </a:lnTo>
                  <a:close/>
                </a:path>
                <a:path w="1069975" h="503554">
                  <a:moveTo>
                    <a:pt x="420687" y="481013"/>
                  </a:moveTo>
                  <a:lnTo>
                    <a:pt x="420687" y="476250"/>
                  </a:lnTo>
                  <a:lnTo>
                    <a:pt x="425450" y="476250"/>
                  </a:lnTo>
                  <a:lnTo>
                    <a:pt x="425450" y="471488"/>
                  </a:lnTo>
                  <a:lnTo>
                    <a:pt x="420687" y="471488"/>
                  </a:lnTo>
                  <a:lnTo>
                    <a:pt x="420687" y="466725"/>
                  </a:lnTo>
                  <a:lnTo>
                    <a:pt x="425450" y="466725"/>
                  </a:lnTo>
                  <a:lnTo>
                    <a:pt x="425450" y="471488"/>
                  </a:lnTo>
                  <a:lnTo>
                    <a:pt x="430212" y="471488"/>
                  </a:lnTo>
                  <a:lnTo>
                    <a:pt x="430212" y="476250"/>
                  </a:lnTo>
                  <a:lnTo>
                    <a:pt x="425450" y="476250"/>
                  </a:lnTo>
                  <a:lnTo>
                    <a:pt x="425450" y="481013"/>
                  </a:lnTo>
                  <a:lnTo>
                    <a:pt x="420687" y="481013"/>
                  </a:lnTo>
                  <a:close/>
                </a:path>
                <a:path w="1069975" h="503554">
                  <a:moveTo>
                    <a:pt x="479425" y="434975"/>
                  </a:moveTo>
                  <a:lnTo>
                    <a:pt x="479425" y="430212"/>
                  </a:lnTo>
                  <a:lnTo>
                    <a:pt x="484187" y="430212"/>
                  </a:lnTo>
                  <a:lnTo>
                    <a:pt x="484187" y="434975"/>
                  </a:lnTo>
                  <a:lnTo>
                    <a:pt x="479425" y="434975"/>
                  </a:lnTo>
                  <a:close/>
                </a:path>
                <a:path w="1069975" h="503554">
                  <a:moveTo>
                    <a:pt x="401637" y="481013"/>
                  </a:moveTo>
                  <a:lnTo>
                    <a:pt x="401637" y="476250"/>
                  </a:lnTo>
                  <a:lnTo>
                    <a:pt x="401637" y="481013"/>
                  </a:lnTo>
                  <a:lnTo>
                    <a:pt x="406400" y="481013"/>
                  </a:lnTo>
                  <a:lnTo>
                    <a:pt x="406400" y="485775"/>
                  </a:lnTo>
                  <a:lnTo>
                    <a:pt x="401637" y="485775"/>
                  </a:lnTo>
                  <a:lnTo>
                    <a:pt x="401637" y="481013"/>
                  </a:lnTo>
                  <a:close/>
                </a:path>
                <a:path w="1069975" h="503554">
                  <a:moveTo>
                    <a:pt x="493712" y="412750"/>
                  </a:moveTo>
                  <a:lnTo>
                    <a:pt x="493712" y="407987"/>
                  </a:lnTo>
                  <a:lnTo>
                    <a:pt x="488950" y="407987"/>
                  </a:lnTo>
                  <a:lnTo>
                    <a:pt x="488950" y="403225"/>
                  </a:lnTo>
                  <a:lnTo>
                    <a:pt x="493712" y="407987"/>
                  </a:lnTo>
                  <a:lnTo>
                    <a:pt x="498475" y="412750"/>
                  </a:lnTo>
                  <a:lnTo>
                    <a:pt x="493712" y="412750"/>
                  </a:lnTo>
                  <a:close/>
                </a:path>
                <a:path w="1069975" h="503554">
                  <a:moveTo>
                    <a:pt x="539750" y="481013"/>
                  </a:moveTo>
                  <a:lnTo>
                    <a:pt x="539750" y="476250"/>
                  </a:lnTo>
                  <a:lnTo>
                    <a:pt x="539750" y="471488"/>
                  </a:lnTo>
                  <a:lnTo>
                    <a:pt x="544512" y="476250"/>
                  </a:lnTo>
                  <a:lnTo>
                    <a:pt x="544512" y="481013"/>
                  </a:lnTo>
                  <a:lnTo>
                    <a:pt x="539750" y="481013"/>
                  </a:lnTo>
                  <a:close/>
                </a:path>
                <a:path w="1069975" h="503554">
                  <a:moveTo>
                    <a:pt x="841375" y="495300"/>
                  </a:moveTo>
                  <a:lnTo>
                    <a:pt x="841375" y="498475"/>
                  </a:lnTo>
                  <a:lnTo>
                    <a:pt x="836612" y="498475"/>
                  </a:lnTo>
                  <a:lnTo>
                    <a:pt x="836612" y="495300"/>
                  </a:lnTo>
                  <a:lnTo>
                    <a:pt x="836612" y="490538"/>
                  </a:lnTo>
                  <a:lnTo>
                    <a:pt x="841375" y="495300"/>
                  </a:lnTo>
                  <a:close/>
                </a:path>
                <a:path w="1069975" h="503554">
                  <a:moveTo>
                    <a:pt x="393700" y="485775"/>
                  </a:moveTo>
                  <a:lnTo>
                    <a:pt x="393700" y="481013"/>
                  </a:lnTo>
                  <a:lnTo>
                    <a:pt x="398462" y="481013"/>
                  </a:lnTo>
                  <a:lnTo>
                    <a:pt x="398462" y="485775"/>
                  </a:lnTo>
                  <a:lnTo>
                    <a:pt x="393700" y="485775"/>
                  </a:lnTo>
                  <a:close/>
                </a:path>
                <a:path w="1069975" h="503554">
                  <a:moveTo>
                    <a:pt x="100012" y="46037"/>
                  </a:moveTo>
                  <a:lnTo>
                    <a:pt x="95250" y="46037"/>
                  </a:lnTo>
                  <a:lnTo>
                    <a:pt x="95250" y="41275"/>
                  </a:lnTo>
                  <a:lnTo>
                    <a:pt x="100012" y="41275"/>
                  </a:lnTo>
                  <a:lnTo>
                    <a:pt x="104775" y="41275"/>
                  </a:lnTo>
                  <a:lnTo>
                    <a:pt x="104775" y="46037"/>
                  </a:lnTo>
                  <a:lnTo>
                    <a:pt x="100012" y="46037"/>
                  </a:lnTo>
                  <a:close/>
                </a:path>
                <a:path w="1069975" h="503554">
                  <a:moveTo>
                    <a:pt x="566737" y="420687"/>
                  </a:moveTo>
                  <a:lnTo>
                    <a:pt x="566737" y="425450"/>
                  </a:lnTo>
                  <a:lnTo>
                    <a:pt x="561975" y="425450"/>
                  </a:lnTo>
                  <a:lnTo>
                    <a:pt x="566737" y="425450"/>
                  </a:lnTo>
                  <a:lnTo>
                    <a:pt x="566737" y="420687"/>
                  </a:lnTo>
                  <a:close/>
                </a:path>
                <a:path w="1069975" h="503554">
                  <a:moveTo>
                    <a:pt x="415925" y="461963"/>
                  </a:moveTo>
                  <a:lnTo>
                    <a:pt x="420687" y="461963"/>
                  </a:lnTo>
                  <a:lnTo>
                    <a:pt x="420687" y="466725"/>
                  </a:lnTo>
                  <a:lnTo>
                    <a:pt x="415925" y="466725"/>
                  </a:lnTo>
                  <a:lnTo>
                    <a:pt x="415925" y="461963"/>
                  </a:lnTo>
                  <a:close/>
                </a:path>
                <a:path w="1069975" h="503554">
                  <a:moveTo>
                    <a:pt x="544512" y="485775"/>
                  </a:moveTo>
                  <a:lnTo>
                    <a:pt x="544512" y="481013"/>
                  </a:lnTo>
                  <a:lnTo>
                    <a:pt x="549275" y="481013"/>
                  </a:lnTo>
                  <a:lnTo>
                    <a:pt x="549275" y="485775"/>
                  </a:lnTo>
                  <a:lnTo>
                    <a:pt x="544512" y="485775"/>
                  </a:lnTo>
                  <a:close/>
                </a:path>
                <a:path w="1069975" h="503554">
                  <a:moveTo>
                    <a:pt x="544512" y="439737"/>
                  </a:moveTo>
                  <a:lnTo>
                    <a:pt x="549275" y="439737"/>
                  </a:lnTo>
                  <a:lnTo>
                    <a:pt x="549275" y="444500"/>
                  </a:lnTo>
                  <a:lnTo>
                    <a:pt x="549275" y="439737"/>
                  </a:lnTo>
                  <a:lnTo>
                    <a:pt x="544512" y="439737"/>
                  </a:lnTo>
                  <a:close/>
                </a:path>
                <a:path w="1069975" h="503554">
                  <a:moveTo>
                    <a:pt x="401637" y="471488"/>
                  </a:moveTo>
                  <a:lnTo>
                    <a:pt x="406400" y="471488"/>
                  </a:lnTo>
                  <a:lnTo>
                    <a:pt x="401637" y="471488"/>
                  </a:lnTo>
                  <a:close/>
                </a:path>
                <a:path w="1069975" h="503554">
                  <a:moveTo>
                    <a:pt x="411162" y="466725"/>
                  </a:moveTo>
                  <a:lnTo>
                    <a:pt x="415925" y="466725"/>
                  </a:lnTo>
                  <a:lnTo>
                    <a:pt x="411162" y="466725"/>
                  </a:lnTo>
                  <a:close/>
                </a:path>
                <a:path w="1069975" h="503554">
                  <a:moveTo>
                    <a:pt x="493712" y="425450"/>
                  </a:moveTo>
                  <a:lnTo>
                    <a:pt x="493712" y="420687"/>
                  </a:lnTo>
                  <a:lnTo>
                    <a:pt x="498475" y="420687"/>
                  </a:lnTo>
                  <a:lnTo>
                    <a:pt x="498475" y="425450"/>
                  </a:lnTo>
                  <a:lnTo>
                    <a:pt x="493712" y="425450"/>
                  </a:lnTo>
                  <a:close/>
                </a:path>
                <a:path w="1069975" h="503554">
                  <a:moveTo>
                    <a:pt x="379412" y="403225"/>
                  </a:moveTo>
                  <a:lnTo>
                    <a:pt x="384175" y="403225"/>
                  </a:lnTo>
                  <a:lnTo>
                    <a:pt x="379412" y="403225"/>
                  </a:lnTo>
                  <a:close/>
                </a:path>
                <a:path w="1069975" h="503554">
                  <a:moveTo>
                    <a:pt x="420687" y="481013"/>
                  </a:moveTo>
                  <a:lnTo>
                    <a:pt x="415925" y="481013"/>
                  </a:lnTo>
                  <a:lnTo>
                    <a:pt x="420687" y="481013"/>
                  </a:lnTo>
                  <a:close/>
                </a:path>
                <a:path w="1069975" h="503554">
                  <a:moveTo>
                    <a:pt x="534987" y="454025"/>
                  </a:moveTo>
                  <a:lnTo>
                    <a:pt x="539750" y="454025"/>
                  </a:lnTo>
                  <a:lnTo>
                    <a:pt x="534987" y="454025"/>
                  </a:lnTo>
                  <a:close/>
                </a:path>
                <a:path w="1069975" h="503554">
                  <a:moveTo>
                    <a:pt x="315912" y="28575"/>
                  </a:moveTo>
                  <a:lnTo>
                    <a:pt x="320675" y="28575"/>
                  </a:lnTo>
                  <a:lnTo>
                    <a:pt x="320675" y="33337"/>
                  </a:lnTo>
                  <a:lnTo>
                    <a:pt x="315912" y="33337"/>
                  </a:lnTo>
                  <a:lnTo>
                    <a:pt x="315912" y="28575"/>
                  </a:lnTo>
                  <a:close/>
                </a:path>
                <a:path w="1069975" h="503554">
                  <a:moveTo>
                    <a:pt x="420687" y="466725"/>
                  </a:moveTo>
                  <a:lnTo>
                    <a:pt x="420687" y="471488"/>
                  </a:lnTo>
                  <a:lnTo>
                    <a:pt x="420687" y="466725"/>
                  </a:lnTo>
                  <a:close/>
                </a:path>
                <a:path w="1069975" h="503554">
                  <a:moveTo>
                    <a:pt x="415925" y="466725"/>
                  </a:moveTo>
                  <a:lnTo>
                    <a:pt x="420687" y="466725"/>
                  </a:lnTo>
                  <a:lnTo>
                    <a:pt x="415925" y="466725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98635" y="4454330"/>
              <a:ext cx="511173" cy="49403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3598635" y="4453695"/>
              <a:ext cx="516255" cy="498475"/>
            </a:xfrm>
            <a:custGeom>
              <a:avLst/>
              <a:gdLst/>
              <a:ahLst/>
              <a:cxnLst/>
              <a:rect l="l" t="t" r="r" b="b"/>
              <a:pathLst>
                <a:path w="516254" h="498475">
                  <a:moveTo>
                    <a:pt x="26987" y="265112"/>
                  </a:moveTo>
                  <a:lnTo>
                    <a:pt x="26987" y="260350"/>
                  </a:lnTo>
                  <a:lnTo>
                    <a:pt x="31749" y="260350"/>
                  </a:lnTo>
                  <a:lnTo>
                    <a:pt x="26987" y="260350"/>
                  </a:lnTo>
                  <a:lnTo>
                    <a:pt x="22224" y="260350"/>
                  </a:lnTo>
                  <a:lnTo>
                    <a:pt x="26987" y="260350"/>
                  </a:lnTo>
                  <a:lnTo>
                    <a:pt x="22224" y="260350"/>
                  </a:lnTo>
                  <a:lnTo>
                    <a:pt x="22224" y="255587"/>
                  </a:lnTo>
                  <a:lnTo>
                    <a:pt x="26987" y="255587"/>
                  </a:lnTo>
                  <a:lnTo>
                    <a:pt x="31749" y="255587"/>
                  </a:lnTo>
                  <a:lnTo>
                    <a:pt x="36512" y="255587"/>
                  </a:lnTo>
                  <a:lnTo>
                    <a:pt x="36512" y="250825"/>
                  </a:lnTo>
                  <a:lnTo>
                    <a:pt x="31749" y="250825"/>
                  </a:lnTo>
                  <a:lnTo>
                    <a:pt x="31749" y="246062"/>
                  </a:lnTo>
                  <a:lnTo>
                    <a:pt x="36512" y="246062"/>
                  </a:lnTo>
                  <a:lnTo>
                    <a:pt x="41274" y="246062"/>
                  </a:lnTo>
                  <a:lnTo>
                    <a:pt x="46037" y="246062"/>
                  </a:lnTo>
                  <a:lnTo>
                    <a:pt x="41274" y="246062"/>
                  </a:lnTo>
                  <a:lnTo>
                    <a:pt x="41274" y="241300"/>
                  </a:lnTo>
                  <a:lnTo>
                    <a:pt x="41274" y="236537"/>
                  </a:lnTo>
                  <a:lnTo>
                    <a:pt x="46037" y="236537"/>
                  </a:lnTo>
                  <a:lnTo>
                    <a:pt x="46037" y="241300"/>
                  </a:lnTo>
                  <a:lnTo>
                    <a:pt x="46037" y="236537"/>
                  </a:lnTo>
                  <a:lnTo>
                    <a:pt x="46037" y="241300"/>
                  </a:lnTo>
                  <a:lnTo>
                    <a:pt x="46037" y="236537"/>
                  </a:lnTo>
                  <a:lnTo>
                    <a:pt x="46037" y="233362"/>
                  </a:lnTo>
                  <a:lnTo>
                    <a:pt x="49212" y="233362"/>
                  </a:lnTo>
                  <a:lnTo>
                    <a:pt x="46037" y="233362"/>
                  </a:lnTo>
                  <a:lnTo>
                    <a:pt x="49212" y="233362"/>
                  </a:lnTo>
                  <a:lnTo>
                    <a:pt x="49212" y="228600"/>
                  </a:lnTo>
                  <a:lnTo>
                    <a:pt x="53974" y="228600"/>
                  </a:lnTo>
                  <a:lnTo>
                    <a:pt x="53974" y="223837"/>
                  </a:lnTo>
                  <a:lnTo>
                    <a:pt x="53974" y="228600"/>
                  </a:lnTo>
                  <a:lnTo>
                    <a:pt x="53974" y="233362"/>
                  </a:lnTo>
                  <a:lnTo>
                    <a:pt x="58737" y="233362"/>
                  </a:lnTo>
                  <a:lnTo>
                    <a:pt x="58737" y="228600"/>
                  </a:lnTo>
                  <a:lnTo>
                    <a:pt x="58737" y="233362"/>
                  </a:lnTo>
                  <a:lnTo>
                    <a:pt x="58737" y="228600"/>
                  </a:lnTo>
                  <a:lnTo>
                    <a:pt x="63499" y="228600"/>
                  </a:lnTo>
                  <a:lnTo>
                    <a:pt x="63499" y="233362"/>
                  </a:lnTo>
                  <a:lnTo>
                    <a:pt x="63499" y="228600"/>
                  </a:lnTo>
                  <a:lnTo>
                    <a:pt x="63499" y="233362"/>
                  </a:lnTo>
                  <a:lnTo>
                    <a:pt x="68262" y="233362"/>
                  </a:lnTo>
                  <a:lnTo>
                    <a:pt x="73024" y="233362"/>
                  </a:lnTo>
                  <a:lnTo>
                    <a:pt x="77787" y="233362"/>
                  </a:lnTo>
                  <a:lnTo>
                    <a:pt x="77787" y="236537"/>
                  </a:lnTo>
                  <a:lnTo>
                    <a:pt x="82549" y="236537"/>
                  </a:lnTo>
                  <a:lnTo>
                    <a:pt x="82549" y="241300"/>
                  </a:lnTo>
                  <a:lnTo>
                    <a:pt x="87312" y="241300"/>
                  </a:lnTo>
                  <a:lnTo>
                    <a:pt x="87312" y="236537"/>
                  </a:lnTo>
                  <a:lnTo>
                    <a:pt x="87312" y="241300"/>
                  </a:lnTo>
                  <a:lnTo>
                    <a:pt x="87312" y="236537"/>
                  </a:lnTo>
                  <a:lnTo>
                    <a:pt x="87312" y="241300"/>
                  </a:lnTo>
                  <a:lnTo>
                    <a:pt x="90487" y="241300"/>
                  </a:lnTo>
                  <a:lnTo>
                    <a:pt x="90487" y="246062"/>
                  </a:lnTo>
                  <a:lnTo>
                    <a:pt x="90487" y="250825"/>
                  </a:lnTo>
                  <a:lnTo>
                    <a:pt x="95249" y="250825"/>
                  </a:lnTo>
                  <a:lnTo>
                    <a:pt x="95249" y="255587"/>
                  </a:lnTo>
                  <a:lnTo>
                    <a:pt x="95249" y="250825"/>
                  </a:lnTo>
                  <a:lnTo>
                    <a:pt x="100012" y="250825"/>
                  </a:lnTo>
                  <a:lnTo>
                    <a:pt x="100012" y="255587"/>
                  </a:lnTo>
                  <a:lnTo>
                    <a:pt x="100012" y="250825"/>
                  </a:lnTo>
                  <a:lnTo>
                    <a:pt x="104774" y="250825"/>
                  </a:lnTo>
                  <a:lnTo>
                    <a:pt x="104774" y="255587"/>
                  </a:lnTo>
                  <a:lnTo>
                    <a:pt x="104774" y="250825"/>
                  </a:lnTo>
                  <a:lnTo>
                    <a:pt x="104774" y="255587"/>
                  </a:lnTo>
                  <a:lnTo>
                    <a:pt x="104774" y="250825"/>
                  </a:lnTo>
                  <a:lnTo>
                    <a:pt x="109537" y="250825"/>
                  </a:lnTo>
                  <a:lnTo>
                    <a:pt x="109537" y="246062"/>
                  </a:lnTo>
                  <a:lnTo>
                    <a:pt x="114299" y="246062"/>
                  </a:lnTo>
                  <a:lnTo>
                    <a:pt x="119062" y="246062"/>
                  </a:lnTo>
                  <a:lnTo>
                    <a:pt x="119062" y="241300"/>
                  </a:lnTo>
                  <a:lnTo>
                    <a:pt x="119062" y="246062"/>
                  </a:lnTo>
                  <a:lnTo>
                    <a:pt x="119062" y="241300"/>
                  </a:lnTo>
                  <a:lnTo>
                    <a:pt x="123824" y="241300"/>
                  </a:lnTo>
                  <a:lnTo>
                    <a:pt x="126999" y="241300"/>
                  </a:lnTo>
                  <a:lnTo>
                    <a:pt x="131762" y="241300"/>
                  </a:lnTo>
                  <a:lnTo>
                    <a:pt x="131762" y="236537"/>
                  </a:lnTo>
                  <a:lnTo>
                    <a:pt x="131762" y="241300"/>
                  </a:lnTo>
                  <a:lnTo>
                    <a:pt x="136524" y="241300"/>
                  </a:lnTo>
                  <a:lnTo>
                    <a:pt x="141287" y="241300"/>
                  </a:lnTo>
                  <a:lnTo>
                    <a:pt x="141287" y="246062"/>
                  </a:lnTo>
                  <a:lnTo>
                    <a:pt x="136524" y="246062"/>
                  </a:lnTo>
                  <a:lnTo>
                    <a:pt x="136524" y="250825"/>
                  </a:lnTo>
                  <a:lnTo>
                    <a:pt x="141287" y="250825"/>
                  </a:lnTo>
                  <a:lnTo>
                    <a:pt x="141287" y="255587"/>
                  </a:lnTo>
                  <a:lnTo>
                    <a:pt x="146049" y="255587"/>
                  </a:lnTo>
                  <a:lnTo>
                    <a:pt x="146049" y="260350"/>
                  </a:lnTo>
                  <a:lnTo>
                    <a:pt x="146049" y="255587"/>
                  </a:lnTo>
                  <a:lnTo>
                    <a:pt x="146049" y="260350"/>
                  </a:lnTo>
                  <a:lnTo>
                    <a:pt x="146049" y="265112"/>
                  </a:lnTo>
                  <a:lnTo>
                    <a:pt x="146049" y="260350"/>
                  </a:lnTo>
                  <a:lnTo>
                    <a:pt x="146049" y="265112"/>
                  </a:lnTo>
                  <a:lnTo>
                    <a:pt x="150812" y="265112"/>
                  </a:lnTo>
                  <a:lnTo>
                    <a:pt x="150812" y="269875"/>
                  </a:lnTo>
                  <a:lnTo>
                    <a:pt x="150812" y="273050"/>
                  </a:lnTo>
                  <a:lnTo>
                    <a:pt x="155574" y="273050"/>
                  </a:lnTo>
                  <a:lnTo>
                    <a:pt x="160337" y="273050"/>
                  </a:lnTo>
                  <a:lnTo>
                    <a:pt x="165099" y="273050"/>
                  </a:lnTo>
                  <a:lnTo>
                    <a:pt x="165099" y="269875"/>
                  </a:lnTo>
                  <a:lnTo>
                    <a:pt x="165099" y="273050"/>
                  </a:lnTo>
                  <a:lnTo>
                    <a:pt x="168274" y="273050"/>
                  </a:lnTo>
                  <a:lnTo>
                    <a:pt x="173037" y="273050"/>
                  </a:lnTo>
                  <a:lnTo>
                    <a:pt x="173037" y="269875"/>
                  </a:lnTo>
                  <a:lnTo>
                    <a:pt x="177799" y="269875"/>
                  </a:lnTo>
                  <a:lnTo>
                    <a:pt x="173037" y="269875"/>
                  </a:lnTo>
                  <a:lnTo>
                    <a:pt x="177799" y="269875"/>
                  </a:lnTo>
                  <a:lnTo>
                    <a:pt x="177799" y="265112"/>
                  </a:lnTo>
                  <a:lnTo>
                    <a:pt x="177799" y="269875"/>
                  </a:lnTo>
                  <a:lnTo>
                    <a:pt x="182562" y="269875"/>
                  </a:lnTo>
                  <a:lnTo>
                    <a:pt x="182562" y="273050"/>
                  </a:lnTo>
                  <a:lnTo>
                    <a:pt x="187324" y="273050"/>
                  </a:lnTo>
                  <a:lnTo>
                    <a:pt x="187324" y="269875"/>
                  </a:lnTo>
                  <a:lnTo>
                    <a:pt x="192087" y="269875"/>
                  </a:lnTo>
                  <a:lnTo>
                    <a:pt x="187324" y="269875"/>
                  </a:lnTo>
                  <a:lnTo>
                    <a:pt x="187324" y="265112"/>
                  </a:lnTo>
                  <a:lnTo>
                    <a:pt x="192087" y="265112"/>
                  </a:lnTo>
                  <a:lnTo>
                    <a:pt x="192087" y="260350"/>
                  </a:lnTo>
                  <a:lnTo>
                    <a:pt x="196849" y="260350"/>
                  </a:lnTo>
                  <a:lnTo>
                    <a:pt x="196849" y="255587"/>
                  </a:lnTo>
                  <a:lnTo>
                    <a:pt x="201612" y="255587"/>
                  </a:lnTo>
                  <a:lnTo>
                    <a:pt x="201612" y="250825"/>
                  </a:lnTo>
                  <a:lnTo>
                    <a:pt x="204787" y="250825"/>
                  </a:lnTo>
                  <a:lnTo>
                    <a:pt x="204787" y="246062"/>
                  </a:lnTo>
                  <a:lnTo>
                    <a:pt x="204787" y="241300"/>
                  </a:lnTo>
                  <a:lnTo>
                    <a:pt x="209549" y="241300"/>
                  </a:lnTo>
                  <a:lnTo>
                    <a:pt x="209549" y="236537"/>
                  </a:lnTo>
                  <a:lnTo>
                    <a:pt x="209549" y="233362"/>
                  </a:lnTo>
                  <a:lnTo>
                    <a:pt x="214312" y="233362"/>
                  </a:lnTo>
                  <a:lnTo>
                    <a:pt x="214312" y="228600"/>
                  </a:lnTo>
                  <a:lnTo>
                    <a:pt x="214312" y="223837"/>
                  </a:lnTo>
                  <a:lnTo>
                    <a:pt x="219074" y="223837"/>
                  </a:lnTo>
                  <a:lnTo>
                    <a:pt x="219074" y="219075"/>
                  </a:lnTo>
                  <a:lnTo>
                    <a:pt x="219074" y="214312"/>
                  </a:lnTo>
                  <a:lnTo>
                    <a:pt x="223837" y="214312"/>
                  </a:lnTo>
                  <a:lnTo>
                    <a:pt x="223837" y="209550"/>
                  </a:lnTo>
                  <a:lnTo>
                    <a:pt x="228599" y="209550"/>
                  </a:lnTo>
                  <a:lnTo>
                    <a:pt x="223837" y="209550"/>
                  </a:lnTo>
                  <a:lnTo>
                    <a:pt x="223837" y="204787"/>
                  </a:lnTo>
                  <a:lnTo>
                    <a:pt x="228599" y="204787"/>
                  </a:lnTo>
                  <a:lnTo>
                    <a:pt x="228599" y="200025"/>
                  </a:lnTo>
                  <a:lnTo>
                    <a:pt x="233362" y="200025"/>
                  </a:lnTo>
                  <a:lnTo>
                    <a:pt x="233362" y="195262"/>
                  </a:lnTo>
                  <a:lnTo>
                    <a:pt x="233362" y="192087"/>
                  </a:lnTo>
                  <a:lnTo>
                    <a:pt x="228599" y="192087"/>
                  </a:lnTo>
                  <a:lnTo>
                    <a:pt x="228599" y="187325"/>
                  </a:lnTo>
                  <a:lnTo>
                    <a:pt x="223837" y="187325"/>
                  </a:lnTo>
                  <a:lnTo>
                    <a:pt x="223837" y="182562"/>
                  </a:lnTo>
                  <a:lnTo>
                    <a:pt x="228599" y="182562"/>
                  </a:lnTo>
                  <a:lnTo>
                    <a:pt x="223837" y="182562"/>
                  </a:lnTo>
                  <a:lnTo>
                    <a:pt x="228599" y="182562"/>
                  </a:lnTo>
                  <a:lnTo>
                    <a:pt x="223837" y="177800"/>
                  </a:lnTo>
                  <a:lnTo>
                    <a:pt x="228599" y="177800"/>
                  </a:lnTo>
                  <a:lnTo>
                    <a:pt x="228599" y="182562"/>
                  </a:lnTo>
                  <a:lnTo>
                    <a:pt x="228599" y="177800"/>
                  </a:lnTo>
                  <a:lnTo>
                    <a:pt x="228599" y="182562"/>
                  </a:lnTo>
                  <a:lnTo>
                    <a:pt x="228599" y="177800"/>
                  </a:lnTo>
                  <a:lnTo>
                    <a:pt x="233362" y="177800"/>
                  </a:lnTo>
                  <a:lnTo>
                    <a:pt x="228599" y="177800"/>
                  </a:lnTo>
                  <a:lnTo>
                    <a:pt x="228599" y="173037"/>
                  </a:lnTo>
                  <a:lnTo>
                    <a:pt x="233362" y="173037"/>
                  </a:lnTo>
                  <a:lnTo>
                    <a:pt x="228599" y="173037"/>
                  </a:lnTo>
                  <a:lnTo>
                    <a:pt x="233362" y="173037"/>
                  </a:lnTo>
                  <a:lnTo>
                    <a:pt x="228599" y="173037"/>
                  </a:lnTo>
                  <a:lnTo>
                    <a:pt x="233362" y="173037"/>
                  </a:lnTo>
                  <a:lnTo>
                    <a:pt x="233362" y="168275"/>
                  </a:lnTo>
                  <a:lnTo>
                    <a:pt x="233362" y="173037"/>
                  </a:lnTo>
                  <a:lnTo>
                    <a:pt x="233362" y="168275"/>
                  </a:lnTo>
                  <a:lnTo>
                    <a:pt x="238124" y="168275"/>
                  </a:lnTo>
                  <a:lnTo>
                    <a:pt x="241299" y="168275"/>
                  </a:lnTo>
                  <a:lnTo>
                    <a:pt x="241299" y="173037"/>
                  </a:lnTo>
                  <a:lnTo>
                    <a:pt x="241299" y="168275"/>
                  </a:lnTo>
                  <a:lnTo>
                    <a:pt x="241299" y="173037"/>
                  </a:lnTo>
                  <a:lnTo>
                    <a:pt x="246062" y="173037"/>
                  </a:lnTo>
                  <a:lnTo>
                    <a:pt x="246062" y="168275"/>
                  </a:lnTo>
                  <a:lnTo>
                    <a:pt x="250824" y="168275"/>
                  </a:lnTo>
                  <a:lnTo>
                    <a:pt x="255587" y="163512"/>
                  </a:lnTo>
                  <a:lnTo>
                    <a:pt x="255587" y="168275"/>
                  </a:lnTo>
                  <a:lnTo>
                    <a:pt x="260349" y="168275"/>
                  </a:lnTo>
                  <a:lnTo>
                    <a:pt x="260349" y="173037"/>
                  </a:lnTo>
                  <a:lnTo>
                    <a:pt x="265112" y="173037"/>
                  </a:lnTo>
                  <a:lnTo>
                    <a:pt x="265112" y="177800"/>
                  </a:lnTo>
                  <a:lnTo>
                    <a:pt x="269874" y="177800"/>
                  </a:lnTo>
                  <a:lnTo>
                    <a:pt x="269874" y="173037"/>
                  </a:lnTo>
                  <a:lnTo>
                    <a:pt x="274637" y="173037"/>
                  </a:lnTo>
                  <a:lnTo>
                    <a:pt x="274637" y="168275"/>
                  </a:lnTo>
                  <a:lnTo>
                    <a:pt x="279399" y="168275"/>
                  </a:lnTo>
                  <a:lnTo>
                    <a:pt x="279399" y="163512"/>
                  </a:lnTo>
                  <a:lnTo>
                    <a:pt x="282574" y="163512"/>
                  </a:lnTo>
                  <a:lnTo>
                    <a:pt x="282574" y="158750"/>
                  </a:lnTo>
                  <a:lnTo>
                    <a:pt x="279399" y="158750"/>
                  </a:lnTo>
                  <a:lnTo>
                    <a:pt x="279399" y="155575"/>
                  </a:lnTo>
                  <a:lnTo>
                    <a:pt x="279399" y="150812"/>
                  </a:lnTo>
                  <a:lnTo>
                    <a:pt x="282574" y="150812"/>
                  </a:lnTo>
                  <a:lnTo>
                    <a:pt x="282574" y="146050"/>
                  </a:lnTo>
                  <a:lnTo>
                    <a:pt x="287337" y="146050"/>
                  </a:lnTo>
                  <a:lnTo>
                    <a:pt x="287337" y="141287"/>
                  </a:lnTo>
                  <a:lnTo>
                    <a:pt x="287337" y="136525"/>
                  </a:lnTo>
                  <a:lnTo>
                    <a:pt x="282574" y="136525"/>
                  </a:lnTo>
                  <a:lnTo>
                    <a:pt x="287337" y="136525"/>
                  </a:lnTo>
                  <a:lnTo>
                    <a:pt x="287337" y="131762"/>
                  </a:lnTo>
                  <a:lnTo>
                    <a:pt x="292099" y="127000"/>
                  </a:lnTo>
                  <a:lnTo>
                    <a:pt x="292099" y="122237"/>
                  </a:lnTo>
                  <a:lnTo>
                    <a:pt x="287337" y="122237"/>
                  </a:lnTo>
                  <a:lnTo>
                    <a:pt x="292099" y="122237"/>
                  </a:lnTo>
                  <a:lnTo>
                    <a:pt x="287337" y="122237"/>
                  </a:lnTo>
                  <a:lnTo>
                    <a:pt x="287337" y="119062"/>
                  </a:lnTo>
                  <a:lnTo>
                    <a:pt x="282574" y="119062"/>
                  </a:lnTo>
                  <a:lnTo>
                    <a:pt x="287337" y="119062"/>
                  </a:lnTo>
                  <a:lnTo>
                    <a:pt x="292099" y="119062"/>
                  </a:lnTo>
                  <a:lnTo>
                    <a:pt x="292099" y="114300"/>
                  </a:lnTo>
                  <a:lnTo>
                    <a:pt x="296862" y="114300"/>
                  </a:lnTo>
                  <a:lnTo>
                    <a:pt x="296862" y="109537"/>
                  </a:lnTo>
                  <a:lnTo>
                    <a:pt x="301624" y="109537"/>
                  </a:lnTo>
                  <a:lnTo>
                    <a:pt x="301624" y="104775"/>
                  </a:lnTo>
                  <a:lnTo>
                    <a:pt x="296862" y="104775"/>
                  </a:lnTo>
                  <a:lnTo>
                    <a:pt x="301624" y="104775"/>
                  </a:lnTo>
                  <a:lnTo>
                    <a:pt x="301624" y="100012"/>
                  </a:lnTo>
                  <a:lnTo>
                    <a:pt x="306387" y="100012"/>
                  </a:lnTo>
                  <a:lnTo>
                    <a:pt x="306387" y="95250"/>
                  </a:lnTo>
                  <a:lnTo>
                    <a:pt x="306387" y="90487"/>
                  </a:lnTo>
                  <a:lnTo>
                    <a:pt x="301624" y="90487"/>
                  </a:lnTo>
                  <a:lnTo>
                    <a:pt x="306387" y="90487"/>
                  </a:lnTo>
                  <a:lnTo>
                    <a:pt x="306387" y="85725"/>
                  </a:lnTo>
                  <a:lnTo>
                    <a:pt x="311149" y="85725"/>
                  </a:lnTo>
                  <a:lnTo>
                    <a:pt x="315912" y="85725"/>
                  </a:lnTo>
                  <a:lnTo>
                    <a:pt x="319087" y="85725"/>
                  </a:lnTo>
                  <a:lnTo>
                    <a:pt x="315912" y="85725"/>
                  </a:lnTo>
                  <a:lnTo>
                    <a:pt x="315912" y="80962"/>
                  </a:lnTo>
                  <a:lnTo>
                    <a:pt x="319087" y="80962"/>
                  </a:lnTo>
                  <a:lnTo>
                    <a:pt x="323849" y="80962"/>
                  </a:lnTo>
                  <a:lnTo>
                    <a:pt x="323849" y="77787"/>
                  </a:lnTo>
                  <a:lnTo>
                    <a:pt x="319087" y="77787"/>
                  </a:lnTo>
                  <a:lnTo>
                    <a:pt x="323849" y="77787"/>
                  </a:lnTo>
                  <a:lnTo>
                    <a:pt x="319087" y="77787"/>
                  </a:lnTo>
                  <a:lnTo>
                    <a:pt x="323849" y="77787"/>
                  </a:lnTo>
                  <a:lnTo>
                    <a:pt x="323849" y="73025"/>
                  </a:lnTo>
                  <a:lnTo>
                    <a:pt x="328612" y="73025"/>
                  </a:lnTo>
                  <a:lnTo>
                    <a:pt x="328612" y="68262"/>
                  </a:lnTo>
                  <a:lnTo>
                    <a:pt x="333374" y="68262"/>
                  </a:lnTo>
                  <a:lnTo>
                    <a:pt x="338137" y="68262"/>
                  </a:lnTo>
                  <a:lnTo>
                    <a:pt x="338137" y="63500"/>
                  </a:lnTo>
                  <a:lnTo>
                    <a:pt x="338137" y="68262"/>
                  </a:lnTo>
                  <a:lnTo>
                    <a:pt x="338137" y="63500"/>
                  </a:lnTo>
                  <a:lnTo>
                    <a:pt x="333374" y="63500"/>
                  </a:lnTo>
                  <a:lnTo>
                    <a:pt x="333374" y="58737"/>
                  </a:lnTo>
                  <a:lnTo>
                    <a:pt x="333374" y="53975"/>
                  </a:lnTo>
                  <a:lnTo>
                    <a:pt x="338137" y="53975"/>
                  </a:lnTo>
                  <a:lnTo>
                    <a:pt x="333374" y="53975"/>
                  </a:lnTo>
                  <a:lnTo>
                    <a:pt x="328612" y="53975"/>
                  </a:lnTo>
                  <a:lnTo>
                    <a:pt x="333374" y="53975"/>
                  </a:lnTo>
                  <a:lnTo>
                    <a:pt x="328612" y="53975"/>
                  </a:lnTo>
                  <a:lnTo>
                    <a:pt x="328612" y="49212"/>
                  </a:lnTo>
                  <a:lnTo>
                    <a:pt x="323849" y="49212"/>
                  </a:lnTo>
                  <a:lnTo>
                    <a:pt x="319087" y="49212"/>
                  </a:lnTo>
                  <a:lnTo>
                    <a:pt x="319087" y="44450"/>
                  </a:lnTo>
                  <a:lnTo>
                    <a:pt x="315912" y="44450"/>
                  </a:lnTo>
                  <a:lnTo>
                    <a:pt x="315912" y="41275"/>
                  </a:lnTo>
                  <a:lnTo>
                    <a:pt x="311149" y="41275"/>
                  </a:lnTo>
                  <a:lnTo>
                    <a:pt x="311149" y="36512"/>
                  </a:lnTo>
                  <a:lnTo>
                    <a:pt x="311149" y="31750"/>
                  </a:lnTo>
                  <a:lnTo>
                    <a:pt x="306387" y="31750"/>
                  </a:lnTo>
                  <a:lnTo>
                    <a:pt x="306387" y="26987"/>
                  </a:lnTo>
                  <a:lnTo>
                    <a:pt x="311149" y="26987"/>
                  </a:lnTo>
                  <a:lnTo>
                    <a:pt x="315912" y="26987"/>
                  </a:lnTo>
                  <a:lnTo>
                    <a:pt x="315912" y="31750"/>
                  </a:lnTo>
                  <a:lnTo>
                    <a:pt x="315912" y="26987"/>
                  </a:lnTo>
                  <a:lnTo>
                    <a:pt x="319087" y="26987"/>
                  </a:lnTo>
                  <a:lnTo>
                    <a:pt x="315912" y="26987"/>
                  </a:lnTo>
                  <a:lnTo>
                    <a:pt x="315912" y="22225"/>
                  </a:lnTo>
                  <a:lnTo>
                    <a:pt x="315912" y="17462"/>
                  </a:lnTo>
                  <a:lnTo>
                    <a:pt x="319087" y="17462"/>
                  </a:lnTo>
                  <a:lnTo>
                    <a:pt x="323849" y="17462"/>
                  </a:lnTo>
                  <a:lnTo>
                    <a:pt x="323849" y="12700"/>
                  </a:lnTo>
                  <a:lnTo>
                    <a:pt x="323849" y="7937"/>
                  </a:lnTo>
                  <a:lnTo>
                    <a:pt x="319087" y="7937"/>
                  </a:lnTo>
                  <a:lnTo>
                    <a:pt x="319087" y="3175"/>
                  </a:lnTo>
                  <a:lnTo>
                    <a:pt x="315912" y="3175"/>
                  </a:lnTo>
                  <a:lnTo>
                    <a:pt x="319087" y="3175"/>
                  </a:lnTo>
                  <a:lnTo>
                    <a:pt x="323849" y="3175"/>
                  </a:lnTo>
                  <a:lnTo>
                    <a:pt x="328612" y="3175"/>
                  </a:lnTo>
                  <a:lnTo>
                    <a:pt x="328612" y="0"/>
                  </a:lnTo>
                  <a:lnTo>
                    <a:pt x="333374" y="0"/>
                  </a:lnTo>
                  <a:lnTo>
                    <a:pt x="333374" y="3175"/>
                  </a:lnTo>
                  <a:lnTo>
                    <a:pt x="338137" y="3175"/>
                  </a:lnTo>
                  <a:lnTo>
                    <a:pt x="342899" y="3175"/>
                  </a:lnTo>
                  <a:lnTo>
                    <a:pt x="342899" y="7937"/>
                  </a:lnTo>
                  <a:lnTo>
                    <a:pt x="347662" y="7937"/>
                  </a:lnTo>
                  <a:lnTo>
                    <a:pt x="347662" y="12700"/>
                  </a:lnTo>
                  <a:lnTo>
                    <a:pt x="352424" y="12700"/>
                  </a:lnTo>
                  <a:lnTo>
                    <a:pt x="357187" y="12700"/>
                  </a:lnTo>
                  <a:lnTo>
                    <a:pt x="357187" y="17462"/>
                  </a:lnTo>
                  <a:lnTo>
                    <a:pt x="360362" y="17462"/>
                  </a:lnTo>
                  <a:lnTo>
                    <a:pt x="365124" y="17462"/>
                  </a:lnTo>
                  <a:lnTo>
                    <a:pt x="365124" y="22225"/>
                  </a:lnTo>
                  <a:lnTo>
                    <a:pt x="369887" y="22225"/>
                  </a:lnTo>
                  <a:lnTo>
                    <a:pt x="369887" y="26987"/>
                  </a:lnTo>
                  <a:lnTo>
                    <a:pt x="374649" y="26987"/>
                  </a:lnTo>
                  <a:lnTo>
                    <a:pt x="379412" y="26987"/>
                  </a:lnTo>
                  <a:lnTo>
                    <a:pt x="384174" y="26987"/>
                  </a:lnTo>
                  <a:lnTo>
                    <a:pt x="388937" y="26987"/>
                  </a:lnTo>
                  <a:lnTo>
                    <a:pt x="388937" y="31750"/>
                  </a:lnTo>
                  <a:lnTo>
                    <a:pt x="393699" y="31750"/>
                  </a:lnTo>
                  <a:lnTo>
                    <a:pt x="396874" y="31750"/>
                  </a:lnTo>
                  <a:lnTo>
                    <a:pt x="396874" y="36512"/>
                  </a:lnTo>
                  <a:lnTo>
                    <a:pt x="401637" y="36512"/>
                  </a:lnTo>
                  <a:lnTo>
                    <a:pt x="401637" y="41275"/>
                  </a:lnTo>
                  <a:lnTo>
                    <a:pt x="406399" y="41275"/>
                  </a:lnTo>
                  <a:lnTo>
                    <a:pt x="406399" y="44450"/>
                  </a:lnTo>
                  <a:lnTo>
                    <a:pt x="411162" y="44450"/>
                  </a:lnTo>
                  <a:lnTo>
                    <a:pt x="415924" y="49212"/>
                  </a:lnTo>
                  <a:lnTo>
                    <a:pt x="411162" y="49212"/>
                  </a:lnTo>
                  <a:lnTo>
                    <a:pt x="411162" y="53975"/>
                  </a:lnTo>
                  <a:lnTo>
                    <a:pt x="415924" y="53975"/>
                  </a:lnTo>
                  <a:lnTo>
                    <a:pt x="415924" y="58737"/>
                  </a:lnTo>
                  <a:lnTo>
                    <a:pt x="420687" y="58737"/>
                  </a:lnTo>
                  <a:lnTo>
                    <a:pt x="425449" y="53975"/>
                  </a:lnTo>
                  <a:lnTo>
                    <a:pt x="425449" y="58737"/>
                  </a:lnTo>
                  <a:lnTo>
                    <a:pt x="425449" y="53975"/>
                  </a:lnTo>
                  <a:lnTo>
                    <a:pt x="430212" y="53975"/>
                  </a:lnTo>
                  <a:lnTo>
                    <a:pt x="433387" y="53975"/>
                  </a:lnTo>
                  <a:lnTo>
                    <a:pt x="461962" y="53975"/>
                  </a:lnTo>
                  <a:lnTo>
                    <a:pt x="461962" y="58737"/>
                  </a:lnTo>
                  <a:lnTo>
                    <a:pt x="461962" y="63500"/>
                  </a:lnTo>
                  <a:lnTo>
                    <a:pt x="466724" y="63500"/>
                  </a:lnTo>
                  <a:lnTo>
                    <a:pt x="466724" y="68262"/>
                  </a:lnTo>
                  <a:lnTo>
                    <a:pt x="461962" y="73025"/>
                  </a:lnTo>
                  <a:lnTo>
                    <a:pt x="466724" y="73025"/>
                  </a:lnTo>
                  <a:lnTo>
                    <a:pt x="471487" y="73025"/>
                  </a:lnTo>
                  <a:lnTo>
                    <a:pt x="474662" y="73025"/>
                  </a:lnTo>
                  <a:lnTo>
                    <a:pt x="474662" y="77787"/>
                  </a:lnTo>
                  <a:lnTo>
                    <a:pt x="479424" y="77787"/>
                  </a:lnTo>
                  <a:lnTo>
                    <a:pt x="484187" y="77787"/>
                  </a:lnTo>
                  <a:lnTo>
                    <a:pt x="488949" y="77787"/>
                  </a:lnTo>
                  <a:lnTo>
                    <a:pt x="488949" y="80962"/>
                  </a:lnTo>
                  <a:lnTo>
                    <a:pt x="484187" y="80962"/>
                  </a:lnTo>
                  <a:lnTo>
                    <a:pt x="488949" y="80962"/>
                  </a:lnTo>
                  <a:lnTo>
                    <a:pt x="493712" y="80962"/>
                  </a:lnTo>
                  <a:lnTo>
                    <a:pt x="493712" y="85725"/>
                  </a:lnTo>
                  <a:lnTo>
                    <a:pt x="498474" y="85725"/>
                  </a:lnTo>
                  <a:lnTo>
                    <a:pt x="498474" y="90487"/>
                  </a:lnTo>
                  <a:lnTo>
                    <a:pt x="503237" y="85725"/>
                  </a:lnTo>
                  <a:lnTo>
                    <a:pt x="503237" y="90487"/>
                  </a:lnTo>
                  <a:lnTo>
                    <a:pt x="503237" y="85725"/>
                  </a:lnTo>
                  <a:lnTo>
                    <a:pt x="503237" y="90487"/>
                  </a:lnTo>
                  <a:lnTo>
                    <a:pt x="507999" y="90487"/>
                  </a:lnTo>
                  <a:lnTo>
                    <a:pt x="507999" y="95250"/>
                  </a:lnTo>
                  <a:lnTo>
                    <a:pt x="507999" y="100012"/>
                  </a:lnTo>
                  <a:lnTo>
                    <a:pt x="511174" y="100012"/>
                  </a:lnTo>
                  <a:lnTo>
                    <a:pt x="511174" y="104775"/>
                  </a:lnTo>
                  <a:lnTo>
                    <a:pt x="507999" y="104775"/>
                  </a:lnTo>
                  <a:lnTo>
                    <a:pt x="511174" y="104775"/>
                  </a:lnTo>
                  <a:lnTo>
                    <a:pt x="511174" y="109537"/>
                  </a:lnTo>
                  <a:lnTo>
                    <a:pt x="511174" y="114300"/>
                  </a:lnTo>
                  <a:lnTo>
                    <a:pt x="511174" y="119062"/>
                  </a:lnTo>
                  <a:lnTo>
                    <a:pt x="515937" y="119062"/>
                  </a:lnTo>
                  <a:lnTo>
                    <a:pt x="511174" y="119062"/>
                  </a:lnTo>
                  <a:lnTo>
                    <a:pt x="511174" y="122237"/>
                  </a:lnTo>
                  <a:lnTo>
                    <a:pt x="515937" y="122237"/>
                  </a:lnTo>
                  <a:lnTo>
                    <a:pt x="511174" y="122237"/>
                  </a:lnTo>
                  <a:lnTo>
                    <a:pt x="507999" y="127000"/>
                  </a:lnTo>
                  <a:lnTo>
                    <a:pt x="507999" y="131762"/>
                  </a:lnTo>
                  <a:lnTo>
                    <a:pt x="507999" y="136525"/>
                  </a:lnTo>
                  <a:lnTo>
                    <a:pt x="511174" y="136525"/>
                  </a:lnTo>
                  <a:lnTo>
                    <a:pt x="511174" y="141287"/>
                  </a:lnTo>
                  <a:lnTo>
                    <a:pt x="511174" y="146050"/>
                  </a:lnTo>
                  <a:lnTo>
                    <a:pt x="511174" y="150812"/>
                  </a:lnTo>
                  <a:lnTo>
                    <a:pt x="511174" y="155575"/>
                  </a:lnTo>
                  <a:lnTo>
                    <a:pt x="507999" y="155575"/>
                  </a:lnTo>
                  <a:lnTo>
                    <a:pt x="507999" y="158750"/>
                  </a:lnTo>
                  <a:lnTo>
                    <a:pt x="507999" y="163512"/>
                  </a:lnTo>
                  <a:lnTo>
                    <a:pt x="503237" y="163512"/>
                  </a:lnTo>
                  <a:lnTo>
                    <a:pt x="503237" y="158750"/>
                  </a:lnTo>
                  <a:lnTo>
                    <a:pt x="498474" y="158750"/>
                  </a:lnTo>
                  <a:lnTo>
                    <a:pt x="498474" y="155575"/>
                  </a:lnTo>
                  <a:lnTo>
                    <a:pt x="493712" y="155575"/>
                  </a:lnTo>
                  <a:lnTo>
                    <a:pt x="488949" y="155575"/>
                  </a:lnTo>
                  <a:lnTo>
                    <a:pt x="484187" y="155575"/>
                  </a:lnTo>
                  <a:lnTo>
                    <a:pt x="484187" y="150812"/>
                  </a:lnTo>
                  <a:lnTo>
                    <a:pt x="484187" y="155575"/>
                  </a:lnTo>
                  <a:lnTo>
                    <a:pt x="479424" y="155575"/>
                  </a:lnTo>
                  <a:lnTo>
                    <a:pt x="479424" y="158750"/>
                  </a:lnTo>
                  <a:lnTo>
                    <a:pt x="474662" y="158750"/>
                  </a:lnTo>
                  <a:lnTo>
                    <a:pt x="471487" y="158750"/>
                  </a:lnTo>
                  <a:lnTo>
                    <a:pt x="471487" y="163512"/>
                  </a:lnTo>
                  <a:lnTo>
                    <a:pt x="466724" y="163512"/>
                  </a:lnTo>
                  <a:lnTo>
                    <a:pt x="466724" y="168275"/>
                  </a:lnTo>
                  <a:lnTo>
                    <a:pt x="461962" y="168275"/>
                  </a:lnTo>
                  <a:lnTo>
                    <a:pt x="461962" y="173037"/>
                  </a:lnTo>
                  <a:lnTo>
                    <a:pt x="461962" y="177800"/>
                  </a:lnTo>
                  <a:lnTo>
                    <a:pt x="457199" y="177800"/>
                  </a:lnTo>
                  <a:lnTo>
                    <a:pt x="452437" y="177800"/>
                  </a:lnTo>
                  <a:lnTo>
                    <a:pt x="452437" y="182562"/>
                  </a:lnTo>
                  <a:lnTo>
                    <a:pt x="452437" y="187325"/>
                  </a:lnTo>
                  <a:lnTo>
                    <a:pt x="447674" y="187325"/>
                  </a:lnTo>
                  <a:lnTo>
                    <a:pt x="447674" y="182562"/>
                  </a:lnTo>
                  <a:lnTo>
                    <a:pt x="447674" y="187325"/>
                  </a:lnTo>
                  <a:lnTo>
                    <a:pt x="442912" y="187325"/>
                  </a:lnTo>
                  <a:lnTo>
                    <a:pt x="442912" y="192087"/>
                  </a:lnTo>
                  <a:lnTo>
                    <a:pt x="438149" y="192087"/>
                  </a:lnTo>
                  <a:lnTo>
                    <a:pt x="438149" y="195262"/>
                  </a:lnTo>
                  <a:lnTo>
                    <a:pt x="433387" y="195262"/>
                  </a:lnTo>
                  <a:lnTo>
                    <a:pt x="433387" y="200025"/>
                  </a:lnTo>
                  <a:lnTo>
                    <a:pt x="433387" y="204787"/>
                  </a:lnTo>
                  <a:lnTo>
                    <a:pt x="430212" y="204787"/>
                  </a:lnTo>
                  <a:lnTo>
                    <a:pt x="430212" y="200025"/>
                  </a:lnTo>
                  <a:lnTo>
                    <a:pt x="430212" y="195262"/>
                  </a:lnTo>
                  <a:lnTo>
                    <a:pt x="425449" y="192087"/>
                  </a:lnTo>
                  <a:lnTo>
                    <a:pt x="425449" y="187325"/>
                  </a:lnTo>
                  <a:lnTo>
                    <a:pt x="425449" y="192087"/>
                  </a:lnTo>
                  <a:lnTo>
                    <a:pt x="420687" y="192087"/>
                  </a:lnTo>
                  <a:lnTo>
                    <a:pt x="420687" y="195262"/>
                  </a:lnTo>
                  <a:lnTo>
                    <a:pt x="415924" y="195262"/>
                  </a:lnTo>
                  <a:lnTo>
                    <a:pt x="420687" y="195262"/>
                  </a:lnTo>
                  <a:lnTo>
                    <a:pt x="415924" y="195262"/>
                  </a:lnTo>
                  <a:lnTo>
                    <a:pt x="411162" y="200025"/>
                  </a:lnTo>
                  <a:lnTo>
                    <a:pt x="406399" y="200025"/>
                  </a:lnTo>
                  <a:lnTo>
                    <a:pt x="406399" y="204787"/>
                  </a:lnTo>
                  <a:lnTo>
                    <a:pt x="406399" y="200025"/>
                  </a:lnTo>
                  <a:lnTo>
                    <a:pt x="401637" y="200025"/>
                  </a:lnTo>
                  <a:lnTo>
                    <a:pt x="401637" y="195262"/>
                  </a:lnTo>
                  <a:lnTo>
                    <a:pt x="401637" y="192087"/>
                  </a:lnTo>
                  <a:lnTo>
                    <a:pt x="406399" y="192087"/>
                  </a:lnTo>
                  <a:lnTo>
                    <a:pt x="406399" y="187325"/>
                  </a:lnTo>
                  <a:lnTo>
                    <a:pt x="401637" y="187325"/>
                  </a:lnTo>
                  <a:lnTo>
                    <a:pt x="401637" y="192087"/>
                  </a:lnTo>
                  <a:lnTo>
                    <a:pt x="401637" y="187325"/>
                  </a:lnTo>
                  <a:lnTo>
                    <a:pt x="396874" y="187325"/>
                  </a:lnTo>
                  <a:lnTo>
                    <a:pt x="396874" y="192087"/>
                  </a:lnTo>
                  <a:lnTo>
                    <a:pt x="396874" y="187325"/>
                  </a:lnTo>
                  <a:lnTo>
                    <a:pt x="393699" y="187325"/>
                  </a:lnTo>
                  <a:lnTo>
                    <a:pt x="393699" y="192087"/>
                  </a:lnTo>
                  <a:lnTo>
                    <a:pt x="388937" y="192087"/>
                  </a:lnTo>
                  <a:lnTo>
                    <a:pt x="388937" y="195262"/>
                  </a:lnTo>
                  <a:lnTo>
                    <a:pt x="384174" y="195262"/>
                  </a:lnTo>
                  <a:lnTo>
                    <a:pt x="379412" y="200025"/>
                  </a:lnTo>
                  <a:lnTo>
                    <a:pt x="379412" y="204787"/>
                  </a:lnTo>
                  <a:lnTo>
                    <a:pt x="374649" y="204787"/>
                  </a:lnTo>
                  <a:lnTo>
                    <a:pt x="374649" y="209550"/>
                  </a:lnTo>
                  <a:lnTo>
                    <a:pt x="369887" y="209550"/>
                  </a:lnTo>
                  <a:lnTo>
                    <a:pt x="369887" y="204787"/>
                  </a:lnTo>
                  <a:lnTo>
                    <a:pt x="369887" y="209550"/>
                  </a:lnTo>
                  <a:lnTo>
                    <a:pt x="365124" y="209550"/>
                  </a:lnTo>
                  <a:lnTo>
                    <a:pt x="365124" y="204787"/>
                  </a:lnTo>
                  <a:lnTo>
                    <a:pt x="365124" y="209550"/>
                  </a:lnTo>
                  <a:lnTo>
                    <a:pt x="365124" y="204787"/>
                  </a:lnTo>
                  <a:lnTo>
                    <a:pt x="360362" y="204787"/>
                  </a:lnTo>
                  <a:lnTo>
                    <a:pt x="360362" y="200025"/>
                  </a:lnTo>
                  <a:lnTo>
                    <a:pt x="360362" y="195262"/>
                  </a:lnTo>
                  <a:lnTo>
                    <a:pt x="357187" y="195262"/>
                  </a:lnTo>
                  <a:lnTo>
                    <a:pt x="357187" y="200025"/>
                  </a:lnTo>
                  <a:lnTo>
                    <a:pt x="352424" y="200025"/>
                  </a:lnTo>
                  <a:lnTo>
                    <a:pt x="357187" y="200025"/>
                  </a:lnTo>
                  <a:lnTo>
                    <a:pt x="357187" y="204787"/>
                  </a:lnTo>
                  <a:lnTo>
                    <a:pt x="352424" y="204787"/>
                  </a:lnTo>
                  <a:lnTo>
                    <a:pt x="352424" y="209550"/>
                  </a:lnTo>
                  <a:lnTo>
                    <a:pt x="352424" y="204787"/>
                  </a:lnTo>
                  <a:lnTo>
                    <a:pt x="352424" y="209550"/>
                  </a:lnTo>
                  <a:lnTo>
                    <a:pt x="347662" y="209550"/>
                  </a:lnTo>
                  <a:lnTo>
                    <a:pt x="347662" y="214312"/>
                  </a:lnTo>
                  <a:lnTo>
                    <a:pt x="347662" y="209550"/>
                  </a:lnTo>
                  <a:lnTo>
                    <a:pt x="342899" y="209550"/>
                  </a:lnTo>
                  <a:lnTo>
                    <a:pt x="338137" y="209550"/>
                  </a:lnTo>
                  <a:lnTo>
                    <a:pt x="333374" y="209550"/>
                  </a:lnTo>
                  <a:lnTo>
                    <a:pt x="328612" y="209550"/>
                  </a:lnTo>
                  <a:lnTo>
                    <a:pt x="333374" y="209550"/>
                  </a:lnTo>
                  <a:lnTo>
                    <a:pt x="328612" y="209550"/>
                  </a:lnTo>
                  <a:lnTo>
                    <a:pt x="328612" y="214312"/>
                  </a:lnTo>
                  <a:lnTo>
                    <a:pt x="333374" y="214312"/>
                  </a:lnTo>
                  <a:lnTo>
                    <a:pt x="328612" y="214312"/>
                  </a:lnTo>
                  <a:lnTo>
                    <a:pt x="333374" y="214312"/>
                  </a:lnTo>
                  <a:lnTo>
                    <a:pt x="328612" y="214312"/>
                  </a:lnTo>
                  <a:lnTo>
                    <a:pt x="328612" y="219075"/>
                  </a:lnTo>
                  <a:lnTo>
                    <a:pt x="333374" y="219075"/>
                  </a:lnTo>
                  <a:lnTo>
                    <a:pt x="333374" y="223837"/>
                  </a:lnTo>
                  <a:lnTo>
                    <a:pt x="328612" y="223837"/>
                  </a:lnTo>
                  <a:lnTo>
                    <a:pt x="328612" y="228600"/>
                  </a:lnTo>
                  <a:lnTo>
                    <a:pt x="333374" y="228600"/>
                  </a:lnTo>
                  <a:lnTo>
                    <a:pt x="338137" y="228600"/>
                  </a:lnTo>
                  <a:lnTo>
                    <a:pt x="338137" y="233362"/>
                  </a:lnTo>
                  <a:lnTo>
                    <a:pt x="342899" y="233362"/>
                  </a:lnTo>
                  <a:lnTo>
                    <a:pt x="342899" y="236537"/>
                  </a:lnTo>
                  <a:lnTo>
                    <a:pt x="347662" y="236537"/>
                  </a:lnTo>
                  <a:lnTo>
                    <a:pt x="352424" y="236537"/>
                  </a:lnTo>
                  <a:lnTo>
                    <a:pt x="347662" y="241300"/>
                  </a:lnTo>
                  <a:lnTo>
                    <a:pt x="347662" y="246062"/>
                  </a:lnTo>
                  <a:lnTo>
                    <a:pt x="347662" y="250825"/>
                  </a:lnTo>
                  <a:lnTo>
                    <a:pt x="347662" y="255587"/>
                  </a:lnTo>
                  <a:lnTo>
                    <a:pt x="347662" y="260350"/>
                  </a:lnTo>
                  <a:lnTo>
                    <a:pt x="342899" y="260350"/>
                  </a:lnTo>
                  <a:lnTo>
                    <a:pt x="342899" y="265112"/>
                  </a:lnTo>
                  <a:lnTo>
                    <a:pt x="347662" y="265112"/>
                  </a:lnTo>
                  <a:lnTo>
                    <a:pt x="342899" y="265112"/>
                  </a:lnTo>
                  <a:lnTo>
                    <a:pt x="347662" y="265112"/>
                  </a:lnTo>
                  <a:lnTo>
                    <a:pt x="347662" y="269875"/>
                  </a:lnTo>
                  <a:lnTo>
                    <a:pt x="347662" y="273050"/>
                  </a:lnTo>
                  <a:lnTo>
                    <a:pt x="347662" y="277812"/>
                  </a:lnTo>
                  <a:lnTo>
                    <a:pt x="342899" y="277812"/>
                  </a:lnTo>
                  <a:lnTo>
                    <a:pt x="347662" y="282575"/>
                  </a:lnTo>
                  <a:lnTo>
                    <a:pt x="342899" y="282575"/>
                  </a:lnTo>
                  <a:lnTo>
                    <a:pt x="342899" y="287337"/>
                  </a:lnTo>
                  <a:lnTo>
                    <a:pt x="347662" y="287337"/>
                  </a:lnTo>
                  <a:lnTo>
                    <a:pt x="342899" y="287337"/>
                  </a:lnTo>
                  <a:lnTo>
                    <a:pt x="338137" y="287337"/>
                  </a:lnTo>
                  <a:lnTo>
                    <a:pt x="333374" y="287337"/>
                  </a:lnTo>
                  <a:lnTo>
                    <a:pt x="328612" y="287337"/>
                  </a:lnTo>
                  <a:lnTo>
                    <a:pt x="333374" y="287337"/>
                  </a:lnTo>
                  <a:lnTo>
                    <a:pt x="328612" y="292100"/>
                  </a:lnTo>
                  <a:lnTo>
                    <a:pt x="333374" y="292100"/>
                  </a:lnTo>
                  <a:lnTo>
                    <a:pt x="333374" y="296862"/>
                  </a:lnTo>
                  <a:lnTo>
                    <a:pt x="333374" y="301625"/>
                  </a:lnTo>
                  <a:lnTo>
                    <a:pt x="338137" y="301625"/>
                  </a:lnTo>
                  <a:lnTo>
                    <a:pt x="338137" y="296862"/>
                  </a:lnTo>
                  <a:lnTo>
                    <a:pt x="338137" y="301625"/>
                  </a:lnTo>
                  <a:lnTo>
                    <a:pt x="338137" y="306387"/>
                  </a:lnTo>
                  <a:lnTo>
                    <a:pt x="342899" y="306387"/>
                  </a:lnTo>
                  <a:lnTo>
                    <a:pt x="347662" y="306387"/>
                  </a:lnTo>
                  <a:lnTo>
                    <a:pt x="342899" y="306387"/>
                  </a:lnTo>
                  <a:lnTo>
                    <a:pt x="347662" y="306387"/>
                  </a:lnTo>
                  <a:lnTo>
                    <a:pt x="347662" y="301625"/>
                  </a:lnTo>
                  <a:lnTo>
                    <a:pt x="347662" y="306387"/>
                  </a:lnTo>
                  <a:lnTo>
                    <a:pt x="347662" y="301625"/>
                  </a:lnTo>
                  <a:lnTo>
                    <a:pt x="347662" y="296862"/>
                  </a:lnTo>
                  <a:lnTo>
                    <a:pt x="347662" y="292100"/>
                  </a:lnTo>
                  <a:lnTo>
                    <a:pt x="352424" y="292100"/>
                  </a:lnTo>
                  <a:lnTo>
                    <a:pt x="352424" y="287337"/>
                  </a:lnTo>
                  <a:lnTo>
                    <a:pt x="357187" y="287337"/>
                  </a:lnTo>
                  <a:lnTo>
                    <a:pt x="360362" y="287337"/>
                  </a:lnTo>
                  <a:lnTo>
                    <a:pt x="360362" y="292100"/>
                  </a:lnTo>
                  <a:lnTo>
                    <a:pt x="360362" y="296862"/>
                  </a:lnTo>
                  <a:lnTo>
                    <a:pt x="360362" y="301625"/>
                  </a:lnTo>
                  <a:lnTo>
                    <a:pt x="365124" y="301625"/>
                  </a:lnTo>
                  <a:lnTo>
                    <a:pt x="365124" y="306387"/>
                  </a:lnTo>
                  <a:lnTo>
                    <a:pt x="360362" y="306387"/>
                  </a:lnTo>
                  <a:lnTo>
                    <a:pt x="365124" y="306387"/>
                  </a:lnTo>
                  <a:lnTo>
                    <a:pt x="365124" y="309562"/>
                  </a:lnTo>
                  <a:lnTo>
                    <a:pt x="365124" y="306387"/>
                  </a:lnTo>
                  <a:lnTo>
                    <a:pt x="365124" y="309562"/>
                  </a:lnTo>
                  <a:lnTo>
                    <a:pt x="369887" y="309562"/>
                  </a:lnTo>
                  <a:lnTo>
                    <a:pt x="369887" y="314325"/>
                  </a:lnTo>
                  <a:lnTo>
                    <a:pt x="374649" y="309562"/>
                  </a:lnTo>
                  <a:lnTo>
                    <a:pt x="369887" y="309562"/>
                  </a:lnTo>
                  <a:lnTo>
                    <a:pt x="374649" y="309562"/>
                  </a:lnTo>
                  <a:lnTo>
                    <a:pt x="369887" y="309562"/>
                  </a:lnTo>
                  <a:lnTo>
                    <a:pt x="369887" y="306387"/>
                  </a:lnTo>
                  <a:lnTo>
                    <a:pt x="374649" y="306387"/>
                  </a:lnTo>
                  <a:lnTo>
                    <a:pt x="374649" y="309562"/>
                  </a:lnTo>
                  <a:lnTo>
                    <a:pt x="374649" y="314325"/>
                  </a:lnTo>
                  <a:lnTo>
                    <a:pt x="379412" y="314325"/>
                  </a:lnTo>
                  <a:lnTo>
                    <a:pt x="379412" y="309562"/>
                  </a:lnTo>
                  <a:lnTo>
                    <a:pt x="384174" y="309562"/>
                  </a:lnTo>
                  <a:lnTo>
                    <a:pt x="384174" y="314325"/>
                  </a:lnTo>
                  <a:lnTo>
                    <a:pt x="388937" y="314325"/>
                  </a:lnTo>
                  <a:lnTo>
                    <a:pt x="384174" y="314325"/>
                  </a:lnTo>
                  <a:lnTo>
                    <a:pt x="384174" y="319087"/>
                  </a:lnTo>
                  <a:lnTo>
                    <a:pt x="388937" y="319087"/>
                  </a:lnTo>
                  <a:lnTo>
                    <a:pt x="388937" y="323850"/>
                  </a:lnTo>
                  <a:lnTo>
                    <a:pt x="384174" y="323850"/>
                  </a:lnTo>
                  <a:lnTo>
                    <a:pt x="388937" y="328612"/>
                  </a:lnTo>
                  <a:lnTo>
                    <a:pt x="388937" y="333375"/>
                  </a:lnTo>
                  <a:lnTo>
                    <a:pt x="384174" y="333375"/>
                  </a:lnTo>
                  <a:lnTo>
                    <a:pt x="384174" y="338137"/>
                  </a:lnTo>
                  <a:lnTo>
                    <a:pt x="388937" y="338137"/>
                  </a:lnTo>
                  <a:lnTo>
                    <a:pt x="393699" y="338137"/>
                  </a:lnTo>
                  <a:lnTo>
                    <a:pt x="393699" y="342900"/>
                  </a:lnTo>
                  <a:lnTo>
                    <a:pt x="393699" y="347662"/>
                  </a:lnTo>
                  <a:lnTo>
                    <a:pt x="393699" y="350837"/>
                  </a:lnTo>
                  <a:lnTo>
                    <a:pt x="396874" y="350837"/>
                  </a:lnTo>
                  <a:lnTo>
                    <a:pt x="396874" y="347662"/>
                  </a:lnTo>
                  <a:lnTo>
                    <a:pt x="401637" y="347662"/>
                  </a:lnTo>
                  <a:lnTo>
                    <a:pt x="401637" y="342900"/>
                  </a:lnTo>
                  <a:lnTo>
                    <a:pt x="406399" y="342900"/>
                  </a:lnTo>
                  <a:lnTo>
                    <a:pt x="411162" y="342900"/>
                  </a:lnTo>
                  <a:lnTo>
                    <a:pt x="411162" y="347662"/>
                  </a:lnTo>
                  <a:lnTo>
                    <a:pt x="411162" y="350837"/>
                  </a:lnTo>
                  <a:lnTo>
                    <a:pt x="411162" y="355600"/>
                  </a:lnTo>
                  <a:lnTo>
                    <a:pt x="415924" y="355600"/>
                  </a:lnTo>
                  <a:lnTo>
                    <a:pt x="415924" y="360362"/>
                  </a:lnTo>
                  <a:lnTo>
                    <a:pt x="415924" y="365125"/>
                  </a:lnTo>
                  <a:lnTo>
                    <a:pt x="411162" y="365125"/>
                  </a:lnTo>
                  <a:lnTo>
                    <a:pt x="415924" y="365125"/>
                  </a:lnTo>
                  <a:lnTo>
                    <a:pt x="415924" y="369887"/>
                  </a:lnTo>
                  <a:lnTo>
                    <a:pt x="420687" y="369887"/>
                  </a:lnTo>
                  <a:lnTo>
                    <a:pt x="425449" y="369887"/>
                  </a:lnTo>
                  <a:lnTo>
                    <a:pt x="425449" y="374650"/>
                  </a:lnTo>
                  <a:lnTo>
                    <a:pt x="425449" y="379412"/>
                  </a:lnTo>
                  <a:lnTo>
                    <a:pt x="430212" y="379412"/>
                  </a:lnTo>
                  <a:lnTo>
                    <a:pt x="433387" y="379412"/>
                  </a:lnTo>
                  <a:lnTo>
                    <a:pt x="433387" y="384175"/>
                  </a:lnTo>
                  <a:lnTo>
                    <a:pt x="438149" y="384175"/>
                  </a:lnTo>
                  <a:lnTo>
                    <a:pt x="433387" y="384175"/>
                  </a:lnTo>
                  <a:lnTo>
                    <a:pt x="433387" y="387350"/>
                  </a:lnTo>
                  <a:lnTo>
                    <a:pt x="433387" y="392112"/>
                  </a:lnTo>
                  <a:lnTo>
                    <a:pt x="430212" y="392112"/>
                  </a:lnTo>
                  <a:lnTo>
                    <a:pt x="430212" y="396875"/>
                  </a:lnTo>
                  <a:lnTo>
                    <a:pt x="430212" y="420687"/>
                  </a:lnTo>
                  <a:lnTo>
                    <a:pt x="433387" y="420687"/>
                  </a:lnTo>
                  <a:lnTo>
                    <a:pt x="430212" y="420687"/>
                  </a:lnTo>
                  <a:lnTo>
                    <a:pt x="433387" y="420687"/>
                  </a:lnTo>
                  <a:lnTo>
                    <a:pt x="438149" y="420687"/>
                  </a:lnTo>
                  <a:lnTo>
                    <a:pt x="438149" y="425450"/>
                  </a:lnTo>
                  <a:lnTo>
                    <a:pt x="433387" y="425450"/>
                  </a:lnTo>
                  <a:lnTo>
                    <a:pt x="433387" y="428625"/>
                  </a:lnTo>
                  <a:lnTo>
                    <a:pt x="430212" y="428625"/>
                  </a:lnTo>
                  <a:lnTo>
                    <a:pt x="433387" y="428625"/>
                  </a:lnTo>
                  <a:lnTo>
                    <a:pt x="433387" y="433387"/>
                  </a:lnTo>
                  <a:lnTo>
                    <a:pt x="430212" y="433387"/>
                  </a:lnTo>
                  <a:lnTo>
                    <a:pt x="425449" y="433387"/>
                  </a:lnTo>
                  <a:lnTo>
                    <a:pt x="425449" y="438150"/>
                  </a:lnTo>
                  <a:lnTo>
                    <a:pt x="430212" y="438150"/>
                  </a:lnTo>
                  <a:lnTo>
                    <a:pt x="433387" y="438150"/>
                  </a:lnTo>
                  <a:lnTo>
                    <a:pt x="438149" y="438150"/>
                  </a:lnTo>
                  <a:lnTo>
                    <a:pt x="438149" y="442912"/>
                  </a:lnTo>
                  <a:lnTo>
                    <a:pt x="438149" y="447675"/>
                  </a:lnTo>
                  <a:lnTo>
                    <a:pt x="433387" y="447675"/>
                  </a:lnTo>
                  <a:lnTo>
                    <a:pt x="433387" y="452437"/>
                  </a:lnTo>
                  <a:lnTo>
                    <a:pt x="433387" y="457200"/>
                  </a:lnTo>
                  <a:lnTo>
                    <a:pt x="430212" y="457200"/>
                  </a:lnTo>
                  <a:lnTo>
                    <a:pt x="425449" y="457200"/>
                  </a:lnTo>
                  <a:lnTo>
                    <a:pt x="425449" y="461962"/>
                  </a:lnTo>
                  <a:lnTo>
                    <a:pt x="425449" y="465137"/>
                  </a:lnTo>
                  <a:lnTo>
                    <a:pt x="425449" y="461962"/>
                  </a:lnTo>
                  <a:lnTo>
                    <a:pt x="420687" y="461962"/>
                  </a:lnTo>
                  <a:lnTo>
                    <a:pt x="420687" y="465137"/>
                  </a:lnTo>
                  <a:lnTo>
                    <a:pt x="425449" y="465137"/>
                  </a:lnTo>
                  <a:lnTo>
                    <a:pt x="425449" y="469900"/>
                  </a:lnTo>
                  <a:lnTo>
                    <a:pt x="420687" y="469900"/>
                  </a:lnTo>
                  <a:lnTo>
                    <a:pt x="425449" y="469900"/>
                  </a:lnTo>
                  <a:lnTo>
                    <a:pt x="420687" y="469900"/>
                  </a:lnTo>
                  <a:lnTo>
                    <a:pt x="420687" y="474662"/>
                  </a:lnTo>
                  <a:lnTo>
                    <a:pt x="420687" y="479425"/>
                  </a:lnTo>
                  <a:lnTo>
                    <a:pt x="420687" y="484187"/>
                  </a:lnTo>
                  <a:lnTo>
                    <a:pt x="415924" y="484187"/>
                  </a:lnTo>
                  <a:lnTo>
                    <a:pt x="415924" y="488950"/>
                  </a:lnTo>
                  <a:lnTo>
                    <a:pt x="420687" y="488950"/>
                  </a:lnTo>
                  <a:lnTo>
                    <a:pt x="415924" y="493712"/>
                  </a:lnTo>
                  <a:lnTo>
                    <a:pt x="415924" y="488950"/>
                  </a:lnTo>
                  <a:lnTo>
                    <a:pt x="411162" y="488950"/>
                  </a:lnTo>
                  <a:lnTo>
                    <a:pt x="411162" y="493712"/>
                  </a:lnTo>
                  <a:lnTo>
                    <a:pt x="411162" y="488950"/>
                  </a:lnTo>
                  <a:lnTo>
                    <a:pt x="406399" y="488950"/>
                  </a:lnTo>
                  <a:lnTo>
                    <a:pt x="406399" y="493712"/>
                  </a:lnTo>
                  <a:lnTo>
                    <a:pt x="411162" y="493712"/>
                  </a:lnTo>
                  <a:lnTo>
                    <a:pt x="406399" y="493712"/>
                  </a:lnTo>
                  <a:lnTo>
                    <a:pt x="406399" y="498475"/>
                  </a:lnTo>
                  <a:lnTo>
                    <a:pt x="406399" y="493712"/>
                  </a:lnTo>
                  <a:lnTo>
                    <a:pt x="401637" y="493712"/>
                  </a:lnTo>
                  <a:lnTo>
                    <a:pt x="396874" y="493712"/>
                  </a:lnTo>
                  <a:lnTo>
                    <a:pt x="396874" y="488950"/>
                  </a:lnTo>
                  <a:lnTo>
                    <a:pt x="393699" y="488950"/>
                  </a:lnTo>
                  <a:lnTo>
                    <a:pt x="393699" y="493712"/>
                  </a:lnTo>
                  <a:lnTo>
                    <a:pt x="388937" y="493712"/>
                  </a:lnTo>
                  <a:lnTo>
                    <a:pt x="388937" y="488950"/>
                  </a:lnTo>
                  <a:lnTo>
                    <a:pt x="384174" y="488950"/>
                  </a:lnTo>
                  <a:lnTo>
                    <a:pt x="384174" y="493712"/>
                  </a:lnTo>
                  <a:lnTo>
                    <a:pt x="379412" y="493712"/>
                  </a:lnTo>
                  <a:lnTo>
                    <a:pt x="379412" y="488950"/>
                  </a:lnTo>
                  <a:lnTo>
                    <a:pt x="379412" y="484187"/>
                  </a:lnTo>
                  <a:lnTo>
                    <a:pt x="374649" y="484187"/>
                  </a:lnTo>
                  <a:lnTo>
                    <a:pt x="379412" y="484187"/>
                  </a:lnTo>
                  <a:lnTo>
                    <a:pt x="379412" y="479425"/>
                  </a:lnTo>
                  <a:lnTo>
                    <a:pt x="379412" y="474662"/>
                  </a:lnTo>
                  <a:lnTo>
                    <a:pt x="384174" y="474662"/>
                  </a:lnTo>
                  <a:lnTo>
                    <a:pt x="384174" y="469900"/>
                  </a:lnTo>
                  <a:lnTo>
                    <a:pt x="379412" y="469900"/>
                  </a:lnTo>
                  <a:lnTo>
                    <a:pt x="379412" y="465137"/>
                  </a:lnTo>
                  <a:lnTo>
                    <a:pt x="384174" y="465137"/>
                  </a:lnTo>
                  <a:lnTo>
                    <a:pt x="379412" y="465137"/>
                  </a:lnTo>
                  <a:lnTo>
                    <a:pt x="379412" y="461962"/>
                  </a:lnTo>
                  <a:lnTo>
                    <a:pt x="374649" y="461962"/>
                  </a:lnTo>
                  <a:lnTo>
                    <a:pt x="374649" y="457200"/>
                  </a:lnTo>
                  <a:lnTo>
                    <a:pt x="369887" y="457200"/>
                  </a:lnTo>
                  <a:lnTo>
                    <a:pt x="365124" y="457200"/>
                  </a:lnTo>
                  <a:lnTo>
                    <a:pt x="365124" y="461962"/>
                  </a:lnTo>
                  <a:lnTo>
                    <a:pt x="369887" y="461962"/>
                  </a:lnTo>
                  <a:lnTo>
                    <a:pt x="369887" y="465137"/>
                  </a:lnTo>
                  <a:lnTo>
                    <a:pt x="374649" y="465137"/>
                  </a:lnTo>
                  <a:lnTo>
                    <a:pt x="374649" y="469900"/>
                  </a:lnTo>
                  <a:lnTo>
                    <a:pt x="369887" y="469900"/>
                  </a:lnTo>
                  <a:lnTo>
                    <a:pt x="369887" y="474662"/>
                  </a:lnTo>
                  <a:lnTo>
                    <a:pt x="365124" y="474662"/>
                  </a:lnTo>
                  <a:lnTo>
                    <a:pt x="365124" y="479425"/>
                  </a:lnTo>
                  <a:lnTo>
                    <a:pt x="365124" y="474662"/>
                  </a:lnTo>
                  <a:lnTo>
                    <a:pt x="360362" y="474662"/>
                  </a:lnTo>
                  <a:lnTo>
                    <a:pt x="360362" y="469900"/>
                  </a:lnTo>
                  <a:lnTo>
                    <a:pt x="360362" y="465137"/>
                  </a:lnTo>
                  <a:lnTo>
                    <a:pt x="360362" y="461962"/>
                  </a:lnTo>
                  <a:lnTo>
                    <a:pt x="360362" y="457200"/>
                  </a:lnTo>
                  <a:lnTo>
                    <a:pt x="360362" y="452437"/>
                  </a:lnTo>
                  <a:lnTo>
                    <a:pt x="357187" y="452437"/>
                  </a:lnTo>
                  <a:lnTo>
                    <a:pt x="360362" y="452437"/>
                  </a:lnTo>
                  <a:lnTo>
                    <a:pt x="360362" y="447675"/>
                  </a:lnTo>
                  <a:lnTo>
                    <a:pt x="360362" y="442912"/>
                  </a:lnTo>
                  <a:lnTo>
                    <a:pt x="365124" y="442912"/>
                  </a:lnTo>
                  <a:lnTo>
                    <a:pt x="365124" y="438150"/>
                  </a:lnTo>
                  <a:lnTo>
                    <a:pt x="360362" y="438150"/>
                  </a:lnTo>
                  <a:lnTo>
                    <a:pt x="357187" y="438150"/>
                  </a:lnTo>
                  <a:lnTo>
                    <a:pt x="357187" y="433387"/>
                  </a:lnTo>
                  <a:lnTo>
                    <a:pt x="357187" y="438150"/>
                  </a:lnTo>
                  <a:lnTo>
                    <a:pt x="352424" y="438150"/>
                  </a:lnTo>
                  <a:lnTo>
                    <a:pt x="352424" y="442912"/>
                  </a:lnTo>
                  <a:lnTo>
                    <a:pt x="347662" y="442912"/>
                  </a:lnTo>
                  <a:lnTo>
                    <a:pt x="347662" y="438150"/>
                  </a:lnTo>
                  <a:lnTo>
                    <a:pt x="347662" y="442912"/>
                  </a:lnTo>
                  <a:lnTo>
                    <a:pt x="347662" y="438150"/>
                  </a:lnTo>
                  <a:lnTo>
                    <a:pt x="342899" y="438150"/>
                  </a:lnTo>
                  <a:lnTo>
                    <a:pt x="338137" y="438150"/>
                  </a:lnTo>
                  <a:lnTo>
                    <a:pt x="333374" y="438150"/>
                  </a:lnTo>
                  <a:lnTo>
                    <a:pt x="333374" y="433387"/>
                  </a:lnTo>
                  <a:lnTo>
                    <a:pt x="328612" y="433387"/>
                  </a:lnTo>
                  <a:lnTo>
                    <a:pt x="333374" y="433387"/>
                  </a:lnTo>
                  <a:lnTo>
                    <a:pt x="333374" y="428625"/>
                  </a:lnTo>
                  <a:lnTo>
                    <a:pt x="333374" y="425450"/>
                  </a:lnTo>
                  <a:lnTo>
                    <a:pt x="338137" y="425450"/>
                  </a:lnTo>
                  <a:lnTo>
                    <a:pt x="338137" y="420687"/>
                  </a:lnTo>
                  <a:lnTo>
                    <a:pt x="333374" y="420687"/>
                  </a:lnTo>
                  <a:lnTo>
                    <a:pt x="333374" y="415925"/>
                  </a:lnTo>
                  <a:lnTo>
                    <a:pt x="333374" y="411162"/>
                  </a:lnTo>
                  <a:lnTo>
                    <a:pt x="333374" y="406400"/>
                  </a:lnTo>
                  <a:lnTo>
                    <a:pt x="333374" y="401637"/>
                  </a:lnTo>
                  <a:lnTo>
                    <a:pt x="328612" y="401637"/>
                  </a:lnTo>
                  <a:lnTo>
                    <a:pt x="328612" y="396875"/>
                  </a:lnTo>
                  <a:lnTo>
                    <a:pt x="328612" y="392112"/>
                  </a:lnTo>
                  <a:lnTo>
                    <a:pt x="323849" y="392112"/>
                  </a:lnTo>
                  <a:lnTo>
                    <a:pt x="323849" y="387350"/>
                  </a:lnTo>
                  <a:lnTo>
                    <a:pt x="323849" y="384175"/>
                  </a:lnTo>
                  <a:lnTo>
                    <a:pt x="319087" y="384175"/>
                  </a:lnTo>
                  <a:lnTo>
                    <a:pt x="323849" y="384175"/>
                  </a:lnTo>
                  <a:lnTo>
                    <a:pt x="323849" y="387350"/>
                  </a:lnTo>
                  <a:lnTo>
                    <a:pt x="319087" y="387350"/>
                  </a:lnTo>
                  <a:lnTo>
                    <a:pt x="319087" y="392112"/>
                  </a:lnTo>
                  <a:lnTo>
                    <a:pt x="315912" y="392112"/>
                  </a:lnTo>
                  <a:lnTo>
                    <a:pt x="319087" y="392112"/>
                  </a:lnTo>
                  <a:lnTo>
                    <a:pt x="319087" y="387350"/>
                  </a:lnTo>
                  <a:lnTo>
                    <a:pt x="296862" y="387350"/>
                  </a:lnTo>
                  <a:lnTo>
                    <a:pt x="296862" y="392112"/>
                  </a:lnTo>
                  <a:lnTo>
                    <a:pt x="292099" y="392112"/>
                  </a:lnTo>
                  <a:lnTo>
                    <a:pt x="287337" y="392112"/>
                  </a:lnTo>
                  <a:lnTo>
                    <a:pt x="282574" y="392112"/>
                  </a:lnTo>
                  <a:lnTo>
                    <a:pt x="282574" y="396875"/>
                  </a:lnTo>
                  <a:lnTo>
                    <a:pt x="279399" y="396875"/>
                  </a:lnTo>
                  <a:lnTo>
                    <a:pt x="282574" y="396875"/>
                  </a:lnTo>
                  <a:lnTo>
                    <a:pt x="279399" y="396875"/>
                  </a:lnTo>
                  <a:lnTo>
                    <a:pt x="279399" y="401637"/>
                  </a:lnTo>
                  <a:lnTo>
                    <a:pt x="274637" y="401637"/>
                  </a:lnTo>
                  <a:lnTo>
                    <a:pt x="274637" y="396875"/>
                  </a:lnTo>
                  <a:lnTo>
                    <a:pt x="274637" y="392112"/>
                  </a:lnTo>
                  <a:lnTo>
                    <a:pt x="269874" y="392112"/>
                  </a:lnTo>
                  <a:lnTo>
                    <a:pt x="269874" y="387350"/>
                  </a:lnTo>
                  <a:lnTo>
                    <a:pt x="269874" y="384175"/>
                  </a:lnTo>
                  <a:lnTo>
                    <a:pt x="274637" y="379412"/>
                  </a:lnTo>
                  <a:lnTo>
                    <a:pt x="269874" y="379412"/>
                  </a:lnTo>
                  <a:lnTo>
                    <a:pt x="269874" y="374650"/>
                  </a:lnTo>
                  <a:lnTo>
                    <a:pt x="265112" y="374650"/>
                  </a:lnTo>
                  <a:lnTo>
                    <a:pt x="260349" y="374650"/>
                  </a:lnTo>
                  <a:lnTo>
                    <a:pt x="265112" y="374650"/>
                  </a:lnTo>
                  <a:lnTo>
                    <a:pt x="260349" y="374650"/>
                  </a:lnTo>
                  <a:lnTo>
                    <a:pt x="260349" y="379412"/>
                  </a:lnTo>
                  <a:lnTo>
                    <a:pt x="255587" y="379412"/>
                  </a:lnTo>
                  <a:lnTo>
                    <a:pt x="250824" y="379412"/>
                  </a:lnTo>
                  <a:lnTo>
                    <a:pt x="246062" y="379412"/>
                  </a:lnTo>
                  <a:lnTo>
                    <a:pt x="246062" y="374650"/>
                  </a:lnTo>
                  <a:lnTo>
                    <a:pt x="246062" y="369887"/>
                  </a:lnTo>
                  <a:lnTo>
                    <a:pt x="241299" y="369887"/>
                  </a:lnTo>
                  <a:lnTo>
                    <a:pt x="241299" y="374650"/>
                  </a:lnTo>
                  <a:lnTo>
                    <a:pt x="238124" y="374650"/>
                  </a:lnTo>
                  <a:lnTo>
                    <a:pt x="238124" y="379412"/>
                  </a:lnTo>
                  <a:lnTo>
                    <a:pt x="233362" y="379412"/>
                  </a:lnTo>
                  <a:lnTo>
                    <a:pt x="233362" y="374650"/>
                  </a:lnTo>
                  <a:lnTo>
                    <a:pt x="228599" y="374650"/>
                  </a:lnTo>
                  <a:lnTo>
                    <a:pt x="228599" y="379412"/>
                  </a:lnTo>
                  <a:lnTo>
                    <a:pt x="228599" y="384175"/>
                  </a:lnTo>
                  <a:lnTo>
                    <a:pt x="228599" y="387350"/>
                  </a:lnTo>
                  <a:lnTo>
                    <a:pt x="223837" y="387350"/>
                  </a:lnTo>
                  <a:lnTo>
                    <a:pt x="223837" y="392112"/>
                  </a:lnTo>
                  <a:lnTo>
                    <a:pt x="228599" y="392112"/>
                  </a:lnTo>
                  <a:lnTo>
                    <a:pt x="228599" y="396875"/>
                  </a:lnTo>
                  <a:lnTo>
                    <a:pt x="223837" y="396875"/>
                  </a:lnTo>
                  <a:lnTo>
                    <a:pt x="223837" y="401637"/>
                  </a:lnTo>
                  <a:lnTo>
                    <a:pt x="228599" y="401637"/>
                  </a:lnTo>
                  <a:lnTo>
                    <a:pt x="228599" y="406400"/>
                  </a:lnTo>
                  <a:lnTo>
                    <a:pt x="233362" y="406400"/>
                  </a:lnTo>
                  <a:lnTo>
                    <a:pt x="228599" y="406400"/>
                  </a:lnTo>
                  <a:lnTo>
                    <a:pt x="228599" y="411162"/>
                  </a:lnTo>
                  <a:lnTo>
                    <a:pt x="228599" y="415925"/>
                  </a:lnTo>
                  <a:lnTo>
                    <a:pt x="228599" y="420687"/>
                  </a:lnTo>
                  <a:lnTo>
                    <a:pt x="223837" y="420687"/>
                  </a:lnTo>
                  <a:lnTo>
                    <a:pt x="219074" y="420687"/>
                  </a:lnTo>
                  <a:lnTo>
                    <a:pt x="223837" y="420687"/>
                  </a:lnTo>
                  <a:lnTo>
                    <a:pt x="219074" y="420687"/>
                  </a:lnTo>
                  <a:lnTo>
                    <a:pt x="219074" y="425450"/>
                  </a:lnTo>
                  <a:lnTo>
                    <a:pt x="214312" y="425450"/>
                  </a:lnTo>
                  <a:lnTo>
                    <a:pt x="214312" y="428625"/>
                  </a:lnTo>
                  <a:lnTo>
                    <a:pt x="209549" y="428625"/>
                  </a:lnTo>
                  <a:lnTo>
                    <a:pt x="209549" y="425450"/>
                  </a:lnTo>
                  <a:lnTo>
                    <a:pt x="209549" y="420687"/>
                  </a:lnTo>
                  <a:lnTo>
                    <a:pt x="204787" y="420687"/>
                  </a:lnTo>
                  <a:lnTo>
                    <a:pt x="204787" y="415925"/>
                  </a:lnTo>
                  <a:lnTo>
                    <a:pt x="201612" y="415925"/>
                  </a:lnTo>
                  <a:lnTo>
                    <a:pt x="196849" y="415925"/>
                  </a:lnTo>
                  <a:lnTo>
                    <a:pt x="192087" y="415925"/>
                  </a:lnTo>
                  <a:lnTo>
                    <a:pt x="192087" y="411162"/>
                  </a:lnTo>
                  <a:lnTo>
                    <a:pt x="192087" y="415925"/>
                  </a:lnTo>
                  <a:lnTo>
                    <a:pt x="192087" y="411162"/>
                  </a:lnTo>
                  <a:lnTo>
                    <a:pt x="192087" y="415925"/>
                  </a:lnTo>
                  <a:lnTo>
                    <a:pt x="187324" y="415925"/>
                  </a:lnTo>
                  <a:lnTo>
                    <a:pt x="187324" y="420687"/>
                  </a:lnTo>
                  <a:lnTo>
                    <a:pt x="187324" y="415925"/>
                  </a:lnTo>
                  <a:lnTo>
                    <a:pt x="187324" y="420687"/>
                  </a:lnTo>
                  <a:lnTo>
                    <a:pt x="187324" y="415925"/>
                  </a:lnTo>
                  <a:lnTo>
                    <a:pt x="187324" y="420687"/>
                  </a:lnTo>
                  <a:lnTo>
                    <a:pt x="182562" y="420687"/>
                  </a:lnTo>
                  <a:lnTo>
                    <a:pt x="182562" y="425450"/>
                  </a:lnTo>
                  <a:lnTo>
                    <a:pt x="182562" y="428625"/>
                  </a:lnTo>
                  <a:lnTo>
                    <a:pt x="177799" y="428625"/>
                  </a:lnTo>
                  <a:lnTo>
                    <a:pt x="177799" y="425450"/>
                  </a:lnTo>
                  <a:lnTo>
                    <a:pt x="173037" y="425450"/>
                  </a:lnTo>
                  <a:lnTo>
                    <a:pt x="173037" y="428625"/>
                  </a:lnTo>
                  <a:lnTo>
                    <a:pt x="168274" y="428625"/>
                  </a:lnTo>
                  <a:lnTo>
                    <a:pt x="165099" y="428625"/>
                  </a:lnTo>
                  <a:lnTo>
                    <a:pt x="165099" y="433387"/>
                  </a:lnTo>
                  <a:lnTo>
                    <a:pt x="168274" y="433387"/>
                  </a:lnTo>
                  <a:lnTo>
                    <a:pt x="168274" y="438150"/>
                  </a:lnTo>
                  <a:lnTo>
                    <a:pt x="173037" y="438150"/>
                  </a:lnTo>
                  <a:lnTo>
                    <a:pt x="173037" y="442912"/>
                  </a:lnTo>
                  <a:lnTo>
                    <a:pt x="168274" y="442912"/>
                  </a:lnTo>
                  <a:lnTo>
                    <a:pt x="168274" y="447675"/>
                  </a:lnTo>
                  <a:lnTo>
                    <a:pt x="168274" y="452437"/>
                  </a:lnTo>
                  <a:lnTo>
                    <a:pt x="165099" y="452437"/>
                  </a:lnTo>
                  <a:lnTo>
                    <a:pt x="168274" y="452437"/>
                  </a:lnTo>
                  <a:lnTo>
                    <a:pt x="165099" y="452437"/>
                  </a:lnTo>
                  <a:lnTo>
                    <a:pt x="165099" y="447675"/>
                  </a:lnTo>
                  <a:lnTo>
                    <a:pt x="160337" y="447675"/>
                  </a:lnTo>
                  <a:lnTo>
                    <a:pt x="160337" y="452437"/>
                  </a:lnTo>
                  <a:lnTo>
                    <a:pt x="160337" y="457200"/>
                  </a:lnTo>
                  <a:lnTo>
                    <a:pt x="155574" y="457200"/>
                  </a:lnTo>
                  <a:lnTo>
                    <a:pt x="155574" y="461962"/>
                  </a:lnTo>
                  <a:lnTo>
                    <a:pt x="160337" y="461962"/>
                  </a:lnTo>
                  <a:lnTo>
                    <a:pt x="160337" y="465137"/>
                  </a:lnTo>
                  <a:lnTo>
                    <a:pt x="155574" y="465137"/>
                  </a:lnTo>
                  <a:lnTo>
                    <a:pt x="155574" y="469900"/>
                  </a:lnTo>
                  <a:lnTo>
                    <a:pt x="150812" y="469900"/>
                  </a:lnTo>
                  <a:lnTo>
                    <a:pt x="150812" y="465137"/>
                  </a:lnTo>
                  <a:lnTo>
                    <a:pt x="146049" y="465137"/>
                  </a:lnTo>
                  <a:lnTo>
                    <a:pt x="146049" y="461962"/>
                  </a:lnTo>
                  <a:lnTo>
                    <a:pt x="141287" y="461962"/>
                  </a:lnTo>
                  <a:lnTo>
                    <a:pt x="141287" y="465137"/>
                  </a:lnTo>
                  <a:lnTo>
                    <a:pt x="141287" y="461962"/>
                  </a:lnTo>
                  <a:lnTo>
                    <a:pt x="141287" y="465137"/>
                  </a:lnTo>
                  <a:lnTo>
                    <a:pt x="136524" y="465137"/>
                  </a:lnTo>
                  <a:lnTo>
                    <a:pt x="136524" y="461962"/>
                  </a:lnTo>
                  <a:lnTo>
                    <a:pt x="141287" y="461962"/>
                  </a:lnTo>
                  <a:lnTo>
                    <a:pt x="141287" y="457200"/>
                  </a:lnTo>
                  <a:lnTo>
                    <a:pt x="141287" y="452437"/>
                  </a:lnTo>
                  <a:lnTo>
                    <a:pt x="141287" y="447675"/>
                  </a:lnTo>
                  <a:lnTo>
                    <a:pt x="141287" y="452437"/>
                  </a:lnTo>
                  <a:lnTo>
                    <a:pt x="146049" y="452437"/>
                  </a:lnTo>
                  <a:lnTo>
                    <a:pt x="146049" y="447675"/>
                  </a:lnTo>
                  <a:lnTo>
                    <a:pt x="141287" y="447675"/>
                  </a:lnTo>
                  <a:lnTo>
                    <a:pt x="146049" y="442912"/>
                  </a:lnTo>
                  <a:lnTo>
                    <a:pt x="146049" y="447675"/>
                  </a:lnTo>
                  <a:lnTo>
                    <a:pt x="146049" y="442912"/>
                  </a:lnTo>
                  <a:lnTo>
                    <a:pt x="141287" y="442912"/>
                  </a:lnTo>
                  <a:lnTo>
                    <a:pt x="141287" y="438150"/>
                  </a:lnTo>
                  <a:lnTo>
                    <a:pt x="136524" y="438150"/>
                  </a:lnTo>
                  <a:lnTo>
                    <a:pt x="136524" y="433387"/>
                  </a:lnTo>
                  <a:lnTo>
                    <a:pt x="136524" y="428625"/>
                  </a:lnTo>
                  <a:lnTo>
                    <a:pt x="131762" y="428625"/>
                  </a:lnTo>
                  <a:lnTo>
                    <a:pt x="131762" y="425450"/>
                  </a:lnTo>
                  <a:lnTo>
                    <a:pt x="131762" y="428625"/>
                  </a:lnTo>
                  <a:lnTo>
                    <a:pt x="131762" y="425450"/>
                  </a:lnTo>
                  <a:lnTo>
                    <a:pt x="126999" y="425450"/>
                  </a:lnTo>
                  <a:lnTo>
                    <a:pt x="126999" y="420687"/>
                  </a:lnTo>
                  <a:lnTo>
                    <a:pt x="126999" y="425450"/>
                  </a:lnTo>
                  <a:lnTo>
                    <a:pt x="123824" y="425450"/>
                  </a:lnTo>
                  <a:lnTo>
                    <a:pt x="126999" y="425450"/>
                  </a:lnTo>
                  <a:lnTo>
                    <a:pt x="126999" y="428625"/>
                  </a:lnTo>
                  <a:lnTo>
                    <a:pt x="123824" y="428625"/>
                  </a:lnTo>
                  <a:lnTo>
                    <a:pt x="126999" y="428625"/>
                  </a:lnTo>
                  <a:lnTo>
                    <a:pt x="126999" y="433387"/>
                  </a:lnTo>
                  <a:lnTo>
                    <a:pt x="131762" y="433387"/>
                  </a:lnTo>
                  <a:lnTo>
                    <a:pt x="131762" y="438150"/>
                  </a:lnTo>
                  <a:lnTo>
                    <a:pt x="131762" y="442912"/>
                  </a:lnTo>
                  <a:lnTo>
                    <a:pt x="131762" y="447675"/>
                  </a:lnTo>
                  <a:lnTo>
                    <a:pt x="131762" y="452437"/>
                  </a:lnTo>
                  <a:lnTo>
                    <a:pt x="126999" y="452437"/>
                  </a:lnTo>
                  <a:lnTo>
                    <a:pt x="131762" y="452437"/>
                  </a:lnTo>
                  <a:lnTo>
                    <a:pt x="131762" y="457200"/>
                  </a:lnTo>
                  <a:lnTo>
                    <a:pt x="131762" y="452437"/>
                  </a:lnTo>
                  <a:lnTo>
                    <a:pt x="131762" y="457200"/>
                  </a:lnTo>
                  <a:lnTo>
                    <a:pt x="131762" y="452437"/>
                  </a:lnTo>
                  <a:lnTo>
                    <a:pt x="126999" y="452437"/>
                  </a:lnTo>
                  <a:lnTo>
                    <a:pt x="126999" y="457200"/>
                  </a:lnTo>
                  <a:lnTo>
                    <a:pt x="131762" y="457200"/>
                  </a:lnTo>
                  <a:lnTo>
                    <a:pt x="131762" y="461962"/>
                  </a:lnTo>
                  <a:lnTo>
                    <a:pt x="131762" y="457200"/>
                  </a:lnTo>
                  <a:lnTo>
                    <a:pt x="126999" y="461962"/>
                  </a:lnTo>
                  <a:lnTo>
                    <a:pt x="126999" y="457200"/>
                  </a:lnTo>
                  <a:lnTo>
                    <a:pt x="123824" y="457200"/>
                  </a:lnTo>
                  <a:lnTo>
                    <a:pt x="119062" y="457200"/>
                  </a:lnTo>
                  <a:lnTo>
                    <a:pt x="119062" y="461962"/>
                  </a:lnTo>
                  <a:lnTo>
                    <a:pt x="114299" y="461962"/>
                  </a:lnTo>
                  <a:lnTo>
                    <a:pt x="114299" y="457200"/>
                  </a:lnTo>
                  <a:lnTo>
                    <a:pt x="114299" y="461962"/>
                  </a:lnTo>
                  <a:lnTo>
                    <a:pt x="114299" y="457200"/>
                  </a:lnTo>
                  <a:lnTo>
                    <a:pt x="114299" y="452437"/>
                  </a:lnTo>
                  <a:lnTo>
                    <a:pt x="109537" y="452437"/>
                  </a:lnTo>
                  <a:lnTo>
                    <a:pt x="109537" y="447675"/>
                  </a:lnTo>
                  <a:lnTo>
                    <a:pt x="114299" y="447675"/>
                  </a:lnTo>
                  <a:lnTo>
                    <a:pt x="109537" y="447675"/>
                  </a:lnTo>
                  <a:lnTo>
                    <a:pt x="109537" y="442912"/>
                  </a:lnTo>
                  <a:lnTo>
                    <a:pt x="109537" y="438150"/>
                  </a:lnTo>
                  <a:lnTo>
                    <a:pt x="109537" y="433387"/>
                  </a:lnTo>
                  <a:lnTo>
                    <a:pt x="104774" y="433387"/>
                  </a:lnTo>
                  <a:lnTo>
                    <a:pt x="104774" y="428625"/>
                  </a:lnTo>
                  <a:lnTo>
                    <a:pt x="104774" y="425450"/>
                  </a:lnTo>
                  <a:lnTo>
                    <a:pt x="100012" y="425450"/>
                  </a:lnTo>
                  <a:lnTo>
                    <a:pt x="104774" y="425450"/>
                  </a:lnTo>
                  <a:lnTo>
                    <a:pt x="100012" y="425450"/>
                  </a:lnTo>
                  <a:lnTo>
                    <a:pt x="104774" y="425450"/>
                  </a:lnTo>
                  <a:lnTo>
                    <a:pt x="104774" y="420687"/>
                  </a:lnTo>
                  <a:lnTo>
                    <a:pt x="100012" y="420687"/>
                  </a:lnTo>
                  <a:lnTo>
                    <a:pt x="100012" y="415925"/>
                  </a:lnTo>
                  <a:lnTo>
                    <a:pt x="95249" y="415925"/>
                  </a:lnTo>
                  <a:lnTo>
                    <a:pt x="95249" y="411162"/>
                  </a:lnTo>
                  <a:lnTo>
                    <a:pt x="95249" y="415925"/>
                  </a:lnTo>
                  <a:lnTo>
                    <a:pt x="90487" y="415925"/>
                  </a:lnTo>
                  <a:lnTo>
                    <a:pt x="87312" y="415925"/>
                  </a:lnTo>
                  <a:lnTo>
                    <a:pt x="87312" y="411162"/>
                  </a:lnTo>
                  <a:lnTo>
                    <a:pt x="87312" y="415925"/>
                  </a:lnTo>
                  <a:lnTo>
                    <a:pt x="87312" y="411162"/>
                  </a:lnTo>
                  <a:lnTo>
                    <a:pt x="82549" y="411162"/>
                  </a:lnTo>
                  <a:lnTo>
                    <a:pt x="82549" y="415925"/>
                  </a:lnTo>
                  <a:lnTo>
                    <a:pt x="82549" y="411162"/>
                  </a:lnTo>
                  <a:lnTo>
                    <a:pt x="77787" y="411162"/>
                  </a:lnTo>
                  <a:lnTo>
                    <a:pt x="82549" y="411162"/>
                  </a:lnTo>
                  <a:lnTo>
                    <a:pt x="77787" y="411162"/>
                  </a:lnTo>
                  <a:lnTo>
                    <a:pt x="82549" y="411162"/>
                  </a:lnTo>
                  <a:lnTo>
                    <a:pt x="77787" y="411162"/>
                  </a:lnTo>
                  <a:lnTo>
                    <a:pt x="82549" y="411162"/>
                  </a:lnTo>
                  <a:lnTo>
                    <a:pt x="82549" y="406400"/>
                  </a:lnTo>
                  <a:lnTo>
                    <a:pt x="77787" y="406400"/>
                  </a:lnTo>
                  <a:lnTo>
                    <a:pt x="73024" y="406400"/>
                  </a:lnTo>
                  <a:lnTo>
                    <a:pt x="68262" y="406400"/>
                  </a:lnTo>
                  <a:lnTo>
                    <a:pt x="68262" y="411162"/>
                  </a:lnTo>
                  <a:lnTo>
                    <a:pt x="63499" y="411162"/>
                  </a:lnTo>
                  <a:lnTo>
                    <a:pt x="68262" y="415925"/>
                  </a:lnTo>
                  <a:lnTo>
                    <a:pt x="63499" y="415925"/>
                  </a:lnTo>
                  <a:lnTo>
                    <a:pt x="63499" y="411162"/>
                  </a:lnTo>
                  <a:lnTo>
                    <a:pt x="58737" y="411162"/>
                  </a:lnTo>
                  <a:lnTo>
                    <a:pt x="53974" y="411162"/>
                  </a:lnTo>
                  <a:lnTo>
                    <a:pt x="53974" y="406400"/>
                  </a:lnTo>
                  <a:lnTo>
                    <a:pt x="49212" y="406400"/>
                  </a:lnTo>
                  <a:lnTo>
                    <a:pt x="49212" y="401637"/>
                  </a:lnTo>
                  <a:lnTo>
                    <a:pt x="49212" y="396875"/>
                  </a:lnTo>
                  <a:lnTo>
                    <a:pt x="46037" y="396875"/>
                  </a:lnTo>
                  <a:lnTo>
                    <a:pt x="49212" y="396875"/>
                  </a:lnTo>
                  <a:lnTo>
                    <a:pt x="49212" y="392112"/>
                  </a:lnTo>
                  <a:lnTo>
                    <a:pt x="46037" y="392112"/>
                  </a:lnTo>
                  <a:lnTo>
                    <a:pt x="46037" y="387350"/>
                  </a:lnTo>
                  <a:lnTo>
                    <a:pt x="49212" y="387350"/>
                  </a:lnTo>
                  <a:lnTo>
                    <a:pt x="46037" y="384175"/>
                  </a:lnTo>
                  <a:lnTo>
                    <a:pt x="46037" y="387350"/>
                  </a:lnTo>
                  <a:lnTo>
                    <a:pt x="46037" y="384175"/>
                  </a:lnTo>
                  <a:lnTo>
                    <a:pt x="46037" y="379412"/>
                  </a:lnTo>
                  <a:lnTo>
                    <a:pt x="46037" y="384175"/>
                  </a:lnTo>
                  <a:lnTo>
                    <a:pt x="46037" y="379412"/>
                  </a:lnTo>
                  <a:lnTo>
                    <a:pt x="41274" y="379412"/>
                  </a:lnTo>
                  <a:lnTo>
                    <a:pt x="46037" y="379412"/>
                  </a:lnTo>
                  <a:lnTo>
                    <a:pt x="46037" y="374650"/>
                  </a:lnTo>
                  <a:lnTo>
                    <a:pt x="41274" y="374650"/>
                  </a:lnTo>
                  <a:lnTo>
                    <a:pt x="46037" y="374650"/>
                  </a:lnTo>
                  <a:lnTo>
                    <a:pt x="41274" y="369887"/>
                  </a:lnTo>
                  <a:lnTo>
                    <a:pt x="41274" y="365125"/>
                  </a:lnTo>
                  <a:lnTo>
                    <a:pt x="46037" y="365125"/>
                  </a:lnTo>
                  <a:lnTo>
                    <a:pt x="41274" y="365125"/>
                  </a:lnTo>
                  <a:lnTo>
                    <a:pt x="41274" y="369887"/>
                  </a:lnTo>
                  <a:lnTo>
                    <a:pt x="36512" y="369887"/>
                  </a:lnTo>
                  <a:lnTo>
                    <a:pt x="41274" y="369887"/>
                  </a:lnTo>
                  <a:lnTo>
                    <a:pt x="36512" y="369887"/>
                  </a:lnTo>
                  <a:lnTo>
                    <a:pt x="31749" y="369887"/>
                  </a:lnTo>
                  <a:lnTo>
                    <a:pt x="26987" y="369887"/>
                  </a:lnTo>
                  <a:lnTo>
                    <a:pt x="22224" y="369887"/>
                  </a:lnTo>
                  <a:lnTo>
                    <a:pt x="22224" y="365125"/>
                  </a:lnTo>
                  <a:lnTo>
                    <a:pt x="22224" y="369887"/>
                  </a:lnTo>
                  <a:lnTo>
                    <a:pt x="17462" y="369887"/>
                  </a:lnTo>
                  <a:lnTo>
                    <a:pt x="17462" y="365125"/>
                  </a:lnTo>
                  <a:lnTo>
                    <a:pt x="17462" y="360362"/>
                  </a:lnTo>
                  <a:lnTo>
                    <a:pt x="12699" y="360362"/>
                  </a:lnTo>
                  <a:lnTo>
                    <a:pt x="12699" y="365125"/>
                  </a:lnTo>
                  <a:lnTo>
                    <a:pt x="12699" y="360362"/>
                  </a:lnTo>
                  <a:lnTo>
                    <a:pt x="12699" y="355600"/>
                  </a:lnTo>
                  <a:lnTo>
                    <a:pt x="12699" y="350837"/>
                  </a:lnTo>
                  <a:lnTo>
                    <a:pt x="9524" y="350837"/>
                  </a:lnTo>
                  <a:lnTo>
                    <a:pt x="4762" y="350837"/>
                  </a:lnTo>
                  <a:lnTo>
                    <a:pt x="9524" y="350837"/>
                  </a:lnTo>
                  <a:lnTo>
                    <a:pt x="4762" y="350837"/>
                  </a:lnTo>
                  <a:lnTo>
                    <a:pt x="9524" y="350837"/>
                  </a:lnTo>
                  <a:lnTo>
                    <a:pt x="9524" y="347662"/>
                  </a:lnTo>
                  <a:lnTo>
                    <a:pt x="4762" y="347662"/>
                  </a:lnTo>
                  <a:lnTo>
                    <a:pt x="0" y="347662"/>
                  </a:lnTo>
                  <a:lnTo>
                    <a:pt x="4762" y="347662"/>
                  </a:lnTo>
                  <a:lnTo>
                    <a:pt x="4762" y="342900"/>
                  </a:lnTo>
                  <a:lnTo>
                    <a:pt x="0" y="342900"/>
                  </a:lnTo>
                  <a:lnTo>
                    <a:pt x="0" y="338137"/>
                  </a:lnTo>
                  <a:lnTo>
                    <a:pt x="0" y="333375"/>
                  </a:lnTo>
                  <a:lnTo>
                    <a:pt x="0" y="328612"/>
                  </a:lnTo>
                  <a:lnTo>
                    <a:pt x="4762" y="328612"/>
                  </a:lnTo>
                  <a:lnTo>
                    <a:pt x="4762" y="323850"/>
                  </a:lnTo>
                  <a:lnTo>
                    <a:pt x="9524" y="323850"/>
                  </a:lnTo>
                  <a:lnTo>
                    <a:pt x="9524" y="319087"/>
                  </a:lnTo>
                  <a:lnTo>
                    <a:pt x="12699" y="319087"/>
                  </a:lnTo>
                  <a:lnTo>
                    <a:pt x="17462" y="319087"/>
                  </a:lnTo>
                  <a:lnTo>
                    <a:pt x="17462" y="314325"/>
                  </a:lnTo>
                  <a:lnTo>
                    <a:pt x="22224" y="314325"/>
                  </a:lnTo>
                  <a:lnTo>
                    <a:pt x="26987" y="314325"/>
                  </a:lnTo>
                  <a:lnTo>
                    <a:pt x="22224" y="314325"/>
                  </a:lnTo>
                  <a:lnTo>
                    <a:pt x="22224" y="309562"/>
                  </a:lnTo>
                  <a:lnTo>
                    <a:pt x="26987" y="309562"/>
                  </a:lnTo>
                  <a:lnTo>
                    <a:pt x="26987" y="314325"/>
                  </a:lnTo>
                  <a:lnTo>
                    <a:pt x="26987" y="309562"/>
                  </a:lnTo>
                  <a:lnTo>
                    <a:pt x="26987" y="306387"/>
                  </a:lnTo>
                  <a:lnTo>
                    <a:pt x="31749" y="306387"/>
                  </a:lnTo>
                  <a:lnTo>
                    <a:pt x="26987" y="306387"/>
                  </a:lnTo>
                  <a:lnTo>
                    <a:pt x="26987" y="301625"/>
                  </a:lnTo>
                  <a:lnTo>
                    <a:pt x="31749" y="301625"/>
                  </a:lnTo>
                  <a:lnTo>
                    <a:pt x="31749" y="296862"/>
                  </a:lnTo>
                  <a:lnTo>
                    <a:pt x="36512" y="296862"/>
                  </a:lnTo>
                  <a:lnTo>
                    <a:pt x="36512" y="301625"/>
                  </a:lnTo>
                  <a:lnTo>
                    <a:pt x="36512" y="296862"/>
                  </a:lnTo>
                  <a:lnTo>
                    <a:pt x="41274" y="296862"/>
                  </a:lnTo>
                  <a:lnTo>
                    <a:pt x="46037" y="296862"/>
                  </a:lnTo>
                  <a:lnTo>
                    <a:pt x="46037" y="292100"/>
                  </a:lnTo>
                  <a:lnTo>
                    <a:pt x="41274" y="292100"/>
                  </a:lnTo>
                  <a:lnTo>
                    <a:pt x="46037" y="292100"/>
                  </a:lnTo>
                  <a:lnTo>
                    <a:pt x="41274" y="292100"/>
                  </a:lnTo>
                  <a:lnTo>
                    <a:pt x="41274" y="287337"/>
                  </a:lnTo>
                  <a:lnTo>
                    <a:pt x="46037" y="287337"/>
                  </a:lnTo>
                  <a:lnTo>
                    <a:pt x="41274" y="287337"/>
                  </a:lnTo>
                  <a:lnTo>
                    <a:pt x="46037" y="287337"/>
                  </a:lnTo>
                  <a:lnTo>
                    <a:pt x="46037" y="282575"/>
                  </a:lnTo>
                  <a:lnTo>
                    <a:pt x="46037" y="277812"/>
                  </a:lnTo>
                  <a:lnTo>
                    <a:pt x="46037" y="273050"/>
                  </a:lnTo>
                  <a:lnTo>
                    <a:pt x="41274" y="273050"/>
                  </a:lnTo>
                  <a:lnTo>
                    <a:pt x="41274" y="269875"/>
                  </a:lnTo>
                  <a:lnTo>
                    <a:pt x="36512" y="269875"/>
                  </a:lnTo>
                  <a:lnTo>
                    <a:pt x="36512" y="265112"/>
                  </a:lnTo>
                  <a:lnTo>
                    <a:pt x="31749" y="265112"/>
                  </a:lnTo>
                  <a:lnTo>
                    <a:pt x="26987" y="265112"/>
                  </a:lnTo>
                  <a:close/>
                </a:path>
                <a:path w="516254" h="498475">
                  <a:moveTo>
                    <a:pt x="187324" y="269875"/>
                  </a:moveTo>
                  <a:lnTo>
                    <a:pt x="187324" y="273050"/>
                  </a:lnTo>
                  <a:lnTo>
                    <a:pt x="187324" y="269875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79485" y="4184774"/>
              <a:ext cx="1157286" cy="1032510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2779485" y="4183820"/>
              <a:ext cx="1157605" cy="1033780"/>
            </a:xfrm>
            <a:custGeom>
              <a:avLst/>
              <a:gdLst/>
              <a:ahLst/>
              <a:cxnLst/>
              <a:rect l="l" t="t" r="r" b="b"/>
              <a:pathLst>
                <a:path w="1157604" h="1033779">
                  <a:moveTo>
                    <a:pt x="63499" y="0"/>
                  </a:moveTo>
                  <a:lnTo>
                    <a:pt x="63499" y="4762"/>
                  </a:lnTo>
                  <a:lnTo>
                    <a:pt x="68262" y="4762"/>
                  </a:lnTo>
                  <a:lnTo>
                    <a:pt x="68262" y="0"/>
                  </a:lnTo>
                  <a:lnTo>
                    <a:pt x="68262" y="4762"/>
                  </a:lnTo>
                  <a:lnTo>
                    <a:pt x="68262" y="0"/>
                  </a:lnTo>
                  <a:lnTo>
                    <a:pt x="68262" y="4762"/>
                  </a:lnTo>
                  <a:lnTo>
                    <a:pt x="73024" y="4762"/>
                  </a:lnTo>
                  <a:lnTo>
                    <a:pt x="77787" y="4762"/>
                  </a:lnTo>
                  <a:lnTo>
                    <a:pt x="77787" y="7937"/>
                  </a:lnTo>
                  <a:lnTo>
                    <a:pt x="82549" y="7937"/>
                  </a:lnTo>
                  <a:lnTo>
                    <a:pt x="82549" y="12700"/>
                  </a:lnTo>
                  <a:lnTo>
                    <a:pt x="87312" y="12700"/>
                  </a:lnTo>
                  <a:lnTo>
                    <a:pt x="92074" y="12700"/>
                  </a:lnTo>
                  <a:lnTo>
                    <a:pt x="92074" y="17462"/>
                  </a:lnTo>
                  <a:lnTo>
                    <a:pt x="96837" y="17462"/>
                  </a:lnTo>
                  <a:lnTo>
                    <a:pt x="101600" y="17462"/>
                  </a:lnTo>
                  <a:lnTo>
                    <a:pt x="101600" y="22225"/>
                  </a:lnTo>
                  <a:lnTo>
                    <a:pt x="101600" y="17462"/>
                  </a:lnTo>
                  <a:lnTo>
                    <a:pt x="104775" y="17462"/>
                  </a:lnTo>
                  <a:lnTo>
                    <a:pt x="104775" y="22225"/>
                  </a:lnTo>
                  <a:lnTo>
                    <a:pt x="104775" y="17462"/>
                  </a:lnTo>
                  <a:lnTo>
                    <a:pt x="109537" y="17462"/>
                  </a:lnTo>
                  <a:lnTo>
                    <a:pt x="114300" y="17462"/>
                  </a:lnTo>
                  <a:lnTo>
                    <a:pt x="114300" y="22225"/>
                  </a:lnTo>
                  <a:lnTo>
                    <a:pt x="119062" y="22225"/>
                  </a:lnTo>
                  <a:lnTo>
                    <a:pt x="119062" y="26987"/>
                  </a:lnTo>
                  <a:lnTo>
                    <a:pt x="119062" y="31750"/>
                  </a:lnTo>
                  <a:lnTo>
                    <a:pt x="123824" y="31750"/>
                  </a:lnTo>
                  <a:lnTo>
                    <a:pt x="123824" y="36512"/>
                  </a:lnTo>
                  <a:lnTo>
                    <a:pt x="119062" y="36512"/>
                  </a:lnTo>
                  <a:lnTo>
                    <a:pt x="119062" y="41275"/>
                  </a:lnTo>
                  <a:lnTo>
                    <a:pt x="119062" y="44450"/>
                  </a:lnTo>
                  <a:lnTo>
                    <a:pt x="119062" y="49212"/>
                  </a:lnTo>
                  <a:lnTo>
                    <a:pt x="123824" y="49212"/>
                  </a:lnTo>
                  <a:lnTo>
                    <a:pt x="123824" y="53975"/>
                  </a:lnTo>
                  <a:lnTo>
                    <a:pt x="123824" y="58737"/>
                  </a:lnTo>
                  <a:lnTo>
                    <a:pt x="128587" y="58737"/>
                  </a:lnTo>
                  <a:lnTo>
                    <a:pt x="128587" y="63500"/>
                  </a:lnTo>
                  <a:lnTo>
                    <a:pt x="133349" y="63500"/>
                  </a:lnTo>
                  <a:lnTo>
                    <a:pt x="133349" y="68262"/>
                  </a:lnTo>
                  <a:lnTo>
                    <a:pt x="138112" y="68262"/>
                  </a:lnTo>
                  <a:lnTo>
                    <a:pt x="138112" y="73025"/>
                  </a:lnTo>
                  <a:lnTo>
                    <a:pt x="138112" y="77787"/>
                  </a:lnTo>
                  <a:lnTo>
                    <a:pt x="141287" y="77787"/>
                  </a:lnTo>
                  <a:lnTo>
                    <a:pt x="138112" y="77787"/>
                  </a:lnTo>
                  <a:lnTo>
                    <a:pt x="138112" y="80962"/>
                  </a:lnTo>
                  <a:lnTo>
                    <a:pt x="141287" y="80962"/>
                  </a:lnTo>
                  <a:lnTo>
                    <a:pt x="141287" y="85725"/>
                  </a:lnTo>
                  <a:lnTo>
                    <a:pt x="138112" y="85725"/>
                  </a:lnTo>
                  <a:lnTo>
                    <a:pt x="138112" y="90487"/>
                  </a:lnTo>
                  <a:lnTo>
                    <a:pt x="141287" y="90487"/>
                  </a:lnTo>
                  <a:lnTo>
                    <a:pt x="141287" y="95250"/>
                  </a:lnTo>
                  <a:lnTo>
                    <a:pt x="146049" y="95250"/>
                  </a:lnTo>
                  <a:lnTo>
                    <a:pt x="146049" y="100012"/>
                  </a:lnTo>
                  <a:lnTo>
                    <a:pt x="146049" y="104775"/>
                  </a:lnTo>
                  <a:lnTo>
                    <a:pt x="146049" y="109537"/>
                  </a:lnTo>
                  <a:lnTo>
                    <a:pt x="150812" y="109537"/>
                  </a:lnTo>
                  <a:lnTo>
                    <a:pt x="150812" y="114300"/>
                  </a:lnTo>
                  <a:lnTo>
                    <a:pt x="150812" y="119062"/>
                  </a:lnTo>
                  <a:lnTo>
                    <a:pt x="146049" y="119062"/>
                  </a:lnTo>
                  <a:lnTo>
                    <a:pt x="150812" y="119062"/>
                  </a:lnTo>
                  <a:lnTo>
                    <a:pt x="146049" y="119062"/>
                  </a:lnTo>
                  <a:lnTo>
                    <a:pt x="146049" y="122237"/>
                  </a:lnTo>
                  <a:lnTo>
                    <a:pt x="150812" y="122237"/>
                  </a:lnTo>
                  <a:lnTo>
                    <a:pt x="150812" y="127000"/>
                  </a:lnTo>
                  <a:lnTo>
                    <a:pt x="150812" y="131762"/>
                  </a:lnTo>
                  <a:lnTo>
                    <a:pt x="155574" y="131762"/>
                  </a:lnTo>
                  <a:lnTo>
                    <a:pt x="155574" y="136525"/>
                  </a:lnTo>
                  <a:lnTo>
                    <a:pt x="155574" y="141287"/>
                  </a:lnTo>
                  <a:lnTo>
                    <a:pt x="160337" y="141287"/>
                  </a:lnTo>
                  <a:lnTo>
                    <a:pt x="165099" y="141287"/>
                  </a:lnTo>
                  <a:lnTo>
                    <a:pt x="165099" y="146050"/>
                  </a:lnTo>
                  <a:lnTo>
                    <a:pt x="169862" y="146050"/>
                  </a:lnTo>
                  <a:lnTo>
                    <a:pt x="174624" y="146050"/>
                  </a:lnTo>
                  <a:lnTo>
                    <a:pt x="179387" y="146050"/>
                  </a:lnTo>
                  <a:lnTo>
                    <a:pt x="179387" y="150812"/>
                  </a:lnTo>
                  <a:lnTo>
                    <a:pt x="182562" y="150812"/>
                  </a:lnTo>
                  <a:lnTo>
                    <a:pt x="182562" y="155575"/>
                  </a:lnTo>
                  <a:lnTo>
                    <a:pt x="182562" y="150812"/>
                  </a:lnTo>
                  <a:lnTo>
                    <a:pt x="182562" y="155575"/>
                  </a:lnTo>
                  <a:lnTo>
                    <a:pt x="187324" y="155575"/>
                  </a:lnTo>
                  <a:lnTo>
                    <a:pt x="192087" y="155575"/>
                  </a:lnTo>
                  <a:lnTo>
                    <a:pt x="192087" y="158750"/>
                  </a:lnTo>
                  <a:lnTo>
                    <a:pt x="192087" y="163512"/>
                  </a:lnTo>
                  <a:lnTo>
                    <a:pt x="192087" y="168275"/>
                  </a:lnTo>
                  <a:lnTo>
                    <a:pt x="196849" y="168275"/>
                  </a:lnTo>
                  <a:lnTo>
                    <a:pt x="196849" y="173037"/>
                  </a:lnTo>
                  <a:lnTo>
                    <a:pt x="201612" y="173037"/>
                  </a:lnTo>
                  <a:lnTo>
                    <a:pt x="206374" y="173037"/>
                  </a:lnTo>
                  <a:lnTo>
                    <a:pt x="211137" y="173037"/>
                  </a:lnTo>
                  <a:lnTo>
                    <a:pt x="211137" y="177800"/>
                  </a:lnTo>
                  <a:lnTo>
                    <a:pt x="215899" y="177800"/>
                  </a:lnTo>
                  <a:lnTo>
                    <a:pt x="219074" y="177800"/>
                  </a:lnTo>
                  <a:lnTo>
                    <a:pt x="223837" y="177800"/>
                  </a:lnTo>
                  <a:lnTo>
                    <a:pt x="223837" y="182562"/>
                  </a:lnTo>
                  <a:lnTo>
                    <a:pt x="228599" y="182562"/>
                  </a:lnTo>
                  <a:lnTo>
                    <a:pt x="228599" y="187325"/>
                  </a:lnTo>
                  <a:lnTo>
                    <a:pt x="233362" y="187325"/>
                  </a:lnTo>
                  <a:lnTo>
                    <a:pt x="233362" y="192087"/>
                  </a:lnTo>
                  <a:lnTo>
                    <a:pt x="238124" y="192087"/>
                  </a:lnTo>
                  <a:lnTo>
                    <a:pt x="242887" y="192087"/>
                  </a:lnTo>
                  <a:lnTo>
                    <a:pt x="238124" y="196850"/>
                  </a:lnTo>
                  <a:lnTo>
                    <a:pt x="242887" y="196850"/>
                  </a:lnTo>
                  <a:lnTo>
                    <a:pt x="242887" y="192087"/>
                  </a:lnTo>
                  <a:lnTo>
                    <a:pt x="247649" y="192087"/>
                  </a:lnTo>
                  <a:lnTo>
                    <a:pt x="247649" y="187325"/>
                  </a:lnTo>
                  <a:lnTo>
                    <a:pt x="247649" y="182562"/>
                  </a:lnTo>
                  <a:lnTo>
                    <a:pt x="247649" y="177800"/>
                  </a:lnTo>
                  <a:lnTo>
                    <a:pt x="252412" y="177800"/>
                  </a:lnTo>
                  <a:lnTo>
                    <a:pt x="247649" y="177800"/>
                  </a:lnTo>
                  <a:lnTo>
                    <a:pt x="247649" y="173037"/>
                  </a:lnTo>
                  <a:lnTo>
                    <a:pt x="247649" y="168275"/>
                  </a:lnTo>
                  <a:lnTo>
                    <a:pt x="252412" y="168275"/>
                  </a:lnTo>
                  <a:lnTo>
                    <a:pt x="255587" y="168275"/>
                  </a:lnTo>
                  <a:lnTo>
                    <a:pt x="255587" y="163512"/>
                  </a:lnTo>
                  <a:lnTo>
                    <a:pt x="260349" y="163512"/>
                  </a:lnTo>
                  <a:lnTo>
                    <a:pt x="260349" y="158750"/>
                  </a:lnTo>
                  <a:lnTo>
                    <a:pt x="260349" y="163512"/>
                  </a:lnTo>
                  <a:lnTo>
                    <a:pt x="265112" y="163512"/>
                  </a:lnTo>
                  <a:lnTo>
                    <a:pt x="265112" y="168275"/>
                  </a:lnTo>
                  <a:lnTo>
                    <a:pt x="265112" y="173037"/>
                  </a:lnTo>
                  <a:lnTo>
                    <a:pt x="269874" y="173037"/>
                  </a:lnTo>
                  <a:lnTo>
                    <a:pt x="274637" y="173037"/>
                  </a:lnTo>
                  <a:lnTo>
                    <a:pt x="274637" y="177800"/>
                  </a:lnTo>
                  <a:lnTo>
                    <a:pt x="279399" y="177800"/>
                  </a:lnTo>
                  <a:lnTo>
                    <a:pt x="279399" y="182562"/>
                  </a:lnTo>
                  <a:lnTo>
                    <a:pt x="284162" y="182562"/>
                  </a:lnTo>
                  <a:lnTo>
                    <a:pt x="284162" y="187325"/>
                  </a:lnTo>
                  <a:lnTo>
                    <a:pt x="284162" y="192087"/>
                  </a:lnTo>
                  <a:lnTo>
                    <a:pt x="284162" y="196850"/>
                  </a:lnTo>
                  <a:lnTo>
                    <a:pt x="284162" y="200025"/>
                  </a:lnTo>
                  <a:lnTo>
                    <a:pt x="279399" y="200025"/>
                  </a:lnTo>
                  <a:lnTo>
                    <a:pt x="279399" y="204787"/>
                  </a:lnTo>
                  <a:lnTo>
                    <a:pt x="279399" y="209550"/>
                  </a:lnTo>
                  <a:lnTo>
                    <a:pt x="284162" y="209550"/>
                  </a:lnTo>
                  <a:lnTo>
                    <a:pt x="288924" y="209550"/>
                  </a:lnTo>
                  <a:lnTo>
                    <a:pt x="288924" y="214312"/>
                  </a:lnTo>
                  <a:lnTo>
                    <a:pt x="293687" y="214312"/>
                  </a:lnTo>
                  <a:lnTo>
                    <a:pt x="293687" y="209550"/>
                  </a:lnTo>
                  <a:lnTo>
                    <a:pt x="293687" y="204787"/>
                  </a:lnTo>
                  <a:lnTo>
                    <a:pt x="293687" y="200025"/>
                  </a:lnTo>
                  <a:lnTo>
                    <a:pt x="296862" y="200025"/>
                  </a:lnTo>
                  <a:lnTo>
                    <a:pt x="296862" y="196850"/>
                  </a:lnTo>
                  <a:lnTo>
                    <a:pt x="296862" y="200025"/>
                  </a:lnTo>
                  <a:lnTo>
                    <a:pt x="301624" y="200025"/>
                  </a:lnTo>
                  <a:lnTo>
                    <a:pt x="306387" y="200025"/>
                  </a:lnTo>
                  <a:lnTo>
                    <a:pt x="306387" y="196850"/>
                  </a:lnTo>
                  <a:lnTo>
                    <a:pt x="311149" y="196850"/>
                  </a:lnTo>
                  <a:lnTo>
                    <a:pt x="311149" y="200025"/>
                  </a:lnTo>
                  <a:lnTo>
                    <a:pt x="311149" y="204787"/>
                  </a:lnTo>
                  <a:lnTo>
                    <a:pt x="306387" y="204787"/>
                  </a:lnTo>
                  <a:lnTo>
                    <a:pt x="311149" y="204787"/>
                  </a:lnTo>
                  <a:lnTo>
                    <a:pt x="311149" y="200025"/>
                  </a:lnTo>
                  <a:lnTo>
                    <a:pt x="315912" y="200025"/>
                  </a:lnTo>
                  <a:lnTo>
                    <a:pt x="315912" y="204787"/>
                  </a:lnTo>
                  <a:lnTo>
                    <a:pt x="320674" y="204787"/>
                  </a:lnTo>
                  <a:lnTo>
                    <a:pt x="320674" y="209550"/>
                  </a:lnTo>
                  <a:lnTo>
                    <a:pt x="320674" y="214312"/>
                  </a:lnTo>
                  <a:lnTo>
                    <a:pt x="325437" y="214312"/>
                  </a:lnTo>
                  <a:lnTo>
                    <a:pt x="325437" y="219075"/>
                  </a:lnTo>
                  <a:lnTo>
                    <a:pt x="325437" y="223837"/>
                  </a:lnTo>
                  <a:lnTo>
                    <a:pt x="325437" y="219075"/>
                  </a:lnTo>
                  <a:lnTo>
                    <a:pt x="325437" y="223837"/>
                  </a:lnTo>
                  <a:lnTo>
                    <a:pt x="330199" y="223837"/>
                  </a:lnTo>
                  <a:lnTo>
                    <a:pt x="333374" y="223837"/>
                  </a:lnTo>
                  <a:lnTo>
                    <a:pt x="333374" y="228600"/>
                  </a:lnTo>
                  <a:lnTo>
                    <a:pt x="338137" y="228600"/>
                  </a:lnTo>
                  <a:lnTo>
                    <a:pt x="338137" y="223837"/>
                  </a:lnTo>
                  <a:lnTo>
                    <a:pt x="333374" y="223837"/>
                  </a:lnTo>
                  <a:lnTo>
                    <a:pt x="338137" y="223837"/>
                  </a:lnTo>
                  <a:lnTo>
                    <a:pt x="338137" y="219075"/>
                  </a:lnTo>
                  <a:lnTo>
                    <a:pt x="338137" y="214312"/>
                  </a:lnTo>
                  <a:lnTo>
                    <a:pt x="342899" y="214312"/>
                  </a:lnTo>
                  <a:lnTo>
                    <a:pt x="342899" y="209550"/>
                  </a:lnTo>
                  <a:lnTo>
                    <a:pt x="338137" y="209550"/>
                  </a:lnTo>
                  <a:lnTo>
                    <a:pt x="342899" y="209550"/>
                  </a:lnTo>
                  <a:lnTo>
                    <a:pt x="347662" y="209550"/>
                  </a:lnTo>
                  <a:lnTo>
                    <a:pt x="347662" y="214312"/>
                  </a:lnTo>
                  <a:lnTo>
                    <a:pt x="352424" y="214312"/>
                  </a:lnTo>
                  <a:lnTo>
                    <a:pt x="352424" y="209550"/>
                  </a:lnTo>
                  <a:lnTo>
                    <a:pt x="352424" y="214312"/>
                  </a:lnTo>
                  <a:lnTo>
                    <a:pt x="357187" y="214312"/>
                  </a:lnTo>
                  <a:lnTo>
                    <a:pt x="361949" y="214312"/>
                  </a:lnTo>
                  <a:lnTo>
                    <a:pt x="361949" y="219075"/>
                  </a:lnTo>
                  <a:lnTo>
                    <a:pt x="366712" y="219075"/>
                  </a:lnTo>
                  <a:lnTo>
                    <a:pt x="366712" y="214312"/>
                  </a:lnTo>
                  <a:lnTo>
                    <a:pt x="369887" y="214312"/>
                  </a:lnTo>
                  <a:lnTo>
                    <a:pt x="374649" y="214312"/>
                  </a:lnTo>
                  <a:lnTo>
                    <a:pt x="374649" y="209550"/>
                  </a:lnTo>
                  <a:lnTo>
                    <a:pt x="379412" y="209550"/>
                  </a:lnTo>
                  <a:lnTo>
                    <a:pt x="384174" y="209550"/>
                  </a:lnTo>
                  <a:lnTo>
                    <a:pt x="384174" y="214312"/>
                  </a:lnTo>
                  <a:lnTo>
                    <a:pt x="388937" y="214312"/>
                  </a:lnTo>
                  <a:lnTo>
                    <a:pt x="388937" y="209550"/>
                  </a:lnTo>
                  <a:lnTo>
                    <a:pt x="393699" y="209550"/>
                  </a:lnTo>
                  <a:lnTo>
                    <a:pt x="393699" y="204787"/>
                  </a:lnTo>
                  <a:lnTo>
                    <a:pt x="398462" y="204787"/>
                  </a:lnTo>
                  <a:lnTo>
                    <a:pt x="398462" y="200025"/>
                  </a:lnTo>
                  <a:lnTo>
                    <a:pt x="398462" y="196850"/>
                  </a:lnTo>
                  <a:lnTo>
                    <a:pt x="398462" y="192087"/>
                  </a:lnTo>
                  <a:lnTo>
                    <a:pt x="398462" y="187325"/>
                  </a:lnTo>
                  <a:lnTo>
                    <a:pt x="393699" y="187325"/>
                  </a:lnTo>
                  <a:lnTo>
                    <a:pt x="393699" y="182562"/>
                  </a:lnTo>
                  <a:lnTo>
                    <a:pt x="388937" y="182562"/>
                  </a:lnTo>
                  <a:lnTo>
                    <a:pt x="384174" y="182562"/>
                  </a:lnTo>
                  <a:lnTo>
                    <a:pt x="388937" y="182562"/>
                  </a:lnTo>
                  <a:lnTo>
                    <a:pt x="388937" y="177800"/>
                  </a:lnTo>
                  <a:lnTo>
                    <a:pt x="388937" y="173037"/>
                  </a:lnTo>
                  <a:lnTo>
                    <a:pt x="393699" y="173037"/>
                  </a:lnTo>
                  <a:lnTo>
                    <a:pt x="393699" y="168275"/>
                  </a:lnTo>
                  <a:lnTo>
                    <a:pt x="393699" y="163512"/>
                  </a:lnTo>
                  <a:lnTo>
                    <a:pt x="388937" y="163512"/>
                  </a:lnTo>
                  <a:lnTo>
                    <a:pt x="388937" y="158750"/>
                  </a:lnTo>
                  <a:lnTo>
                    <a:pt x="393699" y="158750"/>
                  </a:lnTo>
                  <a:lnTo>
                    <a:pt x="393699" y="155575"/>
                  </a:lnTo>
                  <a:lnTo>
                    <a:pt x="388937" y="155575"/>
                  </a:lnTo>
                  <a:lnTo>
                    <a:pt x="393699" y="155575"/>
                  </a:lnTo>
                  <a:lnTo>
                    <a:pt x="388937" y="155575"/>
                  </a:lnTo>
                  <a:lnTo>
                    <a:pt x="388937" y="150812"/>
                  </a:lnTo>
                  <a:lnTo>
                    <a:pt x="388937" y="146050"/>
                  </a:lnTo>
                  <a:lnTo>
                    <a:pt x="388937" y="141287"/>
                  </a:lnTo>
                  <a:lnTo>
                    <a:pt x="393699" y="141287"/>
                  </a:lnTo>
                  <a:lnTo>
                    <a:pt x="393699" y="136525"/>
                  </a:lnTo>
                  <a:lnTo>
                    <a:pt x="398462" y="141287"/>
                  </a:lnTo>
                  <a:lnTo>
                    <a:pt x="398462" y="136525"/>
                  </a:lnTo>
                  <a:lnTo>
                    <a:pt x="398462" y="141287"/>
                  </a:lnTo>
                  <a:lnTo>
                    <a:pt x="398462" y="136525"/>
                  </a:lnTo>
                  <a:lnTo>
                    <a:pt x="398462" y="141287"/>
                  </a:lnTo>
                  <a:lnTo>
                    <a:pt x="403224" y="141287"/>
                  </a:lnTo>
                  <a:lnTo>
                    <a:pt x="407987" y="141287"/>
                  </a:lnTo>
                  <a:lnTo>
                    <a:pt x="411162" y="146050"/>
                  </a:lnTo>
                  <a:lnTo>
                    <a:pt x="407987" y="146050"/>
                  </a:lnTo>
                  <a:lnTo>
                    <a:pt x="411162" y="146050"/>
                  </a:lnTo>
                  <a:lnTo>
                    <a:pt x="411162" y="150812"/>
                  </a:lnTo>
                  <a:lnTo>
                    <a:pt x="411162" y="155575"/>
                  </a:lnTo>
                  <a:lnTo>
                    <a:pt x="415924" y="155575"/>
                  </a:lnTo>
                  <a:lnTo>
                    <a:pt x="415924" y="150812"/>
                  </a:lnTo>
                  <a:lnTo>
                    <a:pt x="415924" y="146050"/>
                  </a:lnTo>
                  <a:lnTo>
                    <a:pt x="420687" y="146050"/>
                  </a:lnTo>
                  <a:lnTo>
                    <a:pt x="425449" y="146050"/>
                  </a:lnTo>
                  <a:lnTo>
                    <a:pt x="425449" y="150812"/>
                  </a:lnTo>
                  <a:lnTo>
                    <a:pt x="430212" y="150812"/>
                  </a:lnTo>
                  <a:lnTo>
                    <a:pt x="430212" y="155575"/>
                  </a:lnTo>
                  <a:lnTo>
                    <a:pt x="434974" y="155575"/>
                  </a:lnTo>
                  <a:lnTo>
                    <a:pt x="434974" y="158750"/>
                  </a:lnTo>
                  <a:lnTo>
                    <a:pt x="439737" y="158750"/>
                  </a:lnTo>
                  <a:lnTo>
                    <a:pt x="444499" y="158750"/>
                  </a:lnTo>
                  <a:lnTo>
                    <a:pt x="444499" y="155575"/>
                  </a:lnTo>
                  <a:lnTo>
                    <a:pt x="444499" y="150812"/>
                  </a:lnTo>
                  <a:lnTo>
                    <a:pt x="447674" y="150812"/>
                  </a:lnTo>
                  <a:lnTo>
                    <a:pt x="447674" y="146050"/>
                  </a:lnTo>
                  <a:lnTo>
                    <a:pt x="447674" y="141287"/>
                  </a:lnTo>
                  <a:lnTo>
                    <a:pt x="452437" y="141287"/>
                  </a:lnTo>
                  <a:lnTo>
                    <a:pt x="447674" y="141287"/>
                  </a:lnTo>
                  <a:lnTo>
                    <a:pt x="447674" y="136525"/>
                  </a:lnTo>
                  <a:lnTo>
                    <a:pt x="444499" y="136525"/>
                  </a:lnTo>
                  <a:lnTo>
                    <a:pt x="444499" y="131762"/>
                  </a:lnTo>
                  <a:lnTo>
                    <a:pt x="444499" y="127000"/>
                  </a:lnTo>
                  <a:lnTo>
                    <a:pt x="444499" y="122237"/>
                  </a:lnTo>
                  <a:lnTo>
                    <a:pt x="447674" y="122237"/>
                  </a:lnTo>
                  <a:lnTo>
                    <a:pt x="447674" y="119062"/>
                  </a:lnTo>
                  <a:lnTo>
                    <a:pt x="452437" y="119062"/>
                  </a:lnTo>
                  <a:lnTo>
                    <a:pt x="457199" y="119062"/>
                  </a:lnTo>
                  <a:lnTo>
                    <a:pt x="457199" y="114300"/>
                  </a:lnTo>
                  <a:lnTo>
                    <a:pt x="457199" y="109537"/>
                  </a:lnTo>
                  <a:lnTo>
                    <a:pt x="457199" y="104775"/>
                  </a:lnTo>
                  <a:lnTo>
                    <a:pt x="457199" y="109537"/>
                  </a:lnTo>
                  <a:lnTo>
                    <a:pt x="461962" y="109537"/>
                  </a:lnTo>
                  <a:lnTo>
                    <a:pt x="461962" y="104775"/>
                  </a:lnTo>
                  <a:lnTo>
                    <a:pt x="461962" y="100012"/>
                  </a:lnTo>
                  <a:lnTo>
                    <a:pt x="466724" y="100012"/>
                  </a:lnTo>
                  <a:lnTo>
                    <a:pt x="466724" y="104775"/>
                  </a:lnTo>
                  <a:lnTo>
                    <a:pt x="471487" y="104775"/>
                  </a:lnTo>
                  <a:lnTo>
                    <a:pt x="471487" y="109537"/>
                  </a:lnTo>
                  <a:lnTo>
                    <a:pt x="471487" y="114300"/>
                  </a:lnTo>
                  <a:lnTo>
                    <a:pt x="471487" y="119062"/>
                  </a:lnTo>
                  <a:lnTo>
                    <a:pt x="471487" y="122237"/>
                  </a:lnTo>
                  <a:lnTo>
                    <a:pt x="476249" y="122237"/>
                  </a:lnTo>
                  <a:lnTo>
                    <a:pt x="471487" y="122237"/>
                  </a:lnTo>
                  <a:lnTo>
                    <a:pt x="471487" y="127000"/>
                  </a:lnTo>
                  <a:lnTo>
                    <a:pt x="466724" y="127000"/>
                  </a:lnTo>
                  <a:lnTo>
                    <a:pt x="466724" y="131762"/>
                  </a:lnTo>
                  <a:lnTo>
                    <a:pt x="466724" y="136525"/>
                  </a:lnTo>
                  <a:lnTo>
                    <a:pt x="461962" y="136525"/>
                  </a:lnTo>
                  <a:lnTo>
                    <a:pt x="461962" y="141287"/>
                  </a:lnTo>
                  <a:lnTo>
                    <a:pt x="457199" y="141287"/>
                  </a:lnTo>
                  <a:lnTo>
                    <a:pt x="452437" y="141287"/>
                  </a:lnTo>
                  <a:lnTo>
                    <a:pt x="452437" y="146050"/>
                  </a:lnTo>
                  <a:lnTo>
                    <a:pt x="457199" y="146050"/>
                  </a:lnTo>
                  <a:lnTo>
                    <a:pt x="457199" y="150812"/>
                  </a:lnTo>
                  <a:lnTo>
                    <a:pt x="461962" y="150812"/>
                  </a:lnTo>
                  <a:lnTo>
                    <a:pt x="461962" y="155575"/>
                  </a:lnTo>
                  <a:lnTo>
                    <a:pt x="461962" y="158750"/>
                  </a:lnTo>
                  <a:lnTo>
                    <a:pt x="457199" y="158750"/>
                  </a:lnTo>
                  <a:lnTo>
                    <a:pt x="461962" y="158750"/>
                  </a:lnTo>
                  <a:lnTo>
                    <a:pt x="461962" y="163512"/>
                  </a:lnTo>
                  <a:lnTo>
                    <a:pt x="461962" y="158750"/>
                  </a:lnTo>
                  <a:lnTo>
                    <a:pt x="466724" y="158750"/>
                  </a:lnTo>
                  <a:lnTo>
                    <a:pt x="466724" y="155575"/>
                  </a:lnTo>
                  <a:lnTo>
                    <a:pt x="471487" y="155575"/>
                  </a:lnTo>
                  <a:lnTo>
                    <a:pt x="471487" y="150812"/>
                  </a:lnTo>
                  <a:lnTo>
                    <a:pt x="476249" y="150812"/>
                  </a:lnTo>
                  <a:lnTo>
                    <a:pt x="481012" y="150812"/>
                  </a:lnTo>
                  <a:lnTo>
                    <a:pt x="485774" y="150812"/>
                  </a:lnTo>
                  <a:lnTo>
                    <a:pt x="488949" y="150812"/>
                  </a:lnTo>
                  <a:lnTo>
                    <a:pt x="485774" y="150812"/>
                  </a:lnTo>
                  <a:lnTo>
                    <a:pt x="485774" y="146050"/>
                  </a:lnTo>
                  <a:lnTo>
                    <a:pt x="488949" y="146050"/>
                  </a:lnTo>
                  <a:lnTo>
                    <a:pt x="488949" y="141287"/>
                  </a:lnTo>
                  <a:lnTo>
                    <a:pt x="493712" y="141287"/>
                  </a:lnTo>
                  <a:lnTo>
                    <a:pt x="493712" y="146050"/>
                  </a:lnTo>
                  <a:lnTo>
                    <a:pt x="498474" y="146050"/>
                  </a:lnTo>
                  <a:lnTo>
                    <a:pt x="498474" y="150812"/>
                  </a:lnTo>
                  <a:lnTo>
                    <a:pt x="498474" y="146050"/>
                  </a:lnTo>
                  <a:lnTo>
                    <a:pt x="498474" y="141287"/>
                  </a:lnTo>
                  <a:lnTo>
                    <a:pt x="498474" y="136525"/>
                  </a:lnTo>
                  <a:lnTo>
                    <a:pt x="498474" y="131762"/>
                  </a:lnTo>
                  <a:lnTo>
                    <a:pt x="503237" y="131762"/>
                  </a:lnTo>
                  <a:lnTo>
                    <a:pt x="503237" y="127000"/>
                  </a:lnTo>
                  <a:lnTo>
                    <a:pt x="507999" y="127000"/>
                  </a:lnTo>
                  <a:lnTo>
                    <a:pt x="503237" y="127000"/>
                  </a:lnTo>
                  <a:lnTo>
                    <a:pt x="507999" y="127000"/>
                  </a:lnTo>
                  <a:lnTo>
                    <a:pt x="512762" y="127000"/>
                  </a:lnTo>
                  <a:lnTo>
                    <a:pt x="517524" y="127000"/>
                  </a:lnTo>
                  <a:lnTo>
                    <a:pt x="522287" y="127000"/>
                  </a:lnTo>
                  <a:lnTo>
                    <a:pt x="522287" y="122237"/>
                  </a:lnTo>
                  <a:lnTo>
                    <a:pt x="525462" y="122237"/>
                  </a:lnTo>
                  <a:lnTo>
                    <a:pt x="525462" y="119062"/>
                  </a:lnTo>
                  <a:lnTo>
                    <a:pt x="525462" y="122237"/>
                  </a:lnTo>
                  <a:lnTo>
                    <a:pt x="530224" y="122237"/>
                  </a:lnTo>
                  <a:lnTo>
                    <a:pt x="530224" y="119062"/>
                  </a:lnTo>
                  <a:lnTo>
                    <a:pt x="525462" y="119062"/>
                  </a:lnTo>
                  <a:lnTo>
                    <a:pt x="525462" y="114300"/>
                  </a:lnTo>
                  <a:lnTo>
                    <a:pt x="525462" y="109537"/>
                  </a:lnTo>
                  <a:lnTo>
                    <a:pt x="525462" y="104775"/>
                  </a:lnTo>
                  <a:lnTo>
                    <a:pt x="522287" y="104775"/>
                  </a:lnTo>
                  <a:lnTo>
                    <a:pt x="517524" y="104775"/>
                  </a:lnTo>
                  <a:lnTo>
                    <a:pt x="517524" y="100012"/>
                  </a:lnTo>
                  <a:lnTo>
                    <a:pt x="512762" y="100012"/>
                  </a:lnTo>
                  <a:lnTo>
                    <a:pt x="512762" y="95250"/>
                  </a:lnTo>
                  <a:lnTo>
                    <a:pt x="512762" y="90487"/>
                  </a:lnTo>
                  <a:lnTo>
                    <a:pt x="517524" y="90487"/>
                  </a:lnTo>
                  <a:lnTo>
                    <a:pt x="517524" y="85725"/>
                  </a:lnTo>
                  <a:lnTo>
                    <a:pt x="512762" y="85725"/>
                  </a:lnTo>
                  <a:lnTo>
                    <a:pt x="512762" y="90487"/>
                  </a:lnTo>
                  <a:lnTo>
                    <a:pt x="507999" y="90487"/>
                  </a:lnTo>
                  <a:lnTo>
                    <a:pt x="507999" y="85725"/>
                  </a:lnTo>
                  <a:lnTo>
                    <a:pt x="512762" y="85725"/>
                  </a:lnTo>
                  <a:lnTo>
                    <a:pt x="512762" y="80962"/>
                  </a:lnTo>
                  <a:lnTo>
                    <a:pt x="507999" y="80962"/>
                  </a:lnTo>
                  <a:lnTo>
                    <a:pt x="503237" y="80962"/>
                  </a:lnTo>
                  <a:lnTo>
                    <a:pt x="503237" y="77787"/>
                  </a:lnTo>
                  <a:lnTo>
                    <a:pt x="507999" y="77787"/>
                  </a:lnTo>
                  <a:lnTo>
                    <a:pt x="507999" y="73025"/>
                  </a:lnTo>
                  <a:lnTo>
                    <a:pt x="503237" y="73025"/>
                  </a:lnTo>
                  <a:lnTo>
                    <a:pt x="503237" y="68262"/>
                  </a:lnTo>
                  <a:lnTo>
                    <a:pt x="503237" y="63500"/>
                  </a:lnTo>
                  <a:lnTo>
                    <a:pt x="498474" y="63500"/>
                  </a:lnTo>
                  <a:lnTo>
                    <a:pt x="498474" y="58737"/>
                  </a:lnTo>
                  <a:lnTo>
                    <a:pt x="493712" y="58737"/>
                  </a:lnTo>
                  <a:lnTo>
                    <a:pt x="498474" y="58737"/>
                  </a:lnTo>
                  <a:lnTo>
                    <a:pt x="498474" y="53975"/>
                  </a:lnTo>
                  <a:lnTo>
                    <a:pt x="498474" y="58737"/>
                  </a:lnTo>
                  <a:lnTo>
                    <a:pt x="503237" y="58737"/>
                  </a:lnTo>
                  <a:lnTo>
                    <a:pt x="507999" y="58737"/>
                  </a:lnTo>
                  <a:lnTo>
                    <a:pt x="503237" y="58737"/>
                  </a:lnTo>
                  <a:lnTo>
                    <a:pt x="507999" y="58737"/>
                  </a:lnTo>
                  <a:lnTo>
                    <a:pt x="507999" y="53975"/>
                  </a:lnTo>
                  <a:lnTo>
                    <a:pt x="507999" y="58737"/>
                  </a:lnTo>
                  <a:lnTo>
                    <a:pt x="507999" y="53975"/>
                  </a:lnTo>
                  <a:lnTo>
                    <a:pt x="512762" y="58737"/>
                  </a:lnTo>
                  <a:lnTo>
                    <a:pt x="512762" y="53975"/>
                  </a:lnTo>
                  <a:lnTo>
                    <a:pt x="512762" y="58737"/>
                  </a:lnTo>
                  <a:lnTo>
                    <a:pt x="517524" y="58737"/>
                  </a:lnTo>
                  <a:lnTo>
                    <a:pt x="522287" y="58737"/>
                  </a:lnTo>
                  <a:lnTo>
                    <a:pt x="522287" y="53975"/>
                  </a:lnTo>
                  <a:lnTo>
                    <a:pt x="522287" y="49212"/>
                  </a:lnTo>
                  <a:lnTo>
                    <a:pt x="525462" y="49212"/>
                  </a:lnTo>
                  <a:lnTo>
                    <a:pt x="525462" y="44450"/>
                  </a:lnTo>
                  <a:lnTo>
                    <a:pt x="530224" y="44450"/>
                  </a:lnTo>
                  <a:lnTo>
                    <a:pt x="534987" y="44450"/>
                  </a:lnTo>
                  <a:lnTo>
                    <a:pt x="539749" y="44450"/>
                  </a:lnTo>
                  <a:lnTo>
                    <a:pt x="544512" y="44450"/>
                  </a:lnTo>
                  <a:lnTo>
                    <a:pt x="549274" y="44450"/>
                  </a:lnTo>
                  <a:lnTo>
                    <a:pt x="549274" y="41275"/>
                  </a:lnTo>
                  <a:lnTo>
                    <a:pt x="544512" y="41275"/>
                  </a:lnTo>
                  <a:lnTo>
                    <a:pt x="544512" y="36512"/>
                  </a:lnTo>
                  <a:lnTo>
                    <a:pt x="549274" y="36512"/>
                  </a:lnTo>
                  <a:lnTo>
                    <a:pt x="549274" y="31750"/>
                  </a:lnTo>
                  <a:lnTo>
                    <a:pt x="554037" y="31750"/>
                  </a:lnTo>
                  <a:lnTo>
                    <a:pt x="554037" y="26987"/>
                  </a:lnTo>
                  <a:lnTo>
                    <a:pt x="558799" y="26987"/>
                  </a:lnTo>
                  <a:lnTo>
                    <a:pt x="561974" y="26987"/>
                  </a:lnTo>
                  <a:lnTo>
                    <a:pt x="561974" y="22225"/>
                  </a:lnTo>
                  <a:lnTo>
                    <a:pt x="566737" y="22225"/>
                  </a:lnTo>
                  <a:lnTo>
                    <a:pt x="571499" y="22225"/>
                  </a:lnTo>
                  <a:lnTo>
                    <a:pt x="571499" y="17462"/>
                  </a:lnTo>
                  <a:lnTo>
                    <a:pt x="576262" y="17462"/>
                  </a:lnTo>
                  <a:lnTo>
                    <a:pt x="576262" y="22225"/>
                  </a:lnTo>
                  <a:lnTo>
                    <a:pt x="581024" y="22225"/>
                  </a:lnTo>
                  <a:lnTo>
                    <a:pt x="581024" y="26987"/>
                  </a:lnTo>
                  <a:lnTo>
                    <a:pt x="581024" y="31750"/>
                  </a:lnTo>
                  <a:lnTo>
                    <a:pt x="581024" y="36512"/>
                  </a:lnTo>
                  <a:lnTo>
                    <a:pt x="585787" y="36512"/>
                  </a:lnTo>
                  <a:lnTo>
                    <a:pt x="590549" y="36512"/>
                  </a:lnTo>
                  <a:lnTo>
                    <a:pt x="590549" y="31750"/>
                  </a:lnTo>
                  <a:lnTo>
                    <a:pt x="590549" y="36512"/>
                  </a:lnTo>
                  <a:lnTo>
                    <a:pt x="595312" y="36512"/>
                  </a:lnTo>
                  <a:lnTo>
                    <a:pt x="595312" y="41275"/>
                  </a:lnTo>
                  <a:lnTo>
                    <a:pt x="595312" y="44450"/>
                  </a:lnTo>
                  <a:lnTo>
                    <a:pt x="600074" y="44450"/>
                  </a:lnTo>
                  <a:lnTo>
                    <a:pt x="600074" y="49212"/>
                  </a:lnTo>
                  <a:lnTo>
                    <a:pt x="595312" y="49212"/>
                  </a:lnTo>
                  <a:lnTo>
                    <a:pt x="595312" y="53975"/>
                  </a:lnTo>
                  <a:lnTo>
                    <a:pt x="600074" y="53975"/>
                  </a:lnTo>
                  <a:lnTo>
                    <a:pt x="600074" y="58737"/>
                  </a:lnTo>
                  <a:lnTo>
                    <a:pt x="595312" y="58737"/>
                  </a:lnTo>
                  <a:lnTo>
                    <a:pt x="595312" y="63500"/>
                  </a:lnTo>
                  <a:lnTo>
                    <a:pt x="600074" y="63500"/>
                  </a:lnTo>
                  <a:lnTo>
                    <a:pt x="600074" y="68262"/>
                  </a:lnTo>
                  <a:lnTo>
                    <a:pt x="600074" y="73025"/>
                  </a:lnTo>
                  <a:lnTo>
                    <a:pt x="600074" y="77787"/>
                  </a:lnTo>
                  <a:lnTo>
                    <a:pt x="600074" y="80962"/>
                  </a:lnTo>
                  <a:lnTo>
                    <a:pt x="603249" y="80962"/>
                  </a:lnTo>
                  <a:lnTo>
                    <a:pt x="608012" y="80962"/>
                  </a:lnTo>
                  <a:lnTo>
                    <a:pt x="612774" y="80962"/>
                  </a:lnTo>
                  <a:lnTo>
                    <a:pt x="608012" y="80962"/>
                  </a:lnTo>
                  <a:lnTo>
                    <a:pt x="608012" y="85725"/>
                  </a:lnTo>
                  <a:lnTo>
                    <a:pt x="612774" y="85725"/>
                  </a:lnTo>
                  <a:lnTo>
                    <a:pt x="617537" y="85725"/>
                  </a:lnTo>
                  <a:lnTo>
                    <a:pt x="617537" y="90487"/>
                  </a:lnTo>
                  <a:lnTo>
                    <a:pt x="622299" y="85725"/>
                  </a:lnTo>
                  <a:lnTo>
                    <a:pt x="622299" y="90487"/>
                  </a:lnTo>
                  <a:lnTo>
                    <a:pt x="627062" y="85725"/>
                  </a:lnTo>
                  <a:lnTo>
                    <a:pt x="627062" y="80962"/>
                  </a:lnTo>
                  <a:lnTo>
                    <a:pt x="631824" y="80962"/>
                  </a:lnTo>
                  <a:lnTo>
                    <a:pt x="636587" y="80962"/>
                  </a:lnTo>
                  <a:lnTo>
                    <a:pt x="636587" y="85725"/>
                  </a:lnTo>
                  <a:lnTo>
                    <a:pt x="636587" y="90487"/>
                  </a:lnTo>
                  <a:lnTo>
                    <a:pt x="636587" y="95250"/>
                  </a:lnTo>
                  <a:lnTo>
                    <a:pt x="636587" y="100012"/>
                  </a:lnTo>
                  <a:lnTo>
                    <a:pt x="639762" y="95250"/>
                  </a:lnTo>
                  <a:lnTo>
                    <a:pt x="639762" y="90487"/>
                  </a:lnTo>
                  <a:lnTo>
                    <a:pt x="644524" y="90487"/>
                  </a:lnTo>
                  <a:lnTo>
                    <a:pt x="644524" y="95250"/>
                  </a:lnTo>
                  <a:lnTo>
                    <a:pt x="644524" y="90487"/>
                  </a:lnTo>
                  <a:lnTo>
                    <a:pt x="649287" y="95250"/>
                  </a:lnTo>
                  <a:lnTo>
                    <a:pt x="649287" y="90487"/>
                  </a:lnTo>
                  <a:lnTo>
                    <a:pt x="649287" y="95250"/>
                  </a:lnTo>
                  <a:lnTo>
                    <a:pt x="654049" y="95250"/>
                  </a:lnTo>
                  <a:lnTo>
                    <a:pt x="658812" y="100012"/>
                  </a:lnTo>
                  <a:lnTo>
                    <a:pt x="663574" y="100012"/>
                  </a:lnTo>
                  <a:lnTo>
                    <a:pt x="668337" y="100012"/>
                  </a:lnTo>
                  <a:lnTo>
                    <a:pt x="668337" y="95250"/>
                  </a:lnTo>
                  <a:lnTo>
                    <a:pt x="673099" y="95250"/>
                  </a:lnTo>
                  <a:lnTo>
                    <a:pt x="673099" y="100012"/>
                  </a:lnTo>
                  <a:lnTo>
                    <a:pt x="673099" y="95250"/>
                  </a:lnTo>
                  <a:lnTo>
                    <a:pt x="677862" y="95250"/>
                  </a:lnTo>
                  <a:lnTo>
                    <a:pt x="677862" y="100012"/>
                  </a:lnTo>
                  <a:lnTo>
                    <a:pt x="681037" y="100012"/>
                  </a:lnTo>
                  <a:lnTo>
                    <a:pt x="685799" y="95250"/>
                  </a:lnTo>
                  <a:lnTo>
                    <a:pt x="690562" y="95250"/>
                  </a:lnTo>
                  <a:lnTo>
                    <a:pt x="690562" y="100012"/>
                  </a:lnTo>
                  <a:lnTo>
                    <a:pt x="695324" y="100012"/>
                  </a:lnTo>
                  <a:lnTo>
                    <a:pt x="695324" y="104775"/>
                  </a:lnTo>
                  <a:lnTo>
                    <a:pt x="700087" y="104775"/>
                  </a:lnTo>
                  <a:lnTo>
                    <a:pt x="700087" y="109537"/>
                  </a:lnTo>
                  <a:lnTo>
                    <a:pt x="700087" y="114300"/>
                  </a:lnTo>
                  <a:lnTo>
                    <a:pt x="700087" y="119062"/>
                  </a:lnTo>
                  <a:lnTo>
                    <a:pt x="700087" y="122237"/>
                  </a:lnTo>
                  <a:lnTo>
                    <a:pt x="704849" y="122237"/>
                  </a:lnTo>
                  <a:lnTo>
                    <a:pt x="704849" y="127000"/>
                  </a:lnTo>
                  <a:lnTo>
                    <a:pt x="704849" y="131762"/>
                  </a:lnTo>
                  <a:lnTo>
                    <a:pt x="709612" y="131762"/>
                  </a:lnTo>
                  <a:lnTo>
                    <a:pt x="709612" y="136525"/>
                  </a:lnTo>
                  <a:lnTo>
                    <a:pt x="714374" y="136525"/>
                  </a:lnTo>
                  <a:lnTo>
                    <a:pt x="714374" y="141287"/>
                  </a:lnTo>
                  <a:lnTo>
                    <a:pt x="717549" y="141287"/>
                  </a:lnTo>
                  <a:lnTo>
                    <a:pt x="722312" y="136525"/>
                  </a:lnTo>
                  <a:lnTo>
                    <a:pt x="722312" y="141287"/>
                  </a:lnTo>
                  <a:lnTo>
                    <a:pt x="727074" y="141287"/>
                  </a:lnTo>
                  <a:lnTo>
                    <a:pt x="722312" y="141287"/>
                  </a:lnTo>
                  <a:lnTo>
                    <a:pt x="722312" y="146050"/>
                  </a:lnTo>
                  <a:lnTo>
                    <a:pt x="727074" y="146050"/>
                  </a:lnTo>
                  <a:lnTo>
                    <a:pt x="722312" y="146050"/>
                  </a:lnTo>
                  <a:lnTo>
                    <a:pt x="717549" y="146050"/>
                  </a:lnTo>
                  <a:lnTo>
                    <a:pt x="717549" y="141287"/>
                  </a:lnTo>
                  <a:lnTo>
                    <a:pt x="714374" y="141287"/>
                  </a:lnTo>
                  <a:lnTo>
                    <a:pt x="714374" y="146050"/>
                  </a:lnTo>
                  <a:lnTo>
                    <a:pt x="717549" y="146050"/>
                  </a:lnTo>
                  <a:lnTo>
                    <a:pt x="717549" y="150812"/>
                  </a:lnTo>
                  <a:lnTo>
                    <a:pt x="717549" y="155575"/>
                  </a:lnTo>
                  <a:lnTo>
                    <a:pt x="717549" y="158750"/>
                  </a:lnTo>
                  <a:lnTo>
                    <a:pt x="717549" y="163512"/>
                  </a:lnTo>
                  <a:lnTo>
                    <a:pt x="722312" y="163512"/>
                  </a:lnTo>
                  <a:lnTo>
                    <a:pt x="722312" y="168275"/>
                  </a:lnTo>
                  <a:lnTo>
                    <a:pt x="717549" y="168275"/>
                  </a:lnTo>
                  <a:lnTo>
                    <a:pt x="722312" y="168275"/>
                  </a:lnTo>
                  <a:lnTo>
                    <a:pt x="717549" y="173037"/>
                  </a:lnTo>
                  <a:lnTo>
                    <a:pt x="717549" y="177800"/>
                  </a:lnTo>
                  <a:lnTo>
                    <a:pt x="722312" y="177800"/>
                  </a:lnTo>
                  <a:lnTo>
                    <a:pt x="727074" y="177800"/>
                  </a:lnTo>
                  <a:lnTo>
                    <a:pt x="722312" y="182562"/>
                  </a:lnTo>
                  <a:lnTo>
                    <a:pt x="722312" y="187325"/>
                  </a:lnTo>
                  <a:lnTo>
                    <a:pt x="717549" y="187325"/>
                  </a:lnTo>
                  <a:lnTo>
                    <a:pt x="714374" y="187325"/>
                  </a:lnTo>
                  <a:lnTo>
                    <a:pt x="714374" y="192087"/>
                  </a:lnTo>
                  <a:lnTo>
                    <a:pt x="709612" y="192087"/>
                  </a:lnTo>
                  <a:lnTo>
                    <a:pt x="709612" y="196850"/>
                  </a:lnTo>
                  <a:lnTo>
                    <a:pt x="714374" y="196850"/>
                  </a:lnTo>
                  <a:lnTo>
                    <a:pt x="714374" y="200025"/>
                  </a:lnTo>
                  <a:lnTo>
                    <a:pt x="717549" y="200025"/>
                  </a:lnTo>
                  <a:lnTo>
                    <a:pt x="717549" y="204787"/>
                  </a:lnTo>
                  <a:lnTo>
                    <a:pt x="722312" y="204787"/>
                  </a:lnTo>
                  <a:lnTo>
                    <a:pt x="727074" y="204787"/>
                  </a:lnTo>
                  <a:lnTo>
                    <a:pt x="727074" y="209550"/>
                  </a:lnTo>
                  <a:lnTo>
                    <a:pt x="731837" y="209550"/>
                  </a:lnTo>
                  <a:lnTo>
                    <a:pt x="736599" y="209550"/>
                  </a:lnTo>
                  <a:lnTo>
                    <a:pt x="736599" y="214312"/>
                  </a:lnTo>
                  <a:lnTo>
                    <a:pt x="741362" y="214312"/>
                  </a:lnTo>
                  <a:lnTo>
                    <a:pt x="741362" y="219075"/>
                  </a:lnTo>
                  <a:lnTo>
                    <a:pt x="746124" y="219075"/>
                  </a:lnTo>
                  <a:lnTo>
                    <a:pt x="746124" y="223837"/>
                  </a:lnTo>
                  <a:lnTo>
                    <a:pt x="750887" y="223837"/>
                  </a:lnTo>
                  <a:lnTo>
                    <a:pt x="754062" y="223837"/>
                  </a:lnTo>
                  <a:lnTo>
                    <a:pt x="754062" y="219075"/>
                  </a:lnTo>
                  <a:lnTo>
                    <a:pt x="754062" y="223837"/>
                  </a:lnTo>
                  <a:lnTo>
                    <a:pt x="758824" y="223837"/>
                  </a:lnTo>
                  <a:lnTo>
                    <a:pt x="763587" y="223837"/>
                  </a:lnTo>
                  <a:lnTo>
                    <a:pt x="768349" y="223837"/>
                  </a:lnTo>
                  <a:lnTo>
                    <a:pt x="773112" y="223837"/>
                  </a:lnTo>
                  <a:lnTo>
                    <a:pt x="773112" y="228600"/>
                  </a:lnTo>
                  <a:lnTo>
                    <a:pt x="777874" y="228600"/>
                  </a:lnTo>
                  <a:lnTo>
                    <a:pt x="782637" y="228600"/>
                  </a:lnTo>
                  <a:lnTo>
                    <a:pt x="782637" y="223837"/>
                  </a:lnTo>
                  <a:lnTo>
                    <a:pt x="787399" y="223837"/>
                  </a:lnTo>
                  <a:lnTo>
                    <a:pt x="792162" y="223837"/>
                  </a:lnTo>
                  <a:lnTo>
                    <a:pt x="795337" y="228600"/>
                  </a:lnTo>
                  <a:lnTo>
                    <a:pt x="795337" y="233362"/>
                  </a:lnTo>
                  <a:lnTo>
                    <a:pt x="795337" y="228600"/>
                  </a:lnTo>
                  <a:lnTo>
                    <a:pt x="800099" y="228600"/>
                  </a:lnTo>
                  <a:lnTo>
                    <a:pt x="804862" y="228600"/>
                  </a:lnTo>
                  <a:lnTo>
                    <a:pt x="804862" y="223837"/>
                  </a:lnTo>
                  <a:lnTo>
                    <a:pt x="809624" y="223837"/>
                  </a:lnTo>
                  <a:lnTo>
                    <a:pt x="814387" y="223837"/>
                  </a:lnTo>
                  <a:lnTo>
                    <a:pt x="819149" y="223837"/>
                  </a:lnTo>
                  <a:lnTo>
                    <a:pt x="819149" y="219075"/>
                  </a:lnTo>
                  <a:lnTo>
                    <a:pt x="823912" y="219075"/>
                  </a:lnTo>
                  <a:lnTo>
                    <a:pt x="823912" y="214312"/>
                  </a:lnTo>
                  <a:lnTo>
                    <a:pt x="828674" y="214312"/>
                  </a:lnTo>
                  <a:lnTo>
                    <a:pt x="831849" y="214312"/>
                  </a:lnTo>
                  <a:lnTo>
                    <a:pt x="831849" y="209550"/>
                  </a:lnTo>
                  <a:lnTo>
                    <a:pt x="828674" y="209550"/>
                  </a:lnTo>
                  <a:lnTo>
                    <a:pt x="828674" y="204787"/>
                  </a:lnTo>
                  <a:lnTo>
                    <a:pt x="828674" y="200025"/>
                  </a:lnTo>
                  <a:lnTo>
                    <a:pt x="823912" y="200025"/>
                  </a:lnTo>
                  <a:lnTo>
                    <a:pt x="828674" y="200025"/>
                  </a:lnTo>
                  <a:lnTo>
                    <a:pt x="823912" y="200025"/>
                  </a:lnTo>
                  <a:lnTo>
                    <a:pt x="828674" y="200025"/>
                  </a:lnTo>
                  <a:lnTo>
                    <a:pt x="823912" y="200025"/>
                  </a:lnTo>
                  <a:lnTo>
                    <a:pt x="823912" y="196850"/>
                  </a:lnTo>
                  <a:lnTo>
                    <a:pt x="828674" y="196850"/>
                  </a:lnTo>
                  <a:lnTo>
                    <a:pt x="823912" y="196850"/>
                  </a:lnTo>
                  <a:lnTo>
                    <a:pt x="828674" y="196850"/>
                  </a:lnTo>
                  <a:lnTo>
                    <a:pt x="828674" y="192087"/>
                  </a:lnTo>
                  <a:lnTo>
                    <a:pt x="828674" y="187325"/>
                  </a:lnTo>
                  <a:lnTo>
                    <a:pt x="831849" y="187325"/>
                  </a:lnTo>
                  <a:lnTo>
                    <a:pt x="831849" y="192087"/>
                  </a:lnTo>
                  <a:lnTo>
                    <a:pt x="836612" y="192087"/>
                  </a:lnTo>
                  <a:lnTo>
                    <a:pt x="836612" y="196850"/>
                  </a:lnTo>
                  <a:lnTo>
                    <a:pt x="836612" y="200025"/>
                  </a:lnTo>
                  <a:lnTo>
                    <a:pt x="841374" y="200025"/>
                  </a:lnTo>
                  <a:lnTo>
                    <a:pt x="841374" y="204787"/>
                  </a:lnTo>
                  <a:lnTo>
                    <a:pt x="841374" y="209550"/>
                  </a:lnTo>
                  <a:lnTo>
                    <a:pt x="846137" y="209550"/>
                  </a:lnTo>
                  <a:lnTo>
                    <a:pt x="841374" y="209550"/>
                  </a:lnTo>
                  <a:lnTo>
                    <a:pt x="841374" y="214312"/>
                  </a:lnTo>
                  <a:lnTo>
                    <a:pt x="846137" y="214312"/>
                  </a:lnTo>
                  <a:lnTo>
                    <a:pt x="846137" y="219075"/>
                  </a:lnTo>
                  <a:lnTo>
                    <a:pt x="850899" y="219075"/>
                  </a:lnTo>
                  <a:lnTo>
                    <a:pt x="850899" y="214312"/>
                  </a:lnTo>
                  <a:lnTo>
                    <a:pt x="855662" y="214312"/>
                  </a:lnTo>
                  <a:lnTo>
                    <a:pt x="860424" y="209550"/>
                  </a:lnTo>
                  <a:lnTo>
                    <a:pt x="865187" y="209550"/>
                  </a:lnTo>
                  <a:lnTo>
                    <a:pt x="868362" y="209550"/>
                  </a:lnTo>
                  <a:lnTo>
                    <a:pt x="868362" y="204787"/>
                  </a:lnTo>
                  <a:lnTo>
                    <a:pt x="868362" y="200025"/>
                  </a:lnTo>
                  <a:lnTo>
                    <a:pt x="873124" y="200025"/>
                  </a:lnTo>
                  <a:lnTo>
                    <a:pt x="877887" y="200025"/>
                  </a:lnTo>
                  <a:lnTo>
                    <a:pt x="882649" y="200025"/>
                  </a:lnTo>
                  <a:lnTo>
                    <a:pt x="887412" y="200025"/>
                  </a:lnTo>
                  <a:lnTo>
                    <a:pt x="892174" y="200025"/>
                  </a:lnTo>
                  <a:lnTo>
                    <a:pt x="892174" y="196850"/>
                  </a:lnTo>
                  <a:lnTo>
                    <a:pt x="892174" y="200025"/>
                  </a:lnTo>
                  <a:lnTo>
                    <a:pt x="892174" y="196850"/>
                  </a:lnTo>
                  <a:lnTo>
                    <a:pt x="892174" y="200025"/>
                  </a:lnTo>
                  <a:lnTo>
                    <a:pt x="896937" y="200025"/>
                  </a:lnTo>
                  <a:lnTo>
                    <a:pt x="896937" y="204787"/>
                  </a:lnTo>
                  <a:lnTo>
                    <a:pt x="896937" y="209550"/>
                  </a:lnTo>
                  <a:lnTo>
                    <a:pt x="896937" y="214312"/>
                  </a:lnTo>
                  <a:lnTo>
                    <a:pt x="901699" y="214312"/>
                  </a:lnTo>
                  <a:lnTo>
                    <a:pt x="906462" y="214312"/>
                  </a:lnTo>
                  <a:lnTo>
                    <a:pt x="906462" y="219075"/>
                  </a:lnTo>
                  <a:lnTo>
                    <a:pt x="909637" y="219075"/>
                  </a:lnTo>
                  <a:lnTo>
                    <a:pt x="914399" y="219075"/>
                  </a:lnTo>
                  <a:lnTo>
                    <a:pt x="919162" y="219075"/>
                  </a:lnTo>
                  <a:lnTo>
                    <a:pt x="923924" y="219075"/>
                  </a:lnTo>
                  <a:lnTo>
                    <a:pt x="928687" y="219075"/>
                  </a:lnTo>
                  <a:lnTo>
                    <a:pt x="928687" y="223837"/>
                  </a:lnTo>
                  <a:lnTo>
                    <a:pt x="928687" y="228600"/>
                  </a:lnTo>
                  <a:lnTo>
                    <a:pt x="933449" y="228600"/>
                  </a:lnTo>
                  <a:lnTo>
                    <a:pt x="933449" y="223837"/>
                  </a:lnTo>
                  <a:lnTo>
                    <a:pt x="933449" y="219075"/>
                  </a:lnTo>
                  <a:lnTo>
                    <a:pt x="938212" y="219075"/>
                  </a:lnTo>
                  <a:lnTo>
                    <a:pt x="938212" y="223837"/>
                  </a:lnTo>
                  <a:lnTo>
                    <a:pt x="942974" y="223837"/>
                  </a:lnTo>
                  <a:lnTo>
                    <a:pt x="942974" y="219075"/>
                  </a:lnTo>
                  <a:lnTo>
                    <a:pt x="946149" y="219075"/>
                  </a:lnTo>
                  <a:lnTo>
                    <a:pt x="950912" y="219075"/>
                  </a:lnTo>
                  <a:lnTo>
                    <a:pt x="955674" y="219075"/>
                  </a:lnTo>
                  <a:lnTo>
                    <a:pt x="955674" y="214312"/>
                  </a:lnTo>
                  <a:lnTo>
                    <a:pt x="960437" y="214312"/>
                  </a:lnTo>
                  <a:lnTo>
                    <a:pt x="965199" y="209550"/>
                  </a:lnTo>
                  <a:lnTo>
                    <a:pt x="969962" y="209550"/>
                  </a:lnTo>
                  <a:lnTo>
                    <a:pt x="969962" y="214312"/>
                  </a:lnTo>
                  <a:lnTo>
                    <a:pt x="974724" y="214312"/>
                  </a:lnTo>
                  <a:lnTo>
                    <a:pt x="996949" y="214312"/>
                  </a:lnTo>
                  <a:lnTo>
                    <a:pt x="996949" y="219075"/>
                  </a:lnTo>
                  <a:lnTo>
                    <a:pt x="1001712" y="219075"/>
                  </a:lnTo>
                  <a:lnTo>
                    <a:pt x="1001712" y="223837"/>
                  </a:lnTo>
                  <a:lnTo>
                    <a:pt x="1001712" y="228600"/>
                  </a:lnTo>
                  <a:lnTo>
                    <a:pt x="1001712" y="233362"/>
                  </a:lnTo>
                  <a:lnTo>
                    <a:pt x="1001712" y="236537"/>
                  </a:lnTo>
                  <a:lnTo>
                    <a:pt x="1006475" y="236537"/>
                  </a:lnTo>
                  <a:lnTo>
                    <a:pt x="1006475" y="241300"/>
                  </a:lnTo>
                  <a:lnTo>
                    <a:pt x="1011237" y="241300"/>
                  </a:lnTo>
                  <a:lnTo>
                    <a:pt x="1016000" y="246062"/>
                  </a:lnTo>
                  <a:lnTo>
                    <a:pt x="1016000" y="250825"/>
                  </a:lnTo>
                  <a:lnTo>
                    <a:pt x="1020762" y="250825"/>
                  </a:lnTo>
                  <a:lnTo>
                    <a:pt x="1020762" y="246062"/>
                  </a:lnTo>
                  <a:lnTo>
                    <a:pt x="1023937" y="241300"/>
                  </a:lnTo>
                  <a:lnTo>
                    <a:pt x="1023937" y="236537"/>
                  </a:lnTo>
                  <a:lnTo>
                    <a:pt x="1028700" y="236537"/>
                  </a:lnTo>
                  <a:lnTo>
                    <a:pt x="1028700" y="233362"/>
                  </a:lnTo>
                  <a:lnTo>
                    <a:pt x="1033462" y="233362"/>
                  </a:lnTo>
                  <a:lnTo>
                    <a:pt x="1038225" y="233362"/>
                  </a:lnTo>
                  <a:lnTo>
                    <a:pt x="1038225" y="236537"/>
                  </a:lnTo>
                  <a:lnTo>
                    <a:pt x="1038225" y="241300"/>
                  </a:lnTo>
                  <a:lnTo>
                    <a:pt x="1038225" y="246062"/>
                  </a:lnTo>
                  <a:lnTo>
                    <a:pt x="1042987" y="246062"/>
                  </a:lnTo>
                  <a:lnTo>
                    <a:pt x="1042987" y="250825"/>
                  </a:lnTo>
                  <a:lnTo>
                    <a:pt x="1047750" y="250825"/>
                  </a:lnTo>
                  <a:lnTo>
                    <a:pt x="1052512" y="250825"/>
                  </a:lnTo>
                  <a:lnTo>
                    <a:pt x="1057275" y="250825"/>
                  </a:lnTo>
                  <a:lnTo>
                    <a:pt x="1057275" y="246062"/>
                  </a:lnTo>
                  <a:lnTo>
                    <a:pt x="1057275" y="250825"/>
                  </a:lnTo>
                  <a:lnTo>
                    <a:pt x="1060450" y="246062"/>
                  </a:lnTo>
                  <a:lnTo>
                    <a:pt x="1060450" y="250825"/>
                  </a:lnTo>
                  <a:lnTo>
                    <a:pt x="1065212" y="250825"/>
                  </a:lnTo>
                  <a:lnTo>
                    <a:pt x="1065212" y="255587"/>
                  </a:lnTo>
                  <a:lnTo>
                    <a:pt x="1065212" y="260350"/>
                  </a:lnTo>
                  <a:lnTo>
                    <a:pt x="1069975" y="260350"/>
                  </a:lnTo>
                  <a:lnTo>
                    <a:pt x="1069975" y="255587"/>
                  </a:lnTo>
                  <a:lnTo>
                    <a:pt x="1069975" y="260350"/>
                  </a:lnTo>
                  <a:lnTo>
                    <a:pt x="1074737" y="260350"/>
                  </a:lnTo>
                  <a:lnTo>
                    <a:pt x="1074737" y="265112"/>
                  </a:lnTo>
                  <a:lnTo>
                    <a:pt x="1079500" y="265112"/>
                  </a:lnTo>
                  <a:lnTo>
                    <a:pt x="1079500" y="269875"/>
                  </a:lnTo>
                  <a:lnTo>
                    <a:pt x="1079500" y="273050"/>
                  </a:lnTo>
                  <a:lnTo>
                    <a:pt x="1084262" y="273050"/>
                  </a:lnTo>
                  <a:lnTo>
                    <a:pt x="1089025" y="273050"/>
                  </a:lnTo>
                  <a:lnTo>
                    <a:pt x="1093787" y="273050"/>
                  </a:lnTo>
                  <a:lnTo>
                    <a:pt x="1093787" y="277812"/>
                  </a:lnTo>
                  <a:lnTo>
                    <a:pt x="1098550" y="277812"/>
                  </a:lnTo>
                  <a:lnTo>
                    <a:pt x="1098550" y="273050"/>
                  </a:lnTo>
                  <a:lnTo>
                    <a:pt x="1098550" y="269875"/>
                  </a:lnTo>
                  <a:lnTo>
                    <a:pt x="1101725" y="269875"/>
                  </a:lnTo>
                  <a:lnTo>
                    <a:pt x="1106487" y="269875"/>
                  </a:lnTo>
                  <a:lnTo>
                    <a:pt x="1111250" y="269875"/>
                  </a:lnTo>
                  <a:lnTo>
                    <a:pt x="1116012" y="269875"/>
                  </a:lnTo>
                  <a:lnTo>
                    <a:pt x="1120775" y="269875"/>
                  </a:lnTo>
                  <a:lnTo>
                    <a:pt x="1120775" y="265112"/>
                  </a:lnTo>
                  <a:lnTo>
                    <a:pt x="1125537" y="265112"/>
                  </a:lnTo>
                  <a:lnTo>
                    <a:pt x="1130300" y="265112"/>
                  </a:lnTo>
                  <a:lnTo>
                    <a:pt x="1130300" y="269875"/>
                  </a:lnTo>
                  <a:lnTo>
                    <a:pt x="1130300" y="265112"/>
                  </a:lnTo>
                  <a:lnTo>
                    <a:pt x="1135062" y="265112"/>
                  </a:lnTo>
                  <a:lnTo>
                    <a:pt x="1138237" y="265112"/>
                  </a:lnTo>
                  <a:lnTo>
                    <a:pt x="1143000" y="265112"/>
                  </a:lnTo>
                  <a:lnTo>
                    <a:pt x="1143000" y="260350"/>
                  </a:lnTo>
                  <a:lnTo>
                    <a:pt x="1147762" y="260350"/>
                  </a:lnTo>
                  <a:lnTo>
                    <a:pt x="1147762" y="265112"/>
                  </a:lnTo>
                  <a:lnTo>
                    <a:pt x="1152525" y="265112"/>
                  </a:lnTo>
                  <a:lnTo>
                    <a:pt x="1152525" y="269875"/>
                  </a:lnTo>
                  <a:lnTo>
                    <a:pt x="1147762" y="269875"/>
                  </a:lnTo>
                  <a:lnTo>
                    <a:pt x="1147762" y="273050"/>
                  </a:lnTo>
                  <a:lnTo>
                    <a:pt x="1143000" y="273050"/>
                  </a:lnTo>
                  <a:lnTo>
                    <a:pt x="1138237" y="273050"/>
                  </a:lnTo>
                  <a:lnTo>
                    <a:pt x="1135062" y="273050"/>
                  </a:lnTo>
                  <a:lnTo>
                    <a:pt x="1138237" y="273050"/>
                  </a:lnTo>
                  <a:lnTo>
                    <a:pt x="1138237" y="277812"/>
                  </a:lnTo>
                  <a:lnTo>
                    <a:pt x="1143000" y="277812"/>
                  </a:lnTo>
                  <a:lnTo>
                    <a:pt x="1143000" y="282575"/>
                  </a:lnTo>
                  <a:lnTo>
                    <a:pt x="1143000" y="287337"/>
                  </a:lnTo>
                  <a:lnTo>
                    <a:pt x="1138237" y="287337"/>
                  </a:lnTo>
                  <a:lnTo>
                    <a:pt x="1135062" y="287337"/>
                  </a:lnTo>
                  <a:lnTo>
                    <a:pt x="1135062" y="292100"/>
                  </a:lnTo>
                  <a:lnTo>
                    <a:pt x="1135062" y="296862"/>
                  </a:lnTo>
                  <a:lnTo>
                    <a:pt x="1138237" y="296862"/>
                  </a:lnTo>
                  <a:lnTo>
                    <a:pt x="1135062" y="296862"/>
                  </a:lnTo>
                  <a:lnTo>
                    <a:pt x="1135062" y="301625"/>
                  </a:lnTo>
                  <a:lnTo>
                    <a:pt x="1135062" y="296862"/>
                  </a:lnTo>
                  <a:lnTo>
                    <a:pt x="1130300" y="296862"/>
                  </a:lnTo>
                  <a:lnTo>
                    <a:pt x="1125537" y="296862"/>
                  </a:lnTo>
                  <a:lnTo>
                    <a:pt x="1125537" y="301625"/>
                  </a:lnTo>
                  <a:lnTo>
                    <a:pt x="1130300" y="301625"/>
                  </a:lnTo>
                  <a:lnTo>
                    <a:pt x="1130300" y="306387"/>
                  </a:lnTo>
                  <a:lnTo>
                    <a:pt x="1130300" y="311150"/>
                  </a:lnTo>
                  <a:lnTo>
                    <a:pt x="1135062" y="311150"/>
                  </a:lnTo>
                  <a:lnTo>
                    <a:pt x="1135062" y="314325"/>
                  </a:lnTo>
                  <a:lnTo>
                    <a:pt x="1138237" y="314325"/>
                  </a:lnTo>
                  <a:lnTo>
                    <a:pt x="1138237" y="319087"/>
                  </a:lnTo>
                  <a:lnTo>
                    <a:pt x="1143000" y="319087"/>
                  </a:lnTo>
                  <a:lnTo>
                    <a:pt x="1147762" y="319087"/>
                  </a:lnTo>
                  <a:lnTo>
                    <a:pt x="1147762" y="323850"/>
                  </a:lnTo>
                  <a:lnTo>
                    <a:pt x="1152525" y="323850"/>
                  </a:lnTo>
                  <a:lnTo>
                    <a:pt x="1147762" y="323850"/>
                  </a:lnTo>
                  <a:lnTo>
                    <a:pt x="1152525" y="323850"/>
                  </a:lnTo>
                  <a:lnTo>
                    <a:pt x="1157287" y="323850"/>
                  </a:lnTo>
                  <a:lnTo>
                    <a:pt x="1152525" y="323850"/>
                  </a:lnTo>
                  <a:lnTo>
                    <a:pt x="1152525" y="328612"/>
                  </a:lnTo>
                  <a:lnTo>
                    <a:pt x="1152525" y="333375"/>
                  </a:lnTo>
                  <a:lnTo>
                    <a:pt x="1157287" y="333375"/>
                  </a:lnTo>
                  <a:lnTo>
                    <a:pt x="1157287" y="338137"/>
                  </a:lnTo>
                  <a:lnTo>
                    <a:pt x="1157287" y="333375"/>
                  </a:lnTo>
                  <a:lnTo>
                    <a:pt x="1157287" y="338137"/>
                  </a:lnTo>
                  <a:lnTo>
                    <a:pt x="1152525" y="338137"/>
                  </a:lnTo>
                  <a:lnTo>
                    <a:pt x="1147762" y="338137"/>
                  </a:lnTo>
                  <a:lnTo>
                    <a:pt x="1147762" y="342900"/>
                  </a:lnTo>
                  <a:lnTo>
                    <a:pt x="1143000" y="342900"/>
                  </a:lnTo>
                  <a:lnTo>
                    <a:pt x="1143000" y="347662"/>
                  </a:lnTo>
                  <a:lnTo>
                    <a:pt x="1138237" y="347662"/>
                  </a:lnTo>
                  <a:lnTo>
                    <a:pt x="1143000" y="347662"/>
                  </a:lnTo>
                  <a:lnTo>
                    <a:pt x="1138237" y="347662"/>
                  </a:lnTo>
                  <a:lnTo>
                    <a:pt x="1143000" y="347662"/>
                  </a:lnTo>
                  <a:lnTo>
                    <a:pt x="1143000" y="350837"/>
                  </a:lnTo>
                  <a:lnTo>
                    <a:pt x="1138237" y="350837"/>
                  </a:lnTo>
                  <a:lnTo>
                    <a:pt x="1135062" y="350837"/>
                  </a:lnTo>
                  <a:lnTo>
                    <a:pt x="1135062" y="355600"/>
                  </a:lnTo>
                  <a:lnTo>
                    <a:pt x="1138237" y="355600"/>
                  </a:lnTo>
                  <a:lnTo>
                    <a:pt x="1135062" y="355600"/>
                  </a:lnTo>
                  <a:lnTo>
                    <a:pt x="1130300" y="355600"/>
                  </a:lnTo>
                  <a:lnTo>
                    <a:pt x="1125537" y="355600"/>
                  </a:lnTo>
                  <a:lnTo>
                    <a:pt x="1125537" y="360362"/>
                  </a:lnTo>
                  <a:lnTo>
                    <a:pt x="1120775" y="360362"/>
                  </a:lnTo>
                  <a:lnTo>
                    <a:pt x="1125537" y="360362"/>
                  </a:lnTo>
                  <a:lnTo>
                    <a:pt x="1125537" y="365125"/>
                  </a:lnTo>
                  <a:lnTo>
                    <a:pt x="1125537" y="369887"/>
                  </a:lnTo>
                  <a:lnTo>
                    <a:pt x="1120775" y="369887"/>
                  </a:lnTo>
                  <a:lnTo>
                    <a:pt x="1120775" y="374650"/>
                  </a:lnTo>
                  <a:lnTo>
                    <a:pt x="1116012" y="374650"/>
                  </a:lnTo>
                  <a:lnTo>
                    <a:pt x="1120775" y="374650"/>
                  </a:lnTo>
                  <a:lnTo>
                    <a:pt x="1120775" y="379412"/>
                  </a:lnTo>
                  <a:lnTo>
                    <a:pt x="1116012" y="379412"/>
                  </a:lnTo>
                  <a:lnTo>
                    <a:pt x="1116012" y="384175"/>
                  </a:lnTo>
                  <a:lnTo>
                    <a:pt x="1111250" y="384175"/>
                  </a:lnTo>
                  <a:lnTo>
                    <a:pt x="1111250" y="388937"/>
                  </a:lnTo>
                  <a:lnTo>
                    <a:pt x="1106487" y="388937"/>
                  </a:lnTo>
                  <a:lnTo>
                    <a:pt x="1101725" y="388937"/>
                  </a:lnTo>
                  <a:lnTo>
                    <a:pt x="1106487" y="388937"/>
                  </a:lnTo>
                  <a:lnTo>
                    <a:pt x="1106487" y="392112"/>
                  </a:lnTo>
                  <a:lnTo>
                    <a:pt x="1111250" y="392112"/>
                  </a:lnTo>
                  <a:lnTo>
                    <a:pt x="1106487" y="392112"/>
                  </a:lnTo>
                  <a:lnTo>
                    <a:pt x="1111250" y="392112"/>
                  </a:lnTo>
                  <a:lnTo>
                    <a:pt x="1111250" y="396875"/>
                  </a:lnTo>
                  <a:lnTo>
                    <a:pt x="1106487" y="401637"/>
                  </a:lnTo>
                  <a:lnTo>
                    <a:pt x="1106487" y="406400"/>
                  </a:lnTo>
                  <a:lnTo>
                    <a:pt x="1101725" y="406400"/>
                  </a:lnTo>
                  <a:lnTo>
                    <a:pt x="1106487" y="406400"/>
                  </a:lnTo>
                  <a:lnTo>
                    <a:pt x="1106487" y="411162"/>
                  </a:lnTo>
                  <a:lnTo>
                    <a:pt x="1106487" y="415925"/>
                  </a:lnTo>
                  <a:lnTo>
                    <a:pt x="1101725" y="415925"/>
                  </a:lnTo>
                  <a:lnTo>
                    <a:pt x="1101725" y="420687"/>
                  </a:lnTo>
                  <a:lnTo>
                    <a:pt x="1098550" y="420687"/>
                  </a:lnTo>
                  <a:lnTo>
                    <a:pt x="1098550" y="425450"/>
                  </a:lnTo>
                  <a:lnTo>
                    <a:pt x="1098550" y="428625"/>
                  </a:lnTo>
                  <a:lnTo>
                    <a:pt x="1101725" y="428625"/>
                  </a:lnTo>
                  <a:lnTo>
                    <a:pt x="1101725" y="433387"/>
                  </a:lnTo>
                  <a:lnTo>
                    <a:pt x="1098550" y="433387"/>
                  </a:lnTo>
                  <a:lnTo>
                    <a:pt x="1098550" y="438150"/>
                  </a:lnTo>
                  <a:lnTo>
                    <a:pt x="1093787" y="438150"/>
                  </a:lnTo>
                  <a:lnTo>
                    <a:pt x="1093787" y="442912"/>
                  </a:lnTo>
                  <a:lnTo>
                    <a:pt x="1089025" y="442912"/>
                  </a:lnTo>
                  <a:lnTo>
                    <a:pt x="1089025" y="447675"/>
                  </a:lnTo>
                  <a:lnTo>
                    <a:pt x="1084262" y="447675"/>
                  </a:lnTo>
                  <a:lnTo>
                    <a:pt x="1084262" y="442912"/>
                  </a:lnTo>
                  <a:lnTo>
                    <a:pt x="1079500" y="442912"/>
                  </a:lnTo>
                  <a:lnTo>
                    <a:pt x="1079500" y="438150"/>
                  </a:lnTo>
                  <a:lnTo>
                    <a:pt x="1074737" y="438150"/>
                  </a:lnTo>
                  <a:lnTo>
                    <a:pt x="1074737" y="433387"/>
                  </a:lnTo>
                  <a:lnTo>
                    <a:pt x="1069975" y="438150"/>
                  </a:lnTo>
                  <a:lnTo>
                    <a:pt x="1065212" y="438150"/>
                  </a:lnTo>
                  <a:lnTo>
                    <a:pt x="1065212" y="442912"/>
                  </a:lnTo>
                  <a:lnTo>
                    <a:pt x="1060450" y="442912"/>
                  </a:lnTo>
                  <a:lnTo>
                    <a:pt x="1060450" y="438150"/>
                  </a:lnTo>
                  <a:lnTo>
                    <a:pt x="1060450" y="442912"/>
                  </a:lnTo>
                  <a:lnTo>
                    <a:pt x="1060450" y="438150"/>
                  </a:lnTo>
                  <a:lnTo>
                    <a:pt x="1057275" y="438150"/>
                  </a:lnTo>
                  <a:lnTo>
                    <a:pt x="1052512" y="438150"/>
                  </a:lnTo>
                  <a:lnTo>
                    <a:pt x="1052512" y="442912"/>
                  </a:lnTo>
                  <a:lnTo>
                    <a:pt x="1052512" y="438150"/>
                  </a:lnTo>
                  <a:lnTo>
                    <a:pt x="1052512" y="442912"/>
                  </a:lnTo>
                  <a:lnTo>
                    <a:pt x="1047750" y="442912"/>
                  </a:lnTo>
                  <a:lnTo>
                    <a:pt x="1052512" y="442912"/>
                  </a:lnTo>
                  <a:lnTo>
                    <a:pt x="1047750" y="442912"/>
                  </a:lnTo>
                  <a:lnTo>
                    <a:pt x="1052512" y="442912"/>
                  </a:lnTo>
                  <a:lnTo>
                    <a:pt x="1047750" y="442912"/>
                  </a:lnTo>
                  <a:lnTo>
                    <a:pt x="1047750" y="447675"/>
                  </a:lnTo>
                  <a:lnTo>
                    <a:pt x="1052512" y="447675"/>
                  </a:lnTo>
                  <a:lnTo>
                    <a:pt x="1047750" y="447675"/>
                  </a:lnTo>
                  <a:lnTo>
                    <a:pt x="1047750" y="452437"/>
                  </a:lnTo>
                  <a:lnTo>
                    <a:pt x="1047750" y="447675"/>
                  </a:lnTo>
                  <a:lnTo>
                    <a:pt x="1047750" y="452437"/>
                  </a:lnTo>
                  <a:lnTo>
                    <a:pt x="1047750" y="447675"/>
                  </a:lnTo>
                  <a:lnTo>
                    <a:pt x="1042987" y="447675"/>
                  </a:lnTo>
                  <a:lnTo>
                    <a:pt x="1047750" y="452437"/>
                  </a:lnTo>
                  <a:lnTo>
                    <a:pt x="1042987" y="452437"/>
                  </a:lnTo>
                  <a:lnTo>
                    <a:pt x="1047750" y="452437"/>
                  </a:lnTo>
                  <a:lnTo>
                    <a:pt x="1042987" y="452437"/>
                  </a:lnTo>
                  <a:lnTo>
                    <a:pt x="1042987" y="457200"/>
                  </a:lnTo>
                  <a:lnTo>
                    <a:pt x="1047750" y="457200"/>
                  </a:lnTo>
                  <a:lnTo>
                    <a:pt x="1047750" y="461962"/>
                  </a:lnTo>
                  <a:lnTo>
                    <a:pt x="1052512" y="461962"/>
                  </a:lnTo>
                  <a:lnTo>
                    <a:pt x="1052512" y="465137"/>
                  </a:lnTo>
                  <a:lnTo>
                    <a:pt x="1052512" y="469900"/>
                  </a:lnTo>
                  <a:lnTo>
                    <a:pt x="1047750" y="469900"/>
                  </a:lnTo>
                  <a:lnTo>
                    <a:pt x="1047750" y="474662"/>
                  </a:lnTo>
                  <a:lnTo>
                    <a:pt x="1042987" y="474662"/>
                  </a:lnTo>
                  <a:lnTo>
                    <a:pt x="1042987" y="479425"/>
                  </a:lnTo>
                  <a:lnTo>
                    <a:pt x="1047750" y="479425"/>
                  </a:lnTo>
                  <a:lnTo>
                    <a:pt x="1042987" y="479425"/>
                  </a:lnTo>
                  <a:lnTo>
                    <a:pt x="1042987" y="484187"/>
                  </a:lnTo>
                  <a:lnTo>
                    <a:pt x="1038225" y="484187"/>
                  </a:lnTo>
                  <a:lnTo>
                    <a:pt x="1038225" y="488950"/>
                  </a:lnTo>
                  <a:lnTo>
                    <a:pt x="1038225" y="493712"/>
                  </a:lnTo>
                  <a:lnTo>
                    <a:pt x="1033462" y="493712"/>
                  </a:lnTo>
                  <a:lnTo>
                    <a:pt x="1033462" y="498475"/>
                  </a:lnTo>
                  <a:lnTo>
                    <a:pt x="1033462" y="503237"/>
                  </a:lnTo>
                  <a:lnTo>
                    <a:pt x="1028700" y="503237"/>
                  </a:lnTo>
                  <a:lnTo>
                    <a:pt x="1028700" y="506412"/>
                  </a:lnTo>
                  <a:lnTo>
                    <a:pt x="1028700" y="511175"/>
                  </a:lnTo>
                  <a:lnTo>
                    <a:pt x="1023937" y="511175"/>
                  </a:lnTo>
                  <a:lnTo>
                    <a:pt x="1023937" y="515937"/>
                  </a:lnTo>
                  <a:lnTo>
                    <a:pt x="1023937" y="520700"/>
                  </a:lnTo>
                  <a:lnTo>
                    <a:pt x="1020762" y="520700"/>
                  </a:lnTo>
                  <a:lnTo>
                    <a:pt x="1020762" y="525462"/>
                  </a:lnTo>
                  <a:lnTo>
                    <a:pt x="1016000" y="525462"/>
                  </a:lnTo>
                  <a:lnTo>
                    <a:pt x="1016000" y="530225"/>
                  </a:lnTo>
                  <a:lnTo>
                    <a:pt x="1011237" y="530225"/>
                  </a:lnTo>
                  <a:lnTo>
                    <a:pt x="1011237" y="534987"/>
                  </a:lnTo>
                  <a:lnTo>
                    <a:pt x="1006475" y="534987"/>
                  </a:lnTo>
                  <a:lnTo>
                    <a:pt x="1006475" y="539750"/>
                  </a:lnTo>
                  <a:lnTo>
                    <a:pt x="1011237" y="539750"/>
                  </a:lnTo>
                  <a:lnTo>
                    <a:pt x="1006475" y="539750"/>
                  </a:lnTo>
                  <a:lnTo>
                    <a:pt x="1006475" y="542925"/>
                  </a:lnTo>
                  <a:lnTo>
                    <a:pt x="1001712" y="542925"/>
                  </a:lnTo>
                  <a:lnTo>
                    <a:pt x="1001712" y="539750"/>
                  </a:lnTo>
                  <a:lnTo>
                    <a:pt x="996949" y="539750"/>
                  </a:lnTo>
                  <a:lnTo>
                    <a:pt x="996949" y="534987"/>
                  </a:lnTo>
                  <a:lnTo>
                    <a:pt x="996949" y="539750"/>
                  </a:lnTo>
                  <a:lnTo>
                    <a:pt x="992187" y="539750"/>
                  </a:lnTo>
                  <a:lnTo>
                    <a:pt x="996949" y="539750"/>
                  </a:lnTo>
                  <a:lnTo>
                    <a:pt x="992187" y="539750"/>
                  </a:lnTo>
                  <a:lnTo>
                    <a:pt x="992187" y="542925"/>
                  </a:lnTo>
                  <a:lnTo>
                    <a:pt x="987424" y="542925"/>
                  </a:lnTo>
                  <a:lnTo>
                    <a:pt x="984249" y="542925"/>
                  </a:lnTo>
                  <a:lnTo>
                    <a:pt x="984249" y="539750"/>
                  </a:lnTo>
                  <a:lnTo>
                    <a:pt x="984249" y="542925"/>
                  </a:lnTo>
                  <a:lnTo>
                    <a:pt x="979487" y="542925"/>
                  </a:lnTo>
                  <a:lnTo>
                    <a:pt x="974724" y="542925"/>
                  </a:lnTo>
                  <a:lnTo>
                    <a:pt x="969962" y="542925"/>
                  </a:lnTo>
                  <a:lnTo>
                    <a:pt x="969962" y="539750"/>
                  </a:lnTo>
                  <a:lnTo>
                    <a:pt x="969962" y="534987"/>
                  </a:lnTo>
                  <a:lnTo>
                    <a:pt x="965199" y="534987"/>
                  </a:lnTo>
                  <a:lnTo>
                    <a:pt x="965199" y="530225"/>
                  </a:lnTo>
                  <a:lnTo>
                    <a:pt x="965199" y="534987"/>
                  </a:lnTo>
                  <a:lnTo>
                    <a:pt x="965199" y="530225"/>
                  </a:lnTo>
                  <a:lnTo>
                    <a:pt x="965199" y="525462"/>
                  </a:lnTo>
                  <a:lnTo>
                    <a:pt x="965199" y="530225"/>
                  </a:lnTo>
                  <a:lnTo>
                    <a:pt x="965199" y="525462"/>
                  </a:lnTo>
                  <a:lnTo>
                    <a:pt x="960437" y="525462"/>
                  </a:lnTo>
                  <a:lnTo>
                    <a:pt x="960437" y="520700"/>
                  </a:lnTo>
                  <a:lnTo>
                    <a:pt x="955674" y="520700"/>
                  </a:lnTo>
                  <a:lnTo>
                    <a:pt x="955674" y="515937"/>
                  </a:lnTo>
                  <a:lnTo>
                    <a:pt x="960437" y="515937"/>
                  </a:lnTo>
                  <a:lnTo>
                    <a:pt x="960437" y="511175"/>
                  </a:lnTo>
                  <a:lnTo>
                    <a:pt x="955674" y="511175"/>
                  </a:lnTo>
                  <a:lnTo>
                    <a:pt x="950912" y="511175"/>
                  </a:lnTo>
                  <a:lnTo>
                    <a:pt x="950912" y="506412"/>
                  </a:lnTo>
                  <a:lnTo>
                    <a:pt x="950912" y="511175"/>
                  </a:lnTo>
                  <a:lnTo>
                    <a:pt x="946149" y="511175"/>
                  </a:lnTo>
                  <a:lnTo>
                    <a:pt x="942974" y="511175"/>
                  </a:lnTo>
                  <a:lnTo>
                    <a:pt x="938212" y="511175"/>
                  </a:lnTo>
                  <a:lnTo>
                    <a:pt x="938212" y="515937"/>
                  </a:lnTo>
                  <a:lnTo>
                    <a:pt x="938212" y="511175"/>
                  </a:lnTo>
                  <a:lnTo>
                    <a:pt x="938212" y="515937"/>
                  </a:lnTo>
                  <a:lnTo>
                    <a:pt x="933449" y="515937"/>
                  </a:lnTo>
                  <a:lnTo>
                    <a:pt x="928687" y="515937"/>
                  </a:lnTo>
                  <a:lnTo>
                    <a:pt x="928687" y="520700"/>
                  </a:lnTo>
                  <a:lnTo>
                    <a:pt x="923924" y="520700"/>
                  </a:lnTo>
                  <a:lnTo>
                    <a:pt x="923924" y="525462"/>
                  </a:lnTo>
                  <a:lnTo>
                    <a:pt x="923924" y="520700"/>
                  </a:lnTo>
                  <a:lnTo>
                    <a:pt x="923924" y="525462"/>
                  </a:lnTo>
                  <a:lnTo>
                    <a:pt x="923924" y="520700"/>
                  </a:lnTo>
                  <a:lnTo>
                    <a:pt x="919162" y="520700"/>
                  </a:lnTo>
                  <a:lnTo>
                    <a:pt x="919162" y="525462"/>
                  </a:lnTo>
                  <a:lnTo>
                    <a:pt x="919162" y="520700"/>
                  </a:lnTo>
                  <a:lnTo>
                    <a:pt x="914399" y="520700"/>
                  </a:lnTo>
                  <a:lnTo>
                    <a:pt x="914399" y="525462"/>
                  </a:lnTo>
                  <a:lnTo>
                    <a:pt x="914399" y="520700"/>
                  </a:lnTo>
                  <a:lnTo>
                    <a:pt x="909637" y="520700"/>
                  </a:lnTo>
                  <a:lnTo>
                    <a:pt x="909637" y="515937"/>
                  </a:lnTo>
                  <a:lnTo>
                    <a:pt x="909637" y="511175"/>
                  </a:lnTo>
                  <a:lnTo>
                    <a:pt x="906462" y="511175"/>
                  </a:lnTo>
                  <a:lnTo>
                    <a:pt x="906462" y="506412"/>
                  </a:lnTo>
                  <a:lnTo>
                    <a:pt x="906462" y="511175"/>
                  </a:lnTo>
                  <a:lnTo>
                    <a:pt x="906462" y="506412"/>
                  </a:lnTo>
                  <a:lnTo>
                    <a:pt x="906462" y="511175"/>
                  </a:lnTo>
                  <a:lnTo>
                    <a:pt x="901699" y="511175"/>
                  </a:lnTo>
                  <a:lnTo>
                    <a:pt x="901699" y="506412"/>
                  </a:lnTo>
                  <a:lnTo>
                    <a:pt x="896937" y="506412"/>
                  </a:lnTo>
                  <a:lnTo>
                    <a:pt x="896937" y="503237"/>
                  </a:lnTo>
                  <a:lnTo>
                    <a:pt x="892174" y="503237"/>
                  </a:lnTo>
                  <a:lnTo>
                    <a:pt x="887412" y="503237"/>
                  </a:lnTo>
                  <a:lnTo>
                    <a:pt x="882649" y="503237"/>
                  </a:lnTo>
                  <a:lnTo>
                    <a:pt x="882649" y="498475"/>
                  </a:lnTo>
                  <a:lnTo>
                    <a:pt x="882649" y="503237"/>
                  </a:lnTo>
                  <a:lnTo>
                    <a:pt x="882649" y="498475"/>
                  </a:lnTo>
                  <a:lnTo>
                    <a:pt x="877887" y="498475"/>
                  </a:lnTo>
                  <a:lnTo>
                    <a:pt x="877887" y="503237"/>
                  </a:lnTo>
                  <a:lnTo>
                    <a:pt x="877887" y="498475"/>
                  </a:lnTo>
                  <a:lnTo>
                    <a:pt x="877887" y="503237"/>
                  </a:lnTo>
                  <a:lnTo>
                    <a:pt x="873124" y="503237"/>
                  </a:lnTo>
                  <a:lnTo>
                    <a:pt x="873124" y="498475"/>
                  </a:lnTo>
                  <a:lnTo>
                    <a:pt x="873124" y="493712"/>
                  </a:lnTo>
                  <a:lnTo>
                    <a:pt x="873124" y="498475"/>
                  </a:lnTo>
                  <a:lnTo>
                    <a:pt x="868362" y="498475"/>
                  </a:lnTo>
                  <a:lnTo>
                    <a:pt x="868362" y="503237"/>
                  </a:lnTo>
                  <a:lnTo>
                    <a:pt x="865187" y="503237"/>
                  </a:lnTo>
                  <a:lnTo>
                    <a:pt x="868362" y="503237"/>
                  </a:lnTo>
                  <a:lnTo>
                    <a:pt x="865187" y="503237"/>
                  </a:lnTo>
                  <a:lnTo>
                    <a:pt x="865187" y="506412"/>
                  </a:lnTo>
                  <a:lnTo>
                    <a:pt x="865187" y="511175"/>
                  </a:lnTo>
                  <a:lnTo>
                    <a:pt x="865187" y="506412"/>
                  </a:lnTo>
                  <a:lnTo>
                    <a:pt x="865187" y="511175"/>
                  </a:lnTo>
                  <a:lnTo>
                    <a:pt x="865187" y="506412"/>
                  </a:lnTo>
                  <a:lnTo>
                    <a:pt x="860424" y="506412"/>
                  </a:lnTo>
                  <a:lnTo>
                    <a:pt x="860424" y="511175"/>
                  </a:lnTo>
                  <a:lnTo>
                    <a:pt x="860424" y="515937"/>
                  </a:lnTo>
                  <a:lnTo>
                    <a:pt x="865187" y="515937"/>
                  </a:lnTo>
                  <a:lnTo>
                    <a:pt x="860424" y="515937"/>
                  </a:lnTo>
                  <a:lnTo>
                    <a:pt x="855662" y="515937"/>
                  </a:lnTo>
                  <a:lnTo>
                    <a:pt x="850899" y="515937"/>
                  </a:lnTo>
                  <a:lnTo>
                    <a:pt x="850899" y="520700"/>
                  </a:lnTo>
                  <a:lnTo>
                    <a:pt x="855662" y="520700"/>
                  </a:lnTo>
                  <a:lnTo>
                    <a:pt x="855662" y="525462"/>
                  </a:lnTo>
                  <a:lnTo>
                    <a:pt x="850899" y="525462"/>
                  </a:lnTo>
                  <a:lnTo>
                    <a:pt x="846137" y="525462"/>
                  </a:lnTo>
                  <a:lnTo>
                    <a:pt x="841374" y="525462"/>
                  </a:lnTo>
                  <a:lnTo>
                    <a:pt x="841374" y="530225"/>
                  </a:lnTo>
                  <a:lnTo>
                    <a:pt x="846137" y="530225"/>
                  </a:lnTo>
                  <a:lnTo>
                    <a:pt x="841374" y="530225"/>
                  </a:lnTo>
                  <a:lnTo>
                    <a:pt x="846137" y="530225"/>
                  </a:lnTo>
                  <a:lnTo>
                    <a:pt x="850899" y="530225"/>
                  </a:lnTo>
                  <a:lnTo>
                    <a:pt x="846137" y="530225"/>
                  </a:lnTo>
                  <a:lnTo>
                    <a:pt x="846137" y="534987"/>
                  </a:lnTo>
                  <a:lnTo>
                    <a:pt x="850899" y="534987"/>
                  </a:lnTo>
                  <a:lnTo>
                    <a:pt x="855662" y="534987"/>
                  </a:lnTo>
                  <a:lnTo>
                    <a:pt x="855662" y="539750"/>
                  </a:lnTo>
                  <a:lnTo>
                    <a:pt x="860424" y="539750"/>
                  </a:lnTo>
                  <a:lnTo>
                    <a:pt x="860424" y="542925"/>
                  </a:lnTo>
                  <a:lnTo>
                    <a:pt x="865187" y="542925"/>
                  </a:lnTo>
                  <a:lnTo>
                    <a:pt x="865187" y="547687"/>
                  </a:lnTo>
                  <a:lnTo>
                    <a:pt x="865187" y="552450"/>
                  </a:lnTo>
                  <a:lnTo>
                    <a:pt x="865187" y="557212"/>
                  </a:lnTo>
                  <a:lnTo>
                    <a:pt x="860424" y="557212"/>
                  </a:lnTo>
                  <a:lnTo>
                    <a:pt x="865187" y="557212"/>
                  </a:lnTo>
                  <a:lnTo>
                    <a:pt x="860424" y="557212"/>
                  </a:lnTo>
                  <a:lnTo>
                    <a:pt x="860424" y="561975"/>
                  </a:lnTo>
                  <a:lnTo>
                    <a:pt x="865187" y="561975"/>
                  </a:lnTo>
                  <a:lnTo>
                    <a:pt x="860424" y="561975"/>
                  </a:lnTo>
                  <a:lnTo>
                    <a:pt x="865187" y="561975"/>
                  </a:lnTo>
                  <a:lnTo>
                    <a:pt x="865187" y="566737"/>
                  </a:lnTo>
                  <a:lnTo>
                    <a:pt x="860424" y="566737"/>
                  </a:lnTo>
                  <a:lnTo>
                    <a:pt x="855662" y="566737"/>
                  </a:lnTo>
                  <a:lnTo>
                    <a:pt x="855662" y="571500"/>
                  </a:lnTo>
                  <a:lnTo>
                    <a:pt x="855662" y="566737"/>
                  </a:lnTo>
                  <a:lnTo>
                    <a:pt x="850899" y="566737"/>
                  </a:lnTo>
                  <a:lnTo>
                    <a:pt x="850899" y="571500"/>
                  </a:lnTo>
                  <a:lnTo>
                    <a:pt x="846137" y="571500"/>
                  </a:lnTo>
                  <a:lnTo>
                    <a:pt x="846137" y="576262"/>
                  </a:lnTo>
                  <a:lnTo>
                    <a:pt x="850899" y="576262"/>
                  </a:lnTo>
                  <a:lnTo>
                    <a:pt x="846137" y="576262"/>
                  </a:lnTo>
                  <a:lnTo>
                    <a:pt x="846137" y="579437"/>
                  </a:lnTo>
                  <a:lnTo>
                    <a:pt x="846137" y="584200"/>
                  </a:lnTo>
                  <a:lnTo>
                    <a:pt x="846137" y="579437"/>
                  </a:lnTo>
                  <a:lnTo>
                    <a:pt x="841374" y="579437"/>
                  </a:lnTo>
                  <a:lnTo>
                    <a:pt x="841374" y="584200"/>
                  </a:lnTo>
                  <a:lnTo>
                    <a:pt x="846137" y="584200"/>
                  </a:lnTo>
                  <a:lnTo>
                    <a:pt x="841374" y="584200"/>
                  </a:lnTo>
                  <a:lnTo>
                    <a:pt x="836612" y="584200"/>
                  </a:lnTo>
                  <a:lnTo>
                    <a:pt x="836612" y="588962"/>
                  </a:lnTo>
                  <a:lnTo>
                    <a:pt x="831849" y="588962"/>
                  </a:lnTo>
                  <a:lnTo>
                    <a:pt x="828674" y="588962"/>
                  </a:lnTo>
                  <a:lnTo>
                    <a:pt x="828674" y="593725"/>
                  </a:lnTo>
                  <a:lnTo>
                    <a:pt x="823912" y="593725"/>
                  </a:lnTo>
                  <a:lnTo>
                    <a:pt x="823912" y="598487"/>
                  </a:lnTo>
                  <a:lnTo>
                    <a:pt x="819149" y="598487"/>
                  </a:lnTo>
                  <a:lnTo>
                    <a:pt x="819149" y="603250"/>
                  </a:lnTo>
                  <a:lnTo>
                    <a:pt x="819149" y="608012"/>
                  </a:lnTo>
                  <a:lnTo>
                    <a:pt x="819149" y="612775"/>
                  </a:lnTo>
                  <a:lnTo>
                    <a:pt x="823912" y="612775"/>
                  </a:lnTo>
                  <a:lnTo>
                    <a:pt x="823912" y="617537"/>
                  </a:lnTo>
                  <a:lnTo>
                    <a:pt x="819149" y="617537"/>
                  </a:lnTo>
                  <a:lnTo>
                    <a:pt x="823912" y="617537"/>
                  </a:lnTo>
                  <a:lnTo>
                    <a:pt x="828674" y="617537"/>
                  </a:lnTo>
                  <a:lnTo>
                    <a:pt x="828674" y="620712"/>
                  </a:lnTo>
                  <a:lnTo>
                    <a:pt x="823912" y="620712"/>
                  </a:lnTo>
                  <a:lnTo>
                    <a:pt x="828674" y="620712"/>
                  </a:lnTo>
                  <a:lnTo>
                    <a:pt x="823912" y="620712"/>
                  </a:lnTo>
                  <a:lnTo>
                    <a:pt x="828674" y="620712"/>
                  </a:lnTo>
                  <a:lnTo>
                    <a:pt x="831849" y="620712"/>
                  </a:lnTo>
                  <a:lnTo>
                    <a:pt x="831849" y="625475"/>
                  </a:lnTo>
                  <a:lnTo>
                    <a:pt x="831849" y="630237"/>
                  </a:lnTo>
                  <a:lnTo>
                    <a:pt x="831849" y="635000"/>
                  </a:lnTo>
                  <a:lnTo>
                    <a:pt x="831849" y="630237"/>
                  </a:lnTo>
                  <a:lnTo>
                    <a:pt x="836612" y="630237"/>
                  </a:lnTo>
                  <a:lnTo>
                    <a:pt x="836612" y="635000"/>
                  </a:lnTo>
                  <a:lnTo>
                    <a:pt x="836612" y="639762"/>
                  </a:lnTo>
                  <a:lnTo>
                    <a:pt x="841374" y="639762"/>
                  </a:lnTo>
                  <a:lnTo>
                    <a:pt x="841374" y="635000"/>
                  </a:lnTo>
                  <a:lnTo>
                    <a:pt x="841374" y="639762"/>
                  </a:lnTo>
                  <a:lnTo>
                    <a:pt x="846137" y="639762"/>
                  </a:lnTo>
                  <a:lnTo>
                    <a:pt x="850899" y="639762"/>
                  </a:lnTo>
                  <a:lnTo>
                    <a:pt x="855662" y="639762"/>
                  </a:lnTo>
                  <a:lnTo>
                    <a:pt x="860424" y="639762"/>
                  </a:lnTo>
                  <a:lnTo>
                    <a:pt x="855662" y="639762"/>
                  </a:lnTo>
                  <a:lnTo>
                    <a:pt x="860424" y="639762"/>
                  </a:lnTo>
                  <a:lnTo>
                    <a:pt x="860424" y="635000"/>
                  </a:lnTo>
                  <a:lnTo>
                    <a:pt x="865187" y="635000"/>
                  </a:lnTo>
                  <a:lnTo>
                    <a:pt x="860424" y="635000"/>
                  </a:lnTo>
                  <a:lnTo>
                    <a:pt x="860424" y="639762"/>
                  </a:lnTo>
                  <a:lnTo>
                    <a:pt x="865187" y="644525"/>
                  </a:lnTo>
                  <a:lnTo>
                    <a:pt x="860424" y="644525"/>
                  </a:lnTo>
                  <a:lnTo>
                    <a:pt x="865187" y="644525"/>
                  </a:lnTo>
                  <a:lnTo>
                    <a:pt x="865187" y="649287"/>
                  </a:lnTo>
                  <a:lnTo>
                    <a:pt x="860424" y="649287"/>
                  </a:lnTo>
                  <a:lnTo>
                    <a:pt x="865187" y="649287"/>
                  </a:lnTo>
                  <a:lnTo>
                    <a:pt x="865187" y="654050"/>
                  </a:lnTo>
                  <a:lnTo>
                    <a:pt x="865187" y="649287"/>
                  </a:lnTo>
                  <a:lnTo>
                    <a:pt x="865187" y="654050"/>
                  </a:lnTo>
                  <a:lnTo>
                    <a:pt x="865187" y="657225"/>
                  </a:lnTo>
                  <a:lnTo>
                    <a:pt x="865187" y="654050"/>
                  </a:lnTo>
                  <a:lnTo>
                    <a:pt x="868362" y="657225"/>
                  </a:lnTo>
                  <a:lnTo>
                    <a:pt x="865187" y="657225"/>
                  </a:lnTo>
                  <a:lnTo>
                    <a:pt x="865187" y="661987"/>
                  </a:lnTo>
                  <a:lnTo>
                    <a:pt x="868362" y="661987"/>
                  </a:lnTo>
                  <a:lnTo>
                    <a:pt x="868362" y="666750"/>
                  </a:lnTo>
                  <a:lnTo>
                    <a:pt x="865187" y="666750"/>
                  </a:lnTo>
                  <a:lnTo>
                    <a:pt x="868362" y="666750"/>
                  </a:lnTo>
                  <a:lnTo>
                    <a:pt x="868362" y="671512"/>
                  </a:lnTo>
                  <a:lnTo>
                    <a:pt x="868362" y="676275"/>
                  </a:lnTo>
                  <a:lnTo>
                    <a:pt x="873124" y="676275"/>
                  </a:lnTo>
                  <a:lnTo>
                    <a:pt x="873124" y="681037"/>
                  </a:lnTo>
                  <a:lnTo>
                    <a:pt x="877887" y="681037"/>
                  </a:lnTo>
                  <a:lnTo>
                    <a:pt x="882649" y="681037"/>
                  </a:lnTo>
                  <a:lnTo>
                    <a:pt x="882649" y="685800"/>
                  </a:lnTo>
                  <a:lnTo>
                    <a:pt x="887412" y="685800"/>
                  </a:lnTo>
                  <a:lnTo>
                    <a:pt x="882649" y="681037"/>
                  </a:lnTo>
                  <a:lnTo>
                    <a:pt x="887412" y="681037"/>
                  </a:lnTo>
                  <a:lnTo>
                    <a:pt x="887412" y="676275"/>
                  </a:lnTo>
                  <a:lnTo>
                    <a:pt x="892174" y="676275"/>
                  </a:lnTo>
                  <a:lnTo>
                    <a:pt x="896937" y="676275"/>
                  </a:lnTo>
                  <a:lnTo>
                    <a:pt x="901699" y="676275"/>
                  </a:lnTo>
                  <a:lnTo>
                    <a:pt x="901699" y="681037"/>
                  </a:lnTo>
                  <a:lnTo>
                    <a:pt x="896937" y="681037"/>
                  </a:lnTo>
                  <a:lnTo>
                    <a:pt x="901699" y="681037"/>
                  </a:lnTo>
                  <a:lnTo>
                    <a:pt x="896937" y="681037"/>
                  </a:lnTo>
                  <a:lnTo>
                    <a:pt x="901699" y="681037"/>
                  </a:lnTo>
                  <a:lnTo>
                    <a:pt x="896937" y="681037"/>
                  </a:lnTo>
                  <a:lnTo>
                    <a:pt x="901699" y="681037"/>
                  </a:lnTo>
                  <a:lnTo>
                    <a:pt x="901699" y="685800"/>
                  </a:lnTo>
                  <a:lnTo>
                    <a:pt x="901699" y="681037"/>
                  </a:lnTo>
                  <a:lnTo>
                    <a:pt x="906462" y="681037"/>
                  </a:lnTo>
                  <a:lnTo>
                    <a:pt x="906462" y="685800"/>
                  </a:lnTo>
                  <a:lnTo>
                    <a:pt x="906462" y="681037"/>
                  </a:lnTo>
                  <a:lnTo>
                    <a:pt x="906462" y="685800"/>
                  </a:lnTo>
                  <a:lnTo>
                    <a:pt x="909637" y="685800"/>
                  </a:lnTo>
                  <a:lnTo>
                    <a:pt x="914399" y="685800"/>
                  </a:lnTo>
                  <a:lnTo>
                    <a:pt x="914399" y="681037"/>
                  </a:lnTo>
                  <a:lnTo>
                    <a:pt x="914399" y="685800"/>
                  </a:lnTo>
                  <a:lnTo>
                    <a:pt x="919162" y="685800"/>
                  </a:lnTo>
                  <a:lnTo>
                    <a:pt x="919162" y="690562"/>
                  </a:lnTo>
                  <a:lnTo>
                    <a:pt x="923924" y="690562"/>
                  </a:lnTo>
                  <a:lnTo>
                    <a:pt x="923924" y="695325"/>
                  </a:lnTo>
                  <a:lnTo>
                    <a:pt x="919162" y="695325"/>
                  </a:lnTo>
                  <a:lnTo>
                    <a:pt x="923924" y="695325"/>
                  </a:lnTo>
                  <a:lnTo>
                    <a:pt x="919162" y="695325"/>
                  </a:lnTo>
                  <a:lnTo>
                    <a:pt x="923924" y="695325"/>
                  </a:lnTo>
                  <a:lnTo>
                    <a:pt x="923924" y="698500"/>
                  </a:lnTo>
                  <a:lnTo>
                    <a:pt x="923924" y="703262"/>
                  </a:lnTo>
                  <a:lnTo>
                    <a:pt x="928687" y="703262"/>
                  </a:lnTo>
                  <a:lnTo>
                    <a:pt x="928687" y="708025"/>
                  </a:lnTo>
                  <a:lnTo>
                    <a:pt x="928687" y="712787"/>
                  </a:lnTo>
                  <a:lnTo>
                    <a:pt x="928687" y="717550"/>
                  </a:lnTo>
                  <a:lnTo>
                    <a:pt x="933449" y="717550"/>
                  </a:lnTo>
                  <a:lnTo>
                    <a:pt x="928687" y="717550"/>
                  </a:lnTo>
                  <a:lnTo>
                    <a:pt x="928687" y="722312"/>
                  </a:lnTo>
                  <a:lnTo>
                    <a:pt x="933449" y="722312"/>
                  </a:lnTo>
                  <a:lnTo>
                    <a:pt x="933449" y="727075"/>
                  </a:lnTo>
                  <a:lnTo>
                    <a:pt x="933449" y="731837"/>
                  </a:lnTo>
                  <a:lnTo>
                    <a:pt x="933449" y="727075"/>
                  </a:lnTo>
                  <a:lnTo>
                    <a:pt x="933449" y="731837"/>
                  </a:lnTo>
                  <a:lnTo>
                    <a:pt x="938212" y="731837"/>
                  </a:lnTo>
                  <a:lnTo>
                    <a:pt x="938212" y="735012"/>
                  </a:lnTo>
                  <a:lnTo>
                    <a:pt x="933449" y="735012"/>
                  </a:lnTo>
                  <a:lnTo>
                    <a:pt x="928687" y="735012"/>
                  </a:lnTo>
                  <a:lnTo>
                    <a:pt x="928687" y="731837"/>
                  </a:lnTo>
                  <a:lnTo>
                    <a:pt x="923924" y="731837"/>
                  </a:lnTo>
                  <a:lnTo>
                    <a:pt x="923924" y="727075"/>
                  </a:lnTo>
                  <a:lnTo>
                    <a:pt x="923924" y="731837"/>
                  </a:lnTo>
                  <a:lnTo>
                    <a:pt x="923924" y="727075"/>
                  </a:lnTo>
                  <a:lnTo>
                    <a:pt x="919162" y="727075"/>
                  </a:lnTo>
                  <a:lnTo>
                    <a:pt x="914399" y="727075"/>
                  </a:lnTo>
                  <a:lnTo>
                    <a:pt x="914399" y="722312"/>
                  </a:lnTo>
                  <a:lnTo>
                    <a:pt x="914399" y="717550"/>
                  </a:lnTo>
                  <a:lnTo>
                    <a:pt x="909637" y="717550"/>
                  </a:lnTo>
                  <a:lnTo>
                    <a:pt x="906462" y="717550"/>
                  </a:lnTo>
                  <a:lnTo>
                    <a:pt x="909637" y="717550"/>
                  </a:lnTo>
                  <a:lnTo>
                    <a:pt x="906462" y="717550"/>
                  </a:lnTo>
                  <a:lnTo>
                    <a:pt x="906462" y="712787"/>
                  </a:lnTo>
                  <a:lnTo>
                    <a:pt x="901699" y="712787"/>
                  </a:lnTo>
                  <a:lnTo>
                    <a:pt x="901699" y="708025"/>
                  </a:lnTo>
                  <a:lnTo>
                    <a:pt x="901699" y="712787"/>
                  </a:lnTo>
                  <a:lnTo>
                    <a:pt x="901699" y="708025"/>
                  </a:lnTo>
                  <a:lnTo>
                    <a:pt x="901699" y="712787"/>
                  </a:lnTo>
                  <a:lnTo>
                    <a:pt x="896937" y="712787"/>
                  </a:lnTo>
                  <a:lnTo>
                    <a:pt x="896937" y="708025"/>
                  </a:lnTo>
                  <a:lnTo>
                    <a:pt x="896937" y="703262"/>
                  </a:lnTo>
                  <a:lnTo>
                    <a:pt x="892174" y="703262"/>
                  </a:lnTo>
                  <a:lnTo>
                    <a:pt x="892174" y="708025"/>
                  </a:lnTo>
                  <a:lnTo>
                    <a:pt x="887412" y="708025"/>
                  </a:lnTo>
                  <a:lnTo>
                    <a:pt x="887412" y="712787"/>
                  </a:lnTo>
                  <a:lnTo>
                    <a:pt x="882649" y="712787"/>
                  </a:lnTo>
                  <a:lnTo>
                    <a:pt x="882649" y="717550"/>
                  </a:lnTo>
                  <a:lnTo>
                    <a:pt x="882649" y="722312"/>
                  </a:lnTo>
                  <a:lnTo>
                    <a:pt x="860424" y="722312"/>
                  </a:lnTo>
                  <a:lnTo>
                    <a:pt x="860424" y="727075"/>
                  </a:lnTo>
                  <a:lnTo>
                    <a:pt x="860424" y="731837"/>
                  </a:lnTo>
                  <a:lnTo>
                    <a:pt x="855662" y="731837"/>
                  </a:lnTo>
                  <a:lnTo>
                    <a:pt x="855662" y="735012"/>
                  </a:lnTo>
                  <a:lnTo>
                    <a:pt x="850899" y="735012"/>
                  </a:lnTo>
                  <a:lnTo>
                    <a:pt x="850899" y="739775"/>
                  </a:lnTo>
                  <a:lnTo>
                    <a:pt x="855662" y="739775"/>
                  </a:lnTo>
                  <a:lnTo>
                    <a:pt x="850899" y="739775"/>
                  </a:lnTo>
                  <a:lnTo>
                    <a:pt x="855662" y="744537"/>
                  </a:lnTo>
                  <a:lnTo>
                    <a:pt x="855662" y="749300"/>
                  </a:lnTo>
                  <a:lnTo>
                    <a:pt x="860424" y="749300"/>
                  </a:lnTo>
                  <a:lnTo>
                    <a:pt x="855662" y="749300"/>
                  </a:lnTo>
                  <a:lnTo>
                    <a:pt x="855662" y="754062"/>
                  </a:lnTo>
                  <a:lnTo>
                    <a:pt x="855662" y="758825"/>
                  </a:lnTo>
                  <a:lnTo>
                    <a:pt x="860424" y="758825"/>
                  </a:lnTo>
                  <a:lnTo>
                    <a:pt x="860424" y="763587"/>
                  </a:lnTo>
                  <a:lnTo>
                    <a:pt x="865187" y="763587"/>
                  </a:lnTo>
                  <a:lnTo>
                    <a:pt x="865187" y="758825"/>
                  </a:lnTo>
                  <a:lnTo>
                    <a:pt x="868362" y="758825"/>
                  </a:lnTo>
                  <a:lnTo>
                    <a:pt x="873124" y="758825"/>
                  </a:lnTo>
                  <a:lnTo>
                    <a:pt x="868362" y="758825"/>
                  </a:lnTo>
                  <a:lnTo>
                    <a:pt x="868362" y="754062"/>
                  </a:lnTo>
                  <a:lnTo>
                    <a:pt x="873124" y="754062"/>
                  </a:lnTo>
                  <a:lnTo>
                    <a:pt x="873124" y="758825"/>
                  </a:lnTo>
                  <a:lnTo>
                    <a:pt x="877887" y="758825"/>
                  </a:lnTo>
                  <a:lnTo>
                    <a:pt x="877887" y="763587"/>
                  </a:lnTo>
                  <a:lnTo>
                    <a:pt x="877887" y="768350"/>
                  </a:lnTo>
                  <a:lnTo>
                    <a:pt x="882649" y="768350"/>
                  </a:lnTo>
                  <a:lnTo>
                    <a:pt x="882649" y="763587"/>
                  </a:lnTo>
                  <a:lnTo>
                    <a:pt x="882649" y="768350"/>
                  </a:lnTo>
                  <a:lnTo>
                    <a:pt x="882649" y="771525"/>
                  </a:lnTo>
                  <a:lnTo>
                    <a:pt x="882649" y="776287"/>
                  </a:lnTo>
                  <a:lnTo>
                    <a:pt x="877887" y="776287"/>
                  </a:lnTo>
                  <a:lnTo>
                    <a:pt x="882649" y="776287"/>
                  </a:lnTo>
                  <a:lnTo>
                    <a:pt x="877887" y="776287"/>
                  </a:lnTo>
                  <a:lnTo>
                    <a:pt x="882649" y="776287"/>
                  </a:lnTo>
                  <a:lnTo>
                    <a:pt x="882649" y="781050"/>
                  </a:lnTo>
                  <a:lnTo>
                    <a:pt x="887412" y="781050"/>
                  </a:lnTo>
                  <a:lnTo>
                    <a:pt x="887412" y="776287"/>
                  </a:lnTo>
                  <a:lnTo>
                    <a:pt x="892174" y="776287"/>
                  </a:lnTo>
                  <a:lnTo>
                    <a:pt x="892174" y="781050"/>
                  </a:lnTo>
                  <a:lnTo>
                    <a:pt x="896937" y="781050"/>
                  </a:lnTo>
                  <a:lnTo>
                    <a:pt x="901699" y="781050"/>
                  </a:lnTo>
                  <a:lnTo>
                    <a:pt x="896937" y="781050"/>
                  </a:lnTo>
                  <a:lnTo>
                    <a:pt x="901699" y="781050"/>
                  </a:lnTo>
                  <a:lnTo>
                    <a:pt x="901699" y="776287"/>
                  </a:lnTo>
                  <a:lnTo>
                    <a:pt x="906462" y="776287"/>
                  </a:lnTo>
                  <a:lnTo>
                    <a:pt x="909637" y="776287"/>
                  </a:lnTo>
                  <a:lnTo>
                    <a:pt x="914399" y="776287"/>
                  </a:lnTo>
                  <a:lnTo>
                    <a:pt x="914399" y="781050"/>
                  </a:lnTo>
                  <a:lnTo>
                    <a:pt x="919162" y="781050"/>
                  </a:lnTo>
                  <a:lnTo>
                    <a:pt x="919162" y="785812"/>
                  </a:lnTo>
                  <a:lnTo>
                    <a:pt x="923924" y="785812"/>
                  </a:lnTo>
                  <a:lnTo>
                    <a:pt x="923924" y="790575"/>
                  </a:lnTo>
                  <a:lnTo>
                    <a:pt x="923924" y="795337"/>
                  </a:lnTo>
                  <a:lnTo>
                    <a:pt x="928687" y="795337"/>
                  </a:lnTo>
                  <a:lnTo>
                    <a:pt x="928687" y="800100"/>
                  </a:lnTo>
                  <a:lnTo>
                    <a:pt x="933449" y="800100"/>
                  </a:lnTo>
                  <a:lnTo>
                    <a:pt x="933449" y="804862"/>
                  </a:lnTo>
                  <a:lnTo>
                    <a:pt x="928687" y="804862"/>
                  </a:lnTo>
                  <a:lnTo>
                    <a:pt x="928687" y="809625"/>
                  </a:lnTo>
                  <a:lnTo>
                    <a:pt x="933449" y="809625"/>
                  </a:lnTo>
                  <a:lnTo>
                    <a:pt x="933449" y="812800"/>
                  </a:lnTo>
                  <a:lnTo>
                    <a:pt x="933449" y="817562"/>
                  </a:lnTo>
                  <a:lnTo>
                    <a:pt x="928687" y="817562"/>
                  </a:lnTo>
                  <a:lnTo>
                    <a:pt x="928687" y="822325"/>
                  </a:lnTo>
                  <a:lnTo>
                    <a:pt x="923924" y="822325"/>
                  </a:lnTo>
                  <a:lnTo>
                    <a:pt x="923924" y="827087"/>
                  </a:lnTo>
                  <a:lnTo>
                    <a:pt x="919162" y="827087"/>
                  </a:lnTo>
                  <a:lnTo>
                    <a:pt x="914399" y="827087"/>
                  </a:lnTo>
                  <a:lnTo>
                    <a:pt x="914399" y="822325"/>
                  </a:lnTo>
                  <a:lnTo>
                    <a:pt x="909637" y="822325"/>
                  </a:lnTo>
                  <a:lnTo>
                    <a:pt x="906462" y="822325"/>
                  </a:lnTo>
                  <a:lnTo>
                    <a:pt x="901699" y="822325"/>
                  </a:lnTo>
                  <a:lnTo>
                    <a:pt x="901699" y="827087"/>
                  </a:lnTo>
                  <a:lnTo>
                    <a:pt x="896937" y="827087"/>
                  </a:lnTo>
                  <a:lnTo>
                    <a:pt x="892174" y="827087"/>
                  </a:lnTo>
                  <a:lnTo>
                    <a:pt x="892174" y="831850"/>
                  </a:lnTo>
                  <a:lnTo>
                    <a:pt x="887412" y="831850"/>
                  </a:lnTo>
                  <a:lnTo>
                    <a:pt x="887412" y="827087"/>
                  </a:lnTo>
                  <a:lnTo>
                    <a:pt x="882649" y="827087"/>
                  </a:lnTo>
                  <a:lnTo>
                    <a:pt x="882649" y="831850"/>
                  </a:lnTo>
                  <a:lnTo>
                    <a:pt x="882649" y="827087"/>
                  </a:lnTo>
                  <a:lnTo>
                    <a:pt x="882649" y="831850"/>
                  </a:lnTo>
                  <a:lnTo>
                    <a:pt x="877887" y="831850"/>
                  </a:lnTo>
                  <a:lnTo>
                    <a:pt x="873124" y="831850"/>
                  </a:lnTo>
                  <a:lnTo>
                    <a:pt x="868362" y="831850"/>
                  </a:lnTo>
                  <a:lnTo>
                    <a:pt x="865187" y="831850"/>
                  </a:lnTo>
                  <a:lnTo>
                    <a:pt x="865187" y="836612"/>
                  </a:lnTo>
                  <a:lnTo>
                    <a:pt x="860424" y="836612"/>
                  </a:lnTo>
                  <a:lnTo>
                    <a:pt x="855662" y="836612"/>
                  </a:lnTo>
                  <a:lnTo>
                    <a:pt x="855662" y="841375"/>
                  </a:lnTo>
                  <a:lnTo>
                    <a:pt x="855662" y="836612"/>
                  </a:lnTo>
                  <a:lnTo>
                    <a:pt x="850899" y="836612"/>
                  </a:lnTo>
                  <a:lnTo>
                    <a:pt x="850899" y="831850"/>
                  </a:lnTo>
                  <a:lnTo>
                    <a:pt x="846137" y="831850"/>
                  </a:lnTo>
                  <a:lnTo>
                    <a:pt x="846137" y="827087"/>
                  </a:lnTo>
                  <a:lnTo>
                    <a:pt x="841374" y="827087"/>
                  </a:lnTo>
                  <a:lnTo>
                    <a:pt x="836612" y="827087"/>
                  </a:lnTo>
                  <a:lnTo>
                    <a:pt x="831849" y="827087"/>
                  </a:lnTo>
                  <a:lnTo>
                    <a:pt x="828674" y="827087"/>
                  </a:lnTo>
                  <a:lnTo>
                    <a:pt x="823912" y="827087"/>
                  </a:lnTo>
                  <a:lnTo>
                    <a:pt x="823912" y="831850"/>
                  </a:lnTo>
                  <a:lnTo>
                    <a:pt x="819149" y="831850"/>
                  </a:lnTo>
                  <a:lnTo>
                    <a:pt x="819149" y="827087"/>
                  </a:lnTo>
                  <a:lnTo>
                    <a:pt x="814387" y="822325"/>
                  </a:lnTo>
                  <a:lnTo>
                    <a:pt x="819149" y="822325"/>
                  </a:lnTo>
                  <a:lnTo>
                    <a:pt x="819149" y="817562"/>
                  </a:lnTo>
                  <a:lnTo>
                    <a:pt x="814387" y="817562"/>
                  </a:lnTo>
                  <a:lnTo>
                    <a:pt x="814387" y="812800"/>
                  </a:lnTo>
                  <a:lnTo>
                    <a:pt x="809624" y="812800"/>
                  </a:lnTo>
                  <a:lnTo>
                    <a:pt x="809624" y="809625"/>
                  </a:lnTo>
                  <a:lnTo>
                    <a:pt x="814387" y="809625"/>
                  </a:lnTo>
                  <a:lnTo>
                    <a:pt x="814387" y="804862"/>
                  </a:lnTo>
                  <a:lnTo>
                    <a:pt x="819149" y="804862"/>
                  </a:lnTo>
                  <a:lnTo>
                    <a:pt x="819149" y="800100"/>
                  </a:lnTo>
                  <a:lnTo>
                    <a:pt x="814387" y="800100"/>
                  </a:lnTo>
                  <a:lnTo>
                    <a:pt x="814387" y="795337"/>
                  </a:lnTo>
                  <a:lnTo>
                    <a:pt x="809624" y="795337"/>
                  </a:lnTo>
                  <a:lnTo>
                    <a:pt x="809624" y="800100"/>
                  </a:lnTo>
                  <a:lnTo>
                    <a:pt x="804862" y="800100"/>
                  </a:lnTo>
                  <a:lnTo>
                    <a:pt x="804862" y="795337"/>
                  </a:lnTo>
                  <a:lnTo>
                    <a:pt x="804862" y="790575"/>
                  </a:lnTo>
                  <a:lnTo>
                    <a:pt x="804862" y="785812"/>
                  </a:lnTo>
                  <a:lnTo>
                    <a:pt x="804862" y="790575"/>
                  </a:lnTo>
                  <a:lnTo>
                    <a:pt x="800099" y="790575"/>
                  </a:lnTo>
                  <a:lnTo>
                    <a:pt x="800099" y="785812"/>
                  </a:lnTo>
                  <a:lnTo>
                    <a:pt x="795337" y="785812"/>
                  </a:lnTo>
                  <a:lnTo>
                    <a:pt x="792162" y="785812"/>
                  </a:lnTo>
                  <a:lnTo>
                    <a:pt x="787399" y="785812"/>
                  </a:lnTo>
                  <a:lnTo>
                    <a:pt x="787399" y="790575"/>
                  </a:lnTo>
                  <a:lnTo>
                    <a:pt x="782637" y="790575"/>
                  </a:lnTo>
                  <a:lnTo>
                    <a:pt x="782637" y="795337"/>
                  </a:lnTo>
                  <a:lnTo>
                    <a:pt x="782637" y="800100"/>
                  </a:lnTo>
                  <a:lnTo>
                    <a:pt x="777874" y="800100"/>
                  </a:lnTo>
                  <a:lnTo>
                    <a:pt x="773112" y="800100"/>
                  </a:lnTo>
                  <a:lnTo>
                    <a:pt x="773112" y="804862"/>
                  </a:lnTo>
                  <a:lnTo>
                    <a:pt x="777874" y="804862"/>
                  </a:lnTo>
                  <a:lnTo>
                    <a:pt x="773112" y="804862"/>
                  </a:lnTo>
                  <a:lnTo>
                    <a:pt x="773112" y="809625"/>
                  </a:lnTo>
                  <a:lnTo>
                    <a:pt x="768349" y="809625"/>
                  </a:lnTo>
                  <a:lnTo>
                    <a:pt x="763587" y="809625"/>
                  </a:lnTo>
                  <a:lnTo>
                    <a:pt x="758824" y="809625"/>
                  </a:lnTo>
                  <a:lnTo>
                    <a:pt x="758824" y="812800"/>
                  </a:lnTo>
                  <a:lnTo>
                    <a:pt x="758824" y="809625"/>
                  </a:lnTo>
                  <a:lnTo>
                    <a:pt x="754062" y="809625"/>
                  </a:lnTo>
                  <a:lnTo>
                    <a:pt x="750887" y="812800"/>
                  </a:lnTo>
                  <a:lnTo>
                    <a:pt x="746124" y="812800"/>
                  </a:lnTo>
                  <a:lnTo>
                    <a:pt x="746124" y="817562"/>
                  </a:lnTo>
                  <a:lnTo>
                    <a:pt x="746124" y="812800"/>
                  </a:lnTo>
                  <a:lnTo>
                    <a:pt x="741362" y="812800"/>
                  </a:lnTo>
                  <a:lnTo>
                    <a:pt x="741362" y="817562"/>
                  </a:lnTo>
                  <a:lnTo>
                    <a:pt x="736599" y="817562"/>
                  </a:lnTo>
                  <a:lnTo>
                    <a:pt x="736599" y="812800"/>
                  </a:lnTo>
                  <a:lnTo>
                    <a:pt x="731837" y="812800"/>
                  </a:lnTo>
                  <a:lnTo>
                    <a:pt x="731837" y="809625"/>
                  </a:lnTo>
                  <a:lnTo>
                    <a:pt x="731837" y="812800"/>
                  </a:lnTo>
                  <a:lnTo>
                    <a:pt x="731837" y="809625"/>
                  </a:lnTo>
                  <a:lnTo>
                    <a:pt x="727074" y="809625"/>
                  </a:lnTo>
                  <a:lnTo>
                    <a:pt x="722312" y="809625"/>
                  </a:lnTo>
                  <a:lnTo>
                    <a:pt x="722312" y="804862"/>
                  </a:lnTo>
                  <a:lnTo>
                    <a:pt x="717549" y="804862"/>
                  </a:lnTo>
                  <a:lnTo>
                    <a:pt x="717549" y="800100"/>
                  </a:lnTo>
                  <a:lnTo>
                    <a:pt x="714374" y="800100"/>
                  </a:lnTo>
                  <a:lnTo>
                    <a:pt x="717549" y="800100"/>
                  </a:lnTo>
                  <a:lnTo>
                    <a:pt x="717549" y="795337"/>
                  </a:lnTo>
                  <a:lnTo>
                    <a:pt x="714374" y="795337"/>
                  </a:lnTo>
                  <a:lnTo>
                    <a:pt x="709612" y="795337"/>
                  </a:lnTo>
                  <a:lnTo>
                    <a:pt x="709612" y="790575"/>
                  </a:lnTo>
                  <a:lnTo>
                    <a:pt x="714374" y="790575"/>
                  </a:lnTo>
                  <a:lnTo>
                    <a:pt x="717549" y="790575"/>
                  </a:lnTo>
                  <a:lnTo>
                    <a:pt x="717549" y="785812"/>
                  </a:lnTo>
                  <a:lnTo>
                    <a:pt x="722312" y="785812"/>
                  </a:lnTo>
                  <a:lnTo>
                    <a:pt x="722312" y="781050"/>
                  </a:lnTo>
                  <a:lnTo>
                    <a:pt x="722312" y="776287"/>
                  </a:lnTo>
                  <a:lnTo>
                    <a:pt x="727074" y="776287"/>
                  </a:lnTo>
                  <a:lnTo>
                    <a:pt x="722312" y="776287"/>
                  </a:lnTo>
                  <a:lnTo>
                    <a:pt x="717549" y="776287"/>
                  </a:lnTo>
                  <a:lnTo>
                    <a:pt x="717549" y="771525"/>
                  </a:lnTo>
                  <a:lnTo>
                    <a:pt x="722312" y="771525"/>
                  </a:lnTo>
                  <a:lnTo>
                    <a:pt x="722312" y="768350"/>
                  </a:lnTo>
                  <a:lnTo>
                    <a:pt x="727074" y="768350"/>
                  </a:lnTo>
                  <a:lnTo>
                    <a:pt x="722312" y="768350"/>
                  </a:lnTo>
                  <a:lnTo>
                    <a:pt x="722312" y="763587"/>
                  </a:lnTo>
                  <a:lnTo>
                    <a:pt x="717549" y="763587"/>
                  </a:lnTo>
                  <a:lnTo>
                    <a:pt x="717549" y="758825"/>
                  </a:lnTo>
                  <a:lnTo>
                    <a:pt x="717549" y="754062"/>
                  </a:lnTo>
                  <a:lnTo>
                    <a:pt x="714374" y="754062"/>
                  </a:lnTo>
                  <a:lnTo>
                    <a:pt x="714374" y="758825"/>
                  </a:lnTo>
                  <a:lnTo>
                    <a:pt x="709612" y="758825"/>
                  </a:lnTo>
                  <a:lnTo>
                    <a:pt x="709612" y="754062"/>
                  </a:lnTo>
                  <a:lnTo>
                    <a:pt x="704849" y="754062"/>
                  </a:lnTo>
                  <a:lnTo>
                    <a:pt x="709612" y="754062"/>
                  </a:lnTo>
                  <a:lnTo>
                    <a:pt x="704849" y="754062"/>
                  </a:lnTo>
                  <a:lnTo>
                    <a:pt x="704849" y="749300"/>
                  </a:lnTo>
                  <a:lnTo>
                    <a:pt x="704849" y="744537"/>
                  </a:lnTo>
                  <a:lnTo>
                    <a:pt x="704849" y="739775"/>
                  </a:lnTo>
                  <a:lnTo>
                    <a:pt x="704849" y="735012"/>
                  </a:lnTo>
                  <a:lnTo>
                    <a:pt x="704849" y="731837"/>
                  </a:lnTo>
                  <a:lnTo>
                    <a:pt x="709612" y="731837"/>
                  </a:lnTo>
                  <a:lnTo>
                    <a:pt x="714374" y="731837"/>
                  </a:lnTo>
                  <a:lnTo>
                    <a:pt x="714374" y="727075"/>
                  </a:lnTo>
                  <a:lnTo>
                    <a:pt x="717549" y="727075"/>
                  </a:lnTo>
                  <a:lnTo>
                    <a:pt x="717549" y="722312"/>
                  </a:lnTo>
                  <a:lnTo>
                    <a:pt x="722312" y="722312"/>
                  </a:lnTo>
                  <a:lnTo>
                    <a:pt x="722312" y="717550"/>
                  </a:lnTo>
                  <a:lnTo>
                    <a:pt x="717549" y="717550"/>
                  </a:lnTo>
                  <a:lnTo>
                    <a:pt x="714374" y="717550"/>
                  </a:lnTo>
                  <a:lnTo>
                    <a:pt x="709612" y="717550"/>
                  </a:lnTo>
                  <a:lnTo>
                    <a:pt x="709612" y="722312"/>
                  </a:lnTo>
                  <a:lnTo>
                    <a:pt x="709612" y="717550"/>
                  </a:lnTo>
                  <a:lnTo>
                    <a:pt x="704849" y="717550"/>
                  </a:lnTo>
                  <a:lnTo>
                    <a:pt x="704849" y="712787"/>
                  </a:lnTo>
                  <a:lnTo>
                    <a:pt x="700087" y="712787"/>
                  </a:lnTo>
                  <a:lnTo>
                    <a:pt x="704849" y="717550"/>
                  </a:lnTo>
                  <a:lnTo>
                    <a:pt x="700087" y="717550"/>
                  </a:lnTo>
                  <a:lnTo>
                    <a:pt x="695324" y="717550"/>
                  </a:lnTo>
                  <a:lnTo>
                    <a:pt x="690562" y="717550"/>
                  </a:lnTo>
                  <a:lnTo>
                    <a:pt x="685799" y="717550"/>
                  </a:lnTo>
                  <a:lnTo>
                    <a:pt x="685799" y="722312"/>
                  </a:lnTo>
                  <a:lnTo>
                    <a:pt x="681037" y="717550"/>
                  </a:lnTo>
                  <a:lnTo>
                    <a:pt x="677862" y="717550"/>
                  </a:lnTo>
                  <a:lnTo>
                    <a:pt x="677862" y="722312"/>
                  </a:lnTo>
                  <a:lnTo>
                    <a:pt x="673099" y="722312"/>
                  </a:lnTo>
                  <a:lnTo>
                    <a:pt x="668337" y="722312"/>
                  </a:lnTo>
                  <a:lnTo>
                    <a:pt x="668337" y="717550"/>
                  </a:lnTo>
                  <a:lnTo>
                    <a:pt x="663574" y="717550"/>
                  </a:lnTo>
                  <a:lnTo>
                    <a:pt x="663574" y="712787"/>
                  </a:lnTo>
                  <a:lnTo>
                    <a:pt x="658812" y="712787"/>
                  </a:lnTo>
                  <a:lnTo>
                    <a:pt x="658812" y="717550"/>
                  </a:lnTo>
                  <a:lnTo>
                    <a:pt x="658812" y="722312"/>
                  </a:lnTo>
                  <a:lnTo>
                    <a:pt x="654049" y="727075"/>
                  </a:lnTo>
                  <a:lnTo>
                    <a:pt x="654049" y="731837"/>
                  </a:lnTo>
                  <a:lnTo>
                    <a:pt x="649287" y="731837"/>
                  </a:lnTo>
                  <a:lnTo>
                    <a:pt x="654049" y="731837"/>
                  </a:lnTo>
                  <a:lnTo>
                    <a:pt x="654049" y="735012"/>
                  </a:lnTo>
                  <a:lnTo>
                    <a:pt x="654049" y="739775"/>
                  </a:lnTo>
                  <a:lnTo>
                    <a:pt x="658812" y="739775"/>
                  </a:lnTo>
                  <a:lnTo>
                    <a:pt x="658812" y="744537"/>
                  </a:lnTo>
                  <a:lnTo>
                    <a:pt x="658812" y="749300"/>
                  </a:lnTo>
                  <a:lnTo>
                    <a:pt x="658812" y="754062"/>
                  </a:lnTo>
                  <a:lnTo>
                    <a:pt x="663574" y="754062"/>
                  </a:lnTo>
                  <a:lnTo>
                    <a:pt x="663574" y="758825"/>
                  </a:lnTo>
                  <a:lnTo>
                    <a:pt x="658812" y="758825"/>
                  </a:lnTo>
                  <a:lnTo>
                    <a:pt x="658812" y="763587"/>
                  </a:lnTo>
                  <a:lnTo>
                    <a:pt x="658812" y="758825"/>
                  </a:lnTo>
                  <a:lnTo>
                    <a:pt x="654049" y="758825"/>
                  </a:lnTo>
                  <a:lnTo>
                    <a:pt x="654049" y="763587"/>
                  </a:lnTo>
                  <a:lnTo>
                    <a:pt x="649287" y="763587"/>
                  </a:lnTo>
                  <a:lnTo>
                    <a:pt x="649287" y="768350"/>
                  </a:lnTo>
                  <a:lnTo>
                    <a:pt x="644524" y="768350"/>
                  </a:lnTo>
                  <a:lnTo>
                    <a:pt x="644524" y="771525"/>
                  </a:lnTo>
                  <a:lnTo>
                    <a:pt x="639762" y="771525"/>
                  </a:lnTo>
                  <a:lnTo>
                    <a:pt x="639762" y="768350"/>
                  </a:lnTo>
                  <a:lnTo>
                    <a:pt x="636587" y="763587"/>
                  </a:lnTo>
                  <a:lnTo>
                    <a:pt x="631824" y="763587"/>
                  </a:lnTo>
                  <a:lnTo>
                    <a:pt x="631824" y="768350"/>
                  </a:lnTo>
                  <a:lnTo>
                    <a:pt x="627062" y="768350"/>
                  </a:lnTo>
                  <a:lnTo>
                    <a:pt x="627062" y="771525"/>
                  </a:lnTo>
                  <a:lnTo>
                    <a:pt x="622299" y="771525"/>
                  </a:lnTo>
                  <a:lnTo>
                    <a:pt x="622299" y="776287"/>
                  </a:lnTo>
                  <a:lnTo>
                    <a:pt x="617537" y="776287"/>
                  </a:lnTo>
                  <a:lnTo>
                    <a:pt x="617537" y="781050"/>
                  </a:lnTo>
                  <a:lnTo>
                    <a:pt x="612774" y="781050"/>
                  </a:lnTo>
                  <a:lnTo>
                    <a:pt x="612774" y="785812"/>
                  </a:lnTo>
                  <a:lnTo>
                    <a:pt x="612774" y="790575"/>
                  </a:lnTo>
                  <a:lnTo>
                    <a:pt x="612774" y="795337"/>
                  </a:lnTo>
                  <a:lnTo>
                    <a:pt x="612774" y="790575"/>
                  </a:lnTo>
                  <a:lnTo>
                    <a:pt x="617537" y="790575"/>
                  </a:lnTo>
                  <a:lnTo>
                    <a:pt x="617537" y="795337"/>
                  </a:lnTo>
                  <a:lnTo>
                    <a:pt x="617537" y="800100"/>
                  </a:lnTo>
                  <a:lnTo>
                    <a:pt x="622299" y="800100"/>
                  </a:lnTo>
                  <a:lnTo>
                    <a:pt x="627062" y="800100"/>
                  </a:lnTo>
                  <a:lnTo>
                    <a:pt x="622299" y="800100"/>
                  </a:lnTo>
                  <a:lnTo>
                    <a:pt x="622299" y="804862"/>
                  </a:lnTo>
                  <a:lnTo>
                    <a:pt x="617537" y="804862"/>
                  </a:lnTo>
                  <a:lnTo>
                    <a:pt x="617537" y="809625"/>
                  </a:lnTo>
                  <a:lnTo>
                    <a:pt x="617537" y="812800"/>
                  </a:lnTo>
                  <a:lnTo>
                    <a:pt x="622299" y="812800"/>
                  </a:lnTo>
                  <a:lnTo>
                    <a:pt x="622299" y="817562"/>
                  </a:lnTo>
                  <a:lnTo>
                    <a:pt x="617537" y="817562"/>
                  </a:lnTo>
                  <a:lnTo>
                    <a:pt x="617537" y="822325"/>
                  </a:lnTo>
                  <a:lnTo>
                    <a:pt x="612774" y="822325"/>
                  </a:lnTo>
                  <a:lnTo>
                    <a:pt x="612774" y="827087"/>
                  </a:lnTo>
                  <a:lnTo>
                    <a:pt x="608012" y="827087"/>
                  </a:lnTo>
                  <a:lnTo>
                    <a:pt x="608012" y="831850"/>
                  </a:lnTo>
                  <a:lnTo>
                    <a:pt x="603249" y="831850"/>
                  </a:lnTo>
                  <a:lnTo>
                    <a:pt x="603249" y="836612"/>
                  </a:lnTo>
                  <a:lnTo>
                    <a:pt x="600074" y="836612"/>
                  </a:lnTo>
                  <a:lnTo>
                    <a:pt x="600074" y="841375"/>
                  </a:lnTo>
                  <a:lnTo>
                    <a:pt x="595312" y="841375"/>
                  </a:lnTo>
                  <a:lnTo>
                    <a:pt x="595312" y="846137"/>
                  </a:lnTo>
                  <a:lnTo>
                    <a:pt x="595312" y="849312"/>
                  </a:lnTo>
                  <a:lnTo>
                    <a:pt x="590549" y="849312"/>
                  </a:lnTo>
                  <a:lnTo>
                    <a:pt x="585787" y="849312"/>
                  </a:lnTo>
                  <a:lnTo>
                    <a:pt x="585787" y="854075"/>
                  </a:lnTo>
                  <a:lnTo>
                    <a:pt x="581024" y="854075"/>
                  </a:lnTo>
                  <a:lnTo>
                    <a:pt x="581024" y="858837"/>
                  </a:lnTo>
                  <a:lnTo>
                    <a:pt x="581024" y="863600"/>
                  </a:lnTo>
                  <a:lnTo>
                    <a:pt x="576262" y="863600"/>
                  </a:lnTo>
                  <a:lnTo>
                    <a:pt x="576262" y="868362"/>
                  </a:lnTo>
                  <a:lnTo>
                    <a:pt x="571499" y="868362"/>
                  </a:lnTo>
                  <a:lnTo>
                    <a:pt x="566737" y="868362"/>
                  </a:lnTo>
                  <a:lnTo>
                    <a:pt x="566737" y="873125"/>
                  </a:lnTo>
                  <a:lnTo>
                    <a:pt x="561974" y="873125"/>
                  </a:lnTo>
                  <a:lnTo>
                    <a:pt x="558799" y="873125"/>
                  </a:lnTo>
                  <a:lnTo>
                    <a:pt x="558799" y="868362"/>
                  </a:lnTo>
                  <a:lnTo>
                    <a:pt x="554037" y="868362"/>
                  </a:lnTo>
                  <a:lnTo>
                    <a:pt x="554037" y="873125"/>
                  </a:lnTo>
                  <a:lnTo>
                    <a:pt x="554037" y="877887"/>
                  </a:lnTo>
                  <a:lnTo>
                    <a:pt x="549274" y="877887"/>
                  </a:lnTo>
                  <a:lnTo>
                    <a:pt x="549274" y="882650"/>
                  </a:lnTo>
                  <a:lnTo>
                    <a:pt x="549274" y="885825"/>
                  </a:lnTo>
                  <a:lnTo>
                    <a:pt x="549274" y="890587"/>
                  </a:lnTo>
                  <a:lnTo>
                    <a:pt x="549274" y="895350"/>
                  </a:lnTo>
                  <a:lnTo>
                    <a:pt x="549274" y="900112"/>
                  </a:lnTo>
                  <a:lnTo>
                    <a:pt x="554037" y="900112"/>
                  </a:lnTo>
                  <a:lnTo>
                    <a:pt x="554037" y="904875"/>
                  </a:lnTo>
                  <a:lnTo>
                    <a:pt x="549274" y="904875"/>
                  </a:lnTo>
                  <a:lnTo>
                    <a:pt x="549274" y="909637"/>
                  </a:lnTo>
                  <a:lnTo>
                    <a:pt x="549274" y="914400"/>
                  </a:lnTo>
                  <a:lnTo>
                    <a:pt x="544512" y="914400"/>
                  </a:lnTo>
                  <a:lnTo>
                    <a:pt x="549274" y="914400"/>
                  </a:lnTo>
                  <a:lnTo>
                    <a:pt x="549274" y="919162"/>
                  </a:lnTo>
                  <a:lnTo>
                    <a:pt x="549274" y="923925"/>
                  </a:lnTo>
                  <a:lnTo>
                    <a:pt x="549274" y="927100"/>
                  </a:lnTo>
                  <a:lnTo>
                    <a:pt x="549274" y="931862"/>
                  </a:lnTo>
                  <a:lnTo>
                    <a:pt x="554037" y="931862"/>
                  </a:lnTo>
                  <a:lnTo>
                    <a:pt x="554037" y="936625"/>
                  </a:lnTo>
                  <a:lnTo>
                    <a:pt x="558799" y="936625"/>
                  </a:lnTo>
                  <a:lnTo>
                    <a:pt x="558799" y="941387"/>
                  </a:lnTo>
                  <a:lnTo>
                    <a:pt x="558799" y="946150"/>
                  </a:lnTo>
                  <a:lnTo>
                    <a:pt x="558799" y="950912"/>
                  </a:lnTo>
                  <a:lnTo>
                    <a:pt x="558799" y="955675"/>
                  </a:lnTo>
                  <a:lnTo>
                    <a:pt x="561974" y="955675"/>
                  </a:lnTo>
                  <a:lnTo>
                    <a:pt x="558799" y="955675"/>
                  </a:lnTo>
                  <a:lnTo>
                    <a:pt x="561974" y="955675"/>
                  </a:lnTo>
                  <a:lnTo>
                    <a:pt x="561974" y="960437"/>
                  </a:lnTo>
                  <a:lnTo>
                    <a:pt x="561974" y="963612"/>
                  </a:lnTo>
                  <a:lnTo>
                    <a:pt x="561974" y="968375"/>
                  </a:lnTo>
                  <a:lnTo>
                    <a:pt x="561974" y="973138"/>
                  </a:lnTo>
                  <a:lnTo>
                    <a:pt x="566737" y="973138"/>
                  </a:lnTo>
                  <a:lnTo>
                    <a:pt x="566737" y="977900"/>
                  </a:lnTo>
                  <a:lnTo>
                    <a:pt x="566737" y="982663"/>
                  </a:lnTo>
                  <a:lnTo>
                    <a:pt x="561974" y="982663"/>
                  </a:lnTo>
                  <a:lnTo>
                    <a:pt x="558799" y="982663"/>
                  </a:lnTo>
                  <a:lnTo>
                    <a:pt x="558799" y="987425"/>
                  </a:lnTo>
                  <a:lnTo>
                    <a:pt x="558799" y="992188"/>
                  </a:lnTo>
                  <a:lnTo>
                    <a:pt x="558799" y="996950"/>
                  </a:lnTo>
                  <a:lnTo>
                    <a:pt x="558799" y="1001713"/>
                  </a:lnTo>
                  <a:lnTo>
                    <a:pt x="554037" y="1001713"/>
                  </a:lnTo>
                  <a:lnTo>
                    <a:pt x="549274" y="1001713"/>
                  </a:lnTo>
                  <a:lnTo>
                    <a:pt x="544512" y="1001713"/>
                  </a:lnTo>
                  <a:lnTo>
                    <a:pt x="544512" y="996950"/>
                  </a:lnTo>
                  <a:lnTo>
                    <a:pt x="544512" y="1001713"/>
                  </a:lnTo>
                  <a:lnTo>
                    <a:pt x="544512" y="1004888"/>
                  </a:lnTo>
                  <a:lnTo>
                    <a:pt x="539749" y="1004888"/>
                  </a:lnTo>
                  <a:lnTo>
                    <a:pt x="534987" y="1004888"/>
                  </a:lnTo>
                  <a:lnTo>
                    <a:pt x="530224" y="1009650"/>
                  </a:lnTo>
                  <a:lnTo>
                    <a:pt x="525462" y="1009650"/>
                  </a:lnTo>
                  <a:lnTo>
                    <a:pt x="525462" y="1014413"/>
                  </a:lnTo>
                  <a:lnTo>
                    <a:pt x="525462" y="1019175"/>
                  </a:lnTo>
                  <a:lnTo>
                    <a:pt x="525462" y="1014413"/>
                  </a:lnTo>
                  <a:lnTo>
                    <a:pt x="525462" y="1019175"/>
                  </a:lnTo>
                  <a:lnTo>
                    <a:pt x="522287" y="1019175"/>
                  </a:lnTo>
                  <a:lnTo>
                    <a:pt x="522287" y="1014413"/>
                  </a:lnTo>
                  <a:lnTo>
                    <a:pt x="517524" y="1014413"/>
                  </a:lnTo>
                  <a:lnTo>
                    <a:pt x="512762" y="1014413"/>
                  </a:lnTo>
                  <a:lnTo>
                    <a:pt x="512762" y="1009650"/>
                  </a:lnTo>
                  <a:lnTo>
                    <a:pt x="517524" y="1009650"/>
                  </a:lnTo>
                  <a:lnTo>
                    <a:pt x="517524" y="1004888"/>
                  </a:lnTo>
                  <a:lnTo>
                    <a:pt x="517524" y="1001713"/>
                  </a:lnTo>
                  <a:lnTo>
                    <a:pt x="512762" y="1001713"/>
                  </a:lnTo>
                  <a:lnTo>
                    <a:pt x="512762" y="996950"/>
                  </a:lnTo>
                  <a:lnTo>
                    <a:pt x="507999" y="996950"/>
                  </a:lnTo>
                  <a:lnTo>
                    <a:pt x="507999" y="1001713"/>
                  </a:lnTo>
                  <a:lnTo>
                    <a:pt x="503237" y="1001713"/>
                  </a:lnTo>
                  <a:lnTo>
                    <a:pt x="498474" y="1001713"/>
                  </a:lnTo>
                  <a:lnTo>
                    <a:pt x="498474" y="1004888"/>
                  </a:lnTo>
                  <a:lnTo>
                    <a:pt x="493712" y="1004888"/>
                  </a:lnTo>
                  <a:lnTo>
                    <a:pt x="488949" y="1004888"/>
                  </a:lnTo>
                  <a:lnTo>
                    <a:pt x="488949" y="1009650"/>
                  </a:lnTo>
                  <a:lnTo>
                    <a:pt x="485774" y="1009650"/>
                  </a:lnTo>
                  <a:lnTo>
                    <a:pt x="485774" y="1014413"/>
                  </a:lnTo>
                  <a:lnTo>
                    <a:pt x="481012" y="1014413"/>
                  </a:lnTo>
                  <a:lnTo>
                    <a:pt x="476249" y="1014413"/>
                  </a:lnTo>
                  <a:lnTo>
                    <a:pt x="471487" y="1014413"/>
                  </a:lnTo>
                  <a:lnTo>
                    <a:pt x="471487" y="1019175"/>
                  </a:lnTo>
                  <a:lnTo>
                    <a:pt x="466724" y="1019175"/>
                  </a:lnTo>
                  <a:lnTo>
                    <a:pt x="466724" y="1023938"/>
                  </a:lnTo>
                  <a:lnTo>
                    <a:pt x="461962" y="1023938"/>
                  </a:lnTo>
                  <a:lnTo>
                    <a:pt x="461962" y="1028700"/>
                  </a:lnTo>
                  <a:lnTo>
                    <a:pt x="457199" y="1028700"/>
                  </a:lnTo>
                  <a:lnTo>
                    <a:pt x="457199" y="1033463"/>
                  </a:lnTo>
                  <a:lnTo>
                    <a:pt x="452437" y="1033463"/>
                  </a:lnTo>
                  <a:lnTo>
                    <a:pt x="447674" y="1033463"/>
                  </a:lnTo>
                  <a:lnTo>
                    <a:pt x="447674" y="1028700"/>
                  </a:lnTo>
                  <a:lnTo>
                    <a:pt x="444499" y="1028700"/>
                  </a:lnTo>
                  <a:lnTo>
                    <a:pt x="439737" y="1028700"/>
                  </a:lnTo>
                  <a:lnTo>
                    <a:pt x="439737" y="1033463"/>
                  </a:lnTo>
                  <a:lnTo>
                    <a:pt x="439737" y="1028700"/>
                  </a:lnTo>
                  <a:lnTo>
                    <a:pt x="434974" y="1028700"/>
                  </a:lnTo>
                  <a:lnTo>
                    <a:pt x="430212" y="1028700"/>
                  </a:lnTo>
                  <a:lnTo>
                    <a:pt x="430212" y="1033463"/>
                  </a:lnTo>
                  <a:lnTo>
                    <a:pt x="425449" y="1033463"/>
                  </a:lnTo>
                  <a:lnTo>
                    <a:pt x="425449" y="1028700"/>
                  </a:lnTo>
                  <a:lnTo>
                    <a:pt x="420687" y="1028700"/>
                  </a:lnTo>
                  <a:lnTo>
                    <a:pt x="420687" y="1023938"/>
                  </a:lnTo>
                  <a:lnTo>
                    <a:pt x="420687" y="1019175"/>
                  </a:lnTo>
                  <a:lnTo>
                    <a:pt x="415924" y="1019175"/>
                  </a:lnTo>
                  <a:lnTo>
                    <a:pt x="415924" y="1014413"/>
                  </a:lnTo>
                  <a:lnTo>
                    <a:pt x="415924" y="1009650"/>
                  </a:lnTo>
                  <a:lnTo>
                    <a:pt x="411162" y="1009650"/>
                  </a:lnTo>
                  <a:lnTo>
                    <a:pt x="407987" y="1009650"/>
                  </a:lnTo>
                  <a:lnTo>
                    <a:pt x="403224" y="1009650"/>
                  </a:lnTo>
                  <a:lnTo>
                    <a:pt x="403224" y="1004888"/>
                  </a:lnTo>
                  <a:lnTo>
                    <a:pt x="398462" y="1004888"/>
                  </a:lnTo>
                  <a:lnTo>
                    <a:pt x="398462" y="1001713"/>
                  </a:lnTo>
                  <a:lnTo>
                    <a:pt x="403224" y="1001713"/>
                  </a:lnTo>
                  <a:lnTo>
                    <a:pt x="407987" y="1001713"/>
                  </a:lnTo>
                  <a:lnTo>
                    <a:pt x="403224" y="1001713"/>
                  </a:lnTo>
                  <a:lnTo>
                    <a:pt x="407987" y="1001713"/>
                  </a:lnTo>
                  <a:lnTo>
                    <a:pt x="407987" y="996950"/>
                  </a:lnTo>
                  <a:lnTo>
                    <a:pt x="403224" y="996950"/>
                  </a:lnTo>
                  <a:lnTo>
                    <a:pt x="403224" y="992188"/>
                  </a:lnTo>
                  <a:lnTo>
                    <a:pt x="407987" y="992188"/>
                  </a:lnTo>
                  <a:lnTo>
                    <a:pt x="403224" y="992188"/>
                  </a:lnTo>
                  <a:lnTo>
                    <a:pt x="403224" y="987425"/>
                  </a:lnTo>
                  <a:lnTo>
                    <a:pt x="398462" y="987425"/>
                  </a:lnTo>
                  <a:lnTo>
                    <a:pt x="398462" y="982663"/>
                  </a:lnTo>
                  <a:lnTo>
                    <a:pt x="393699" y="982663"/>
                  </a:lnTo>
                  <a:lnTo>
                    <a:pt x="393699" y="977900"/>
                  </a:lnTo>
                  <a:lnTo>
                    <a:pt x="388937" y="977900"/>
                  </a:lnTo>
                  <a:lnTo>
                    <a:pt x="384174" y="977900"/>
                  </a:lnTo>
                  <a:lnTo>
                    <a:pt x="384174" y="973138"/>
                  </a:lnTo>
                  <a:lnTo>
                    <a:pt x="384174" y="968375"/>
                  </a:lnTo>
                  <a:lnTo>
                    <a:pt x="384174" y="973138"/>
                  </a:lnTo>
                  <a:lnTo>
                    <a:pt x="379412" y="973138"/>
                  </a:lnTo>
                  <a:lnTo>
                    <a:pt x="379412" y="968375"/>
                  </a:lnTo>
                  <a:lnTo>
                    <a:pt x="379412" y="963612"/>
                  </a:lnTo>
                  <a:lnTo>
                    <a:pt x="384174" y="963612"/>
                  </a:lnTo>
                  <a:lnTo>
                    <a:pt x="384174" y="960437"/>
                  </a:lnTo>
                  <a:lnTo>
                    <a:pt x="388937" y="960437"/>
                  </a:lnTo>
                  <a:lnTo>
                    <a:pt x="384174" y="960437"/>
                  </a:lnTo>
                  <a:lnTo>
                    <a:pt x="388937" y="960437"/>
                  </a:lnTo>
                  <a:lnTo>
                    <a:pt x="384174" y="960437"/>
                  </a:lnTo>
                  <a:lnTo>
                    <a:pt x="388937" y="960437"/>
                  </a:lnTo>
                  <a:lnTo>
                    <a:pt x="388937" y="955675"/>
                  </a:lnTo>
                  <a:lnTo>
                    <a:pt x="388937" y="950912"/>
                  </a:lnTo>
                  <a:lnTo>
                    <a:pt x="384174" y="950912"/>
                  </a:lnTo>
                  <a:lnTo>
                    <a:pt x="388937" y="950912"/>
                  </a:lnTo>
                  <a:lnTo>
                    <a:pt x="388937" y="946150"/>
                  </a:lnTo>
                  <a:lnTo>
                    <a:pt x="393699" y="946150"/>
                  </a:lnTo>
                  <a:lnTo>
                    <a:pt x="388937" y="946150"/>
                  </a:lnTo>
                  <a:lnTo>
                    <a:pt x="393699" y="946150"/>
                  </a:lnTo>
                  <a:lnTo>
                    <a:pt x="393699" y="941387"/>
                  </a:lnTo>
                  <a:lnTo>
                    <a:pt x="388937" y="941387"/>
                  </a:lnTo>
                  <a:lnTo>
                    <a:pt x="384174" y="941387"/>
                  </a:lnTo>
                  <a:lnTo>
                    <a:pt x="384174" y="946150"/>
                  </a:lnTo>
                  <a:lnTo>
                    <a:pt x="388937" y="946150"/>
                  </a:lnTo>
                  <a:lnTo>
                    <a:pt x="384174" y="946150"/>
                  </a:lnTo>
                  <a:lnTo>
                    <a:pt x="379412" y="946150"/>
                  </a:lnTo>
                  <a:lnTo>
                    <a:pt x="379412" y="941387"/>
                  </a:lnTo>
                  <a:lnTo>
                    <a:pt x="379412" y="946150"/>
                  </a:lnTo>
                  <a:lnTo>
                    <a:pt x="379412" y="941387"/>
                  </a:lnTo>
                  <a:lnTo>
                    <a:pt x="374649" y="941387"/>
                  </a:lnTo>
                  <a:lnTo>
                    <a:pt x="379412" y="941387"/>
                  </a:lnTo>
                  <a:lnTo>
                    <a:pt x="379412" y="936625"/>
                  </a:lnTo>
                  <a:lnTo>
                    <a:pt x="374649" y="936625"/>
                  </a:lnTo>
                  <a:lnTo>
                    <a:pt x="379412" y="936625"/>
                  </a:lnTo>
                  <a:lnTo>
                    <a:pt x="379412" y="931862"/>
                  </a:lnTo>
                  <a:lnTo>
                    <a:pt x="379412" y="927100"/>
                  </a:lnTo>
                  <a:lnTo>
                    <a:pt x="374649" y="927100"/>
                  </a:lnTo>
                  <a:lnTo>
                    <a:pt x="369887" y="927100"/>
                  </a:lnTo>
                  <a:lnTo>
                    <a:pt x="369887" y="923925"/>
                  </a:lnTo>
                  <a:lnTo>
                    <a:pt x="366712" y="923925"/>
                  </a:lnTo>
                  <a:lnTo>
                    <a:pt x="366712" y="919162"/>
                  </a:lnTo>
                  <a:lnTo>
                    <a:pt x="361949" y="919162"/>
                  </a:lnTo>
                  <a:lnTo>
                    <a:pt x="361949" y="914400"/>
                  </a:lnTo>
                  <a:lnTo>
                    <a:pt x="357187" y="914400"/>
                  </a:lnTo>
                  <a:lnTo>
                    <a:pt x="357187" y="909637"/>
                  </a:lnTo>
                  <a:lnTo>
                    <a:pt x="352424" y="909637"/>
                  </a:lnTo>
                  <a:lnTo>
                    <a:pt x="352424" y="904875"/>
                  </a:lnTo>
                  <a:lnTo>
                    <a:pt x="352424" y="900112"/>
                  </a:lnTo>
                  <a:lnTo>
                    <a:pt x="357187" y="900112"/>
                  </a:lnTo>
                  <a:lnTo>
                    <a:pt x="352424" y="900112"/>
                  </a:lnTo>
                  <a:lnTo>
                    <a:pt x="352424" y="895350"/>
                  </a:lnTo>
                  <a:lnTo>
                    <a:pt x="357187" y="895350"/>
                  </a:lnTo>
                  <a:lnTo>
                    <a:pt x="357187" y="890587"/>
                  </a:lnTo>
                  <a:lnTo>
                    <a:pt x="357187" y="885825"/>
                  </a:lnTo>
                  <a:lnTo>
                    <a:pt x="352424" y="885825"/>
                  </a:lnTo>
                  <a:lnTo>
                    <a:pt x="347662" y="885825"/>
                  </a:lnTo>
                  <a:lnTo>
                    <a:pt x="342899" y="885825"/>
                  </a:lnTo>
                  <a:lnTo>
                    <a:pt x="342899" y="882650"/>
                  </a:lnTo>
                  <a:lnTo>
                    <a:pt x="342899" y="877887"/>
                  </a:lnTo>
                  <a:lnTo>
                    <a:pt x="342899" y="873125"/>
                  </a:lnTo>
                  <a:lnTo>
                    <a:pt x="338137" y="873125"/>
                  </a:lnTo>
                  <a:lnTo>
                    <a:pt x="338137" y="868362"/>
                  </a:lnTo>
                  <a:lnTo>
                    <a:pt x="342899" y="868362"/>
                  </a:lnTo>
                  <a:lnTo>
                    <a:pt x="338137" y="868362"/>
                  </a:lnTo>
                  <a:lnTo>
                    <a:pt x="342899" y="868362"/>
                  </a:lnTo>
                  <a:lnTo>
                    <a:pt x="338137" y="868362"/>
                  </a:lnTo>
                  <a:lnTo>
                    <a:pt x="338137" y="863600"/>
                  </a:lnTo>
                  <a:lnTo>
                    <a:pt x="338137" y="858837"/>
                  </a:lnTo>
                  <a:lnTo>
                    <a:pt x="333374" y="858837"/>
                  </a:lnTo>
                  <a:lnTo>
                    <a:pt x="333374" y="854075"/>
                  </a:lnTo>
                  <a:lnTo>
                    <a:pt x="333374" y="849312"/>
                  </a:lnTo>
                  <a:lnTo>
                    <a:pt x="330199" y="849312"/>
                  </a:lnTo>
                  <a:lnTo>
                    <a:pt x="330199" y="854075"/>
                  </a:lnTo>
                  <a:lnTo>
                    <a:pt x="330199" y="849312"/>
                  </a:lnTo>
                  <a:lnTo>
                    <a:pt x="330199" y="846137"/>
                  </a:lnTo>
                  <a:lnTo>
                    <a:pt x="330199" y="841375"/>
                  </a:lnTo>
                  <a:lnTo>
                    <a:pt x="325437" y="836612"/>
                  </a:lnTo>
                  <a:lnTo>
                    <a:pt x="325437" y="831850"/>
                  </a:lnTo>
                  <a:lnTo>
                    <a:pt x="320674" y="831850"/>
                  </a:lnTo>
                  <a:lnTo>
                    <a:pt x="325437" y="831850"/>
                  </a:lnTo>
                  <a:lnTo>
                    <a:pt x="325437" y="827087"/>
                  </a:lnTo>
                  <a:lnTo>
                    <a:pt x="320674" y="827087"/>
                  </a:lnTo>
                  <a:lnTo>
                    <a:pt x="325437" y="827087"/>
                  </a:lnTo>
                  <a:lnTo>
                    <a:pt x="325437" y="822325"/>
                  </a:lnTo>
                  <a:lnTo>
                    <a:pt x="320674" y="822325"/>
                  </a:lnTo>
                  <a:lnTo>
                    <a:pt x="315912" y="822325"/>
                  </a:lnTo>
                  <a:lnTo>
                    <a:pt x="315912" y="817562"/>
                  </a:lnTo>
                  <a:lnTo>
                    <a:pt x="315912" y="812800"/>
                  </a:lnTo>
                  <a:lnTo>
                    <a:pt x="311149" y="812800"/>
                  </a:lnTo>
                  <a:lnTo>
                    <a:pt x="311149" y="809625"/>
                  </a:lnTo>
                  <a:lnTo>
                    <a:pt x="311149" y="804862"/>
                  </a:lnTo>
                  <a:lnTo>
                    <a:pt x="311149" y="800100"/>
                  </a:lnTo>
                  <a:lnTo>
                    <a:pt x="306387" y="800100"/>
                  </a:lnTo>
                  <a:lnTo>
                    <a:pt x="306387" y="795337"/>
                  </a:lnTo>
                  <a:lnTo>
                    <a:pt x="301624" y="795337"/>
                  </a:lnTo>
                  <a:lnTo>
                    <a:pt x="301624" y="800100"/>
                  </a:lnTo>
                  <a:lnTo>
                    <a:pt x="296862" y="800100"/>
                  </a:lnTo>
                  <a:lnTo>
                    <a:pt x="296862" y="804862"/>
                  </a:lnTo>
                  <a:lnTo>
                    <a:pt x="293687" y="804862"/>
                  </a:lnTo>
                  <a:lnTo>
                    <a:pt x="293687" y="809625"/>
                  </a:lnTo>
                  <a:lnTo>
                    <a:pt x="293687" y="804862"/>
                  </a:lnTo>
                  <a:lnTo>
                    <a:pt x="288924" y="804862"/>
                  </a:lnTo>
                  <a:lnTo>
                    <a:pt x="288924" y="800100"/>
                  </a:lnTo>
                  <a:lnTo>
                    <a:pt x="288924" y="804862"/>
                  </a:lnTo>
                  <a:lnTo>
                    <a:pt x="284162" y="804862"/>
                  </a:lnTo>
                  <a:lnTo>
                    <a:pt x="284162" y="800100"/>
                  </a:lnTo>
                  <a:lnTo>
                    <a:pt x="279399" y="800100"/>
                  </a:lnTo>
                  <a:lnTo>
                    <a:pt x="279399" y="804862"/>
                  </a:lnTo>
                  <a:lnTo>
                    <a:pt x="274637" y="804862"/>
                  </a:lnTo>
                  <a:lnTo>
                    <a:pt x="279399" y="804862"/>
                  </a:lnTo>
                  <a:lnTo>
                    <a:pt x="274637" y="804862"/>
                  </a:lnTo>
                  <a:lnTo>
                    <a:pt x="274637" y="809625"/>
                  </a:lnTo>
                  <a:lnTo>
                    <a:pt x="274637" y="812800"/>
                  </a:lnTo>
                  <a:lnTo>
                    <a:pt x="269874" y="812800"/>
                  </a:lnTo>
                  <a:lnTo>
                    <a:pt x="269874" y="817562"/>
                  </a:lnTo>
                  <a:lnTo>
                    <a:pt x="265112" y="817562"/>
                  </a:lnTo>
                  <a:lnTo>
                    <a:pt x="265112" y="812800"/>
                  </a:lnTo>
                  <a:lnTo>
                    <a:pt x="265112" y="809625"/>
                  </a:lnTo>
                  <a:lnTo>
                    <a:pt x="260349" y="804862"/>
                  </a:lnTo>
                  <a:lnTo>
                    <a:pt x="265112" y="804862"/>
                  </a:lnTo>
                  <a:lnTo>
                    <a:pt x="265112" y="800100"/>
                  </a:lnTo>
                  <a:lnTo>
                    <a:pt x="260349" y="800100"/>
                  </a:lnTo>
                  <a:lnTo>
                    <a:pt x="255587" y="800100"/>
                  </a:lnTo>
                  <a:lnTo>
                    <a:pt x="255587" y="795337"/>
                  </a:lnTo>
                  <a:lnTo>
                    <a:pt x="252412" y="795337"/>
                  </a:lnTo>
                  <a:lnTo>
                    <a:pt x="252412" y="790575"/>
                  </a:lnTo>
                  <a:lnTo>
                    <a:pt x="252412" y="785812"/>
                  </a:lnTo>
                  <a:lnTo>
                    <a:pt x="252412" y="781050"/>
                  </a:lnTo>
                  <a:lnTo>
                    <a:pt x="247649" y="781050"/>
                  </a:lnTo>
                  <a:lnTo>
                    <a:pt x="247649" y="776287"/>
                  </a:lnTo>
                  <a:lnTo>
                    <a:pt x="242887" y="776287"/>
                  </a:lnTo>
                  <a:lnTo>
                    <a:pt x="242887" y="771525"/>
                  </a:lnTo>
                  <a:lnTo>
                    <a:pt x="238124" y="771525"/>
                  </a:lnTo>
                  <a:lnTo>
                    <a:pt x="242887" y="771525"/>
                  </a:lnTo>
                  <a:lnTo>
                    <a:pt x="238124" y="771525"/>
                  </a:lnTo>
                  <a:lnTo>
                    <a:pt x="242887" y="771525"/>
                  </a:lnTo>
                  <a:lnTo>
                    <a:pt x="238124" y="771525"/>
                  </a:lnTo>
                  <a:lnTo>
                    <a:pt x="238124" y="768350"/>
                  </a:lnTo>
                  <a:lnTo>
                    <a:pt x="238124" y="763587"/>
                  </a:lnTo>
                  <a:lnTo>
                    <a:pt x="238124" y="758825"/>
                  </a:lnTo>
                  <a:lnTo>
                    <a:pt x="242887" y="758825"/>
                  </a:lnTo>
                  <a:lnTo>
                    <a:pt x="242887" y="754062"/>
                  </a:lnTo>
                  <a:lnTo>
                    <a:pt x="242887" y="758825"/>
                  </a:lnTo>
                  <a:lnTo>
                    <a:pt x="247649" y="758825"/>
                  </a:lnTo>
                  <a:lnTo>
                    <a:pt x="247649" y="754062"/>
                  </a:lnTo>
                  <a:lnTo>
                    <a:pt x="252412" y="754062"/>
                  </a:lnTo>
                  <a:lnTo>
                    <a:pt x="252412" y="749300"/>
                  </a:lnTo>
                  <a:lnTo>
                    <a:pt x="255587" y="749300"/>
                  </a:lnTo>
                  <a:lnTo>
                    <a:pt x="252412" y="749300"/>
                  </a:lnTo>
                  <a:lnTo>
                    <a:pt x="252412" y="744537"/>
                  </a:lnTo>
                  <a:lnTo>
                    <a:pt x="252412" y="739775"/>
                  </a:lnTo>
                  <a:lnTo>
                    <a:pt x="255587" y="739775"/>
                  </a:lnTo>
                  <a:lnTo>
                    <a:pt x="252412" y="739775"/>
                  </a:lnTo>
                  <a:lnTo>
                    <a:pt x="252412" y="735012"/>
                  </a:lnTo>
                  <a:lnTo>
                    <a:pt x="247649" y="735012"/>
                  </a:lnTo>
                  <a:lnTo>
                    <a:pt x="242887" y="735012"/>
                  </a:lnTo>
                  <a:lnTo>
                    <a:pt x="242887" y="731837"/>
                  </a:lnTo>
                  <a:lnTo>
                    <a:pt x="242887" y="727075"/>
                  </a:lnTo>
                  <a:lnTo>
                    <a:pt x="242887" y="722312"/>
                  </a:lnTo>
                  <a:lnTo>
                    <a:pt x="238124" y="722312"/>
                  </a:lnTo>
                  <a:lnTo>
                    <a:pt x="233362" y="722312"/>
                  </a:lnTo>
                  <a:lnTo>
                    <a:pt x="233362" y="717550"/>
                  </a:lnTo>
                  <a:lnTo>
                    <a:pt x="233362" y="712787"/>
                  </a:lnTo>
                  <a:lnTo>
                    <a:pt x="233362" y="708025"/>
                  </a:lnTo>
                  <a:lnTo>
                    <a:pt x="228599" y="708025"/>
                  </a:lnTo>
                  <a:lnTo>
                    <a:pt x="228599" y="703262"/>
                  </a:lnTo>
                  <a:lnTo>
                    <a:pt x="223837" y="703262"/>
                  </a:lnTo>
                  <a:lnTo>
                    <a:pt x="223837" y="698500"/>
                  </a:lnTo>
                  <a:lnTo>
                    <a:pt x="219074" y="698500"/>
                  </a:lnTo>
                  <a:lnTo>
                    <a:pt x="219074" y="695325"/>
                  </a:lnTo>
                  <a:lnTo>
                    <a:pt x="215899" y="695325"/>
                  </a:lnTo>
                  <a:lnTo>
                    <a:pt x="215899" y="690562"/>
                  </a:lnTo>
                  <a:lnTo>
                    <a:pt x="211137" y="690562"/>
                  </a:lnTo>
                  <a:lnTo>
                    <a:pt x="211137" y="685800"/>
                  </a:lnTo>
                  <a:lnTo>
                    <a:pt x="211137" y="681037"/>
                  </a:lnTo>
                  <a:lnTo>
                    <a:pt x="211137" y="676275"/>
                  </a:lnTo>
                  <a:lnTo>
                    <a:pt x="211137" y="671512"/>
                  </a:lnTo>
                  <a:lnTo>
                    <a:pt x="206374" y="671512"/>
                  </a:lnTo>
                  <a:lnTo>
                    <a:pt x="206374" y="676275"/>
                  </a:lnTo>
                  <a:lnTo>
                    <a:pt x="201612" y="676275"/>
                  </a:lnTo>
                  <a:lnTo>
                    <a:pt x="196849" y="676275"/>
                  </a:lnTo>
                  <a:lnTo>
                    <a:pt x="196849" y="681037"/>
                  </a:lnTo>
                  <a:lnTo>
                    <a:pt x="196849" y="685800"/>
                  </a:lnTo>
                  <a:lnTo>
                    <a:pt x="192087" y="685800"/>
                  </a:lnTo>
                  <a:lnTo>
                    <a:pt x="192087" y="690562"/>
                  </a:lnTo>
                  <a:lnTo>
                    <a:pt x="192087" y="685800"/>
                  </a:lnTo>
                  <a:lnTo>
                    <a:pt x="192087" y="690562"/>
                  </a:lnTo>
                  <a:lnTo>
                    <a:pt x="187324" y="690562"/>
                  </a:lnTo>
                  <a:lnTo>
                    <a:pt x="187324" y="695325"/>
                  </a:lnTo>
                  <a:lnTo>
                    <a:pt x="187324" y="698500"/>
                  </a:lnTo>
                  <a:lnTo>
                    <a:pt x="182562" y="698500"/>
                  </a:lnTo>
                  <a:lnTo>
                    <a:pt x="182562" y="703262"/>
                  </a:lnTo>
                  <a:lnTo>
                    <a:pt x="179387" y="703262"/>
                  </a:lnTo>
                  <a:lnTo>
                    <a:pt x="179387" y="708025"/>
                  </a:lnTo>
                  <a:lnTo>
                    <a:pt x="174624" y="708025"/>
                  </a:lnTo>
                  <a:lnTo>
                    <a:pt x="169862" y="708025"/>
                  </a:lnTo>
                  <a:lnTo>
                    <a:pt x="169862" y="712787"/>
                  </a:lnTo>
                  <a:lnTo>
                    <a:pt x="174624" y="717550"/>
                  </a:lnTo>
                  <a:lnTo>
                    <a:pt x="169862" y="722312"/>
                  </a:lnTo>
                  <a:lnTo>
                    <a:pt x="174624" y="722312"/>
                  </a:lnTo>
                  <a:lnTo>
                    <a:pt x="174624" y="727075"/>
                  </a:lnTo>
                  <a:lnTo>
                    <a:pt x="174624" y="731837"/>
                  </a:lnTo>
                  <a:lnTo>
                    <a:pt x="169862" y="731837"/>
                  </a:lnTo>
                  <a:lnTo>
                    <a:pt x="169862" y="735012"/>
                  </a:lnTo>
                  <a:lnTo>
                    <a:pt x="169862" y="739775"/>
                  </a:lnTo>
                  <a:lnTo>
                    <a:pt x="169862" y="744537"/>
                  </a:lnTo>
                  <a:lnTo>
                    <a:pt x="169862" y="749300"/>
                  </a:lnTo>
                  <a:lnTo>
                    <a:pt x="165099" y="749300"/>
                  </a:lnTo>
                  <a:lnTo>
                    <a:pt x="165099" y="754062"/>
                  </a:lnTo>
                  <a:lnTo>
                    <a:pt x="169862" y="754062"/>
                  </a:lnTo>
                  <a:lnTo>
                    <a:pt x="169862" y="758825"/>
                  </a:lnTo>
                  <a:lnTo>
                    <a:pt x="169862" y="754062"/>
                  </a:lnTo>
                  <a:lnTo>
                    <a:pt x="165099" y="754062"/>
                  </a:lnTo>
                  <a:lnTo>
                    <a:pt x="165099" y="749300"/>
                  </a:lnTo>
                  <a:lnTo>
                    <a:pt x="160337" y="749300"/>
                  </a:lnTo>
                  <a:lnTo>
                    <a:pt x="160337" y="744537"/>
                  </a:lnTo>
                  <a:lnTo>
                    <a:pt x="155574" y="744537"/>
                  </a:lnTo>
                  <a:lnTo>
                    <a:pt x="155574" y="739775"/>
                  </a:lnTo>
                  <a:lnTo>
                    <a:pt x="155574" y="735012"/>
                  </a:lnTo>
                  <a:lnTo>
                    <a:pt x="150812" y="735012"/>
                  </a:lnTo>
                  <a:lnTo>
                    <a:pt x="150812" y="731837"/>
                  </a:lnTo>
                  <a:lnTo>
                    <a:pt x="150812" y="727075"/>
                  </a:lnTo>
                  <a:lnTo>
                    <a:pt x="146049" y="727075"/>
                  </a:lnTo>
                  <a:lnTo>
                    <a:pt x="146049" y="690562"/>
                  </a:lnTo>
                  <a:lnTo>
                    <a:pt x="141287" y="690562"/>
                  </a:lnTo>
                  <a:lnTo>
                    <a:pt x="146049" y="690562"/>
                  </a:lnTo>
                  <a:lnTo>
                    <a:pt x="141287" y="690562"/>
                  </a:lnTo>
                  <a:lnTo>
                    <a:pt x="141287" y="685800"/>
                  </a:lnTo>
                  <a:lnTo>
                    <a:pt x="141287" y="661987"/>
                  </a:lnTo>
                  <a:lnTo>
                    <a:pt x="146049" y="661987"/>
                  </a:lnTo>
                  <a:lnTo>
                    <a:pt x="146049" y="612775"/>
                  </a:lnTo>
                  <a:lnTo>
                    <a:pt x="141287" y="612775"/>
                  </a:lnTo>
                  <a:lnTo>
                    <a:pt x="141287" y="576262"/>
                  </a:lnTo>
                  <a:lnTo>
                    <a:pt x="138112" y="571500"/>
                  </a:lnTo>
                  <a:lnTo>
                    <a:pt x="138112" y="566737"/>
                  </a:lnTo>
                  <a:lnTo>
                    <a:pt x="138112" y="561975"/>
                  </a:lnTo>
                  <a:lnTo>
                    <a:pt x="138112" y="557212"/>
                  </a:lnTo>
                  <a:lnTo>
                    <a:pt x="141287" y="552450"/>
                  </a:lnTo>
                  <a:lnTo>
                    <a:pt x="141287" y="547687"/>
                  </a:lnTo>
                  <a:lnTo>
                    <a:pt x="141287" y="542925"/>
                  </a:lnTo>
                  <a:lnTo>
                    <a:pt x="141287" y="539750"/>
                  </a:lnTo>
                  <a:lnTo>
                    <a:pt x="146049" y="539750"/>
                  </a:lnTo>
                  <a:lnTo>
                    <a:pt x="146049" y="511175"/>
                  </a:lnTo>
                  <a:lnTo>
                    <a:pt x="141287" y="511175"/>
                  </a:lnTo>
                  <a:lnTo>
                    <a:pt x="141287" y="461962"/>
                  </a:lnTo>
                  <a:lnTo>
                    <a:pt x="138112" y="461962"/>
                  </a:lnTo>
                  <a:lnTo>
                    <a:pt x="138112" y="457200"/>
                  </a:lnTo>
                  <a:lnTo>
                    <a:pt x="141287" y="457200"/>
                  </a:lnTo>
                  <a:lnTo>
                    <a:pt x="138112" y="457200"/>
                  </a:lnTo>
                  <a:lnTo>
                    <a:pt x="138112" y="452437"/>
                  </a:lnTo>
                  <a:lnTo>
                    <a:pt x="141287" y="452437"/>
                  </a:lnTo>
                  <a:lnTo>
                    <a:pt x="138112" y="452437"/>
                  </a:lnTo>
                  <a:lnTo>
                    <a:pt x="138112" y="447675"/>
                  </a:lnTo>
                  <a:lnTo>
                    <a:pt x="138112" y="442912"/>
                  </a:lnTo>
                  <a:lnTo>
                    <a:pt x="138112" y="438150"/>
                  </a:lnTo>
                  <a:lnTo>
                    <a:pt x="141287" y="438150"/>
                  </a:lnTo>
                  <a:lnTo>
                    <a:pt x="141287" y="433387"/>
                  </a:lnTo>
                  <a:lnTo>
                    <a:pt x="146049" y="433387"/>
                  </a:lnTo>
                  <a:lnTo>
                    <a:pt x="141287" y="433387"/>
                  </a:lnTo>
                  <a:lnTo>
                    <a:pt x="141287" y="428625"/>
                  </a:lnTo>
                  <a:lnTo>
                    <a:pt x="138112" y="428625"/>
                  </a:lnTo>
                  <a:lnTo>
                    <a:pt x="138112" y="425450"/>
                  </a:lnTo>
                  <a:lnTo>
                    <a:pt x="138112" y="420687"/>
                  </a:lnTo>
                  <a:lnTo>
                    <a:pt x="133349" y="420687"/>
                  </a:lnTo>
                  <a:lnTo>
                    <a:pt x="133349" y="415925"/>
                  </a:lnTo>
                  <a:lnTo>
                    <a:pt x="128587" y="415925"/>
                  </a:lnTo>
                  <a:lnTo>
                    <a:pt x="128587" y="411162"/>
                  </a:lnTo>
                  <a:lnTo>
                    <a:pt x="123824" y="411162"/>
                  </a:lnTo>
                  <a:lnTo>
                    <a:pt x="128587" y="411162"/>
                  </a:lnTo>
                  <a:lnTo>
                    <a:pt x="128587" y="406400"/>
                  </a:lnTo>
                  <a:lnTo>
                    <a:pt x="128587" y="401637"/>
                  </a:lnTo>
                  <a:lnTo>
                    <a:pt x="128587" y="396875"/>
                  </a:lnTo>
                  <a:lnTo>
                    <a:pt x="123824" y="396875"/>
                  </a:lnTo>
                  <a:lnTo>
                    <a:pt x="123824" y="392112"/>
                  </a:lnTo>
                  <a:lnTo>
                    <a:pt x="123824" y="388937"/>
                  </a:lnTo>
                  <a:lnTo>
                    <a:pt x="119062" y="388937"/>
                  </a:lnTo>
                  <a:lnTo>
                    <a:pt x="119062" y="384175"/>
                  </a:lnTo>
                  <a:lnTo>
                    <a:pt x="119062" y="379412"/>
                  </a:lnTo>
                  <a:lnTo>
                    <a:pt x="114300" y="379412"/>
                  </a:lnTo>
                  <a:lnTo>
                    <a:pt x="114300" y="374650"/>
                  </a:lnTo>
                  <a:lnTo>
                    <a:pt x="109537" y="374650"/>
                  </a:lnTo>
                  <a:lnTo>
                    <a:pt x="114300" y="374650"/>
                  </a:lnTo>
                  <a:lnTo>
                    <a:pt x="114300" y="369887"/>
                  </a:lnTo>
                  <a:lnTo>
                    <a:pt x="109537" y="369887"/>
                  </a:lnTo>
                  <a:lnTo>
                    <a:pt x="109537" y="365125"/>
                  </a:lnTo>
                  <a:lnTo>
                    <a:pt x="114300" y="365125"/>
                  </a:lnTo>
                  <a:lnTo>
                    <a:pt x="114300" y="360362"/>
                  </a:lnTo>
                  <a:lnTo>
                    <a:pt x="114300" y="355600"/>
                  </a:lnTo>
                  <a:lnTo>
                    <a:pt x="119062" y="355600"/>
                  </a:lnTo>
                  <a:lnTo>
                    <a:pt x="119062" y="360362"/>
                  </a:lnTo>
                  <a:lnTo>
                    <a:pt x="123824" y="360362"/>
                  </a:lnTo>
                  <a:lnTo>
                    <a:pt x="123824" y="365125"/>
                  </a:lnTo>
                  <a:lnTo>
                    <a:pt x="128587" y="365125"/>
                  </a:lnTo>
                  <a:lnTo>
                    <a:pt x="128587" y="369887"/>
                  </a:lnTo>
                  <a:lnTo>
                    <a:pt x="133349" y="369887"/>
                  </a:lnTo>
                  <a:lnTo>
                    <a:pt x="133349" y="365125"/>
                  </a:lnTo>
                  <a:lnTo>
                    <a:pt x="133349" y="360362"/>
                  </a:lnTo>
                  <a:lnTo>
                    <a:pt x="138112" y="360362"/>
                  </a:lnTo>
                  <a:lnTo>
                    <a:pt x="138112" y="355600"/>
                  </a:lnTo>
                  <a:lnTo>
                    <a:pt x="141287" y="355600"/>
                  </a:lnTo>
                  <a:lnTo>
                    <a:pt x="141287" y="350837"/>
                  </a:lnTo>
                  <a:lnTo>
                    <a:pt x="138112" y="350837"/>
                  </a:lnTo>
                  <a:lnTo>
                    <a:pt x="138112" y="347662"/>
                  </a:lnTo>
                  <a:lnTo>
                    <a:pt x="133349" y="347662"/>
                  </a:lnTo>
                  <a:lnTo>
                    <a:pt x="133349" y="342900"/>
                  </a:lnTo>
                  <a:lnTo>
                    <a:pt x="128587" y="342900"/>
                  </a:lnTo>
                  <a:lnTo>
                    <a:pt x="128587" y="338137"/>
                  </a:lnTo>
                  <a:lnTo>
                    <a:pt x="123824" y="338137"/>
                  </a:lnTo>
                  <a:lnTo>
                    <a:pt x="123824" y="333375"/>
                  </a:lnTo>
                  <a:lnTo>
                    <a:pt x="123824" y="328612"/>
                  </a:lnTo>
                  <a:lnTo>
                    <a:pt x="119062" y="328612"/>
                  </a:lnTo>
                  <a:lnTo>
                    <a:pt x="119062" y="323850"/>
                  </a:lnTo>
                  <a:lnTo>
                    <a:pt x="114300" y="328612"/>
                  </a:lnTo>
                  <a:lnTo>
                    <a:pt x="114300" y="323850"/>
                  </a:lnTo>
                  <a:lnTo>
                    <a:pt x="114300" y="319087"/>
                  </a:lnTo>
                  <a:lnTo>
                    <a:pt x="109537" y="319087"/>
                  </a:lnTo>
                  <a:lnTo>
                    <a:pt x="109537" y="314325"/>
                  </a:lnTo>
                  <a:lnTo>
                    <a:pt x="109537" y="311150"/>
                  </a:lnTo>
                  <a:lnTo>
                    <a:pt x="104775" y="311150"/>
                  </a:lnTo>
                  <a:lnTo>
                    <a:pt x="104775" y="306387"/>
                  </a:lnTo>
                  <a:lnTo>
                    <a:pt x="104775" y="301625"/>
                  </a:lnTo>
                  <a:lnTo>
                    <a:pt x="101600" y="301625"/>
                  </a:lnTo>
                  <a:lnTo>
                    <a:pt x="101600" y="296862"/>
                  </a:lnTo>
                  <a:lnTo>
                    <a:pt x="96837" y="296862"/>
                  </a:lnTo>
                  <a:lnTo>
                    <a:pt x="96837" y="292100"/>
                  </a:lnTo>
                  <a:lnTo>
                    <a:pt x="101600" y="292100"/>
                  </a:lnTo>
                  <a:lnTo>
                    <a:pt x="96837" y="292100"/>
                  </a:lnTo>
                  <a:lnTo>
                    <a:pt x="96837" y="287337"/>
                  </a:lnTo>
                  <a:lnTo>
                    <a:pt x="96837" y="282575"/>
                  </a:lnTo>
                  <a:lnTo>
                    <a:pt x="101600" y="282575"/>
                  </a:lnTo>
                  <a:lnTo>
                    <a:pt x="101600" y="277812"/>
                  </a:lnTo>
                  <a:lnTo>
                    <a:pt x="101600" y="273050"/>
                  </a:lnTo>
                  <a:lnTo>
                    <a:pt x="96837" y="273050"/>
                  </a:lnTo>
                  <a:lnTo>
                    <a:pt x="96837" y="269875"/>
                  </a:lnTo>
                  <a:lnTo>
                    <a:pt x="101600" y="269875"/>
                  </a:lnTo>
                  <a:lnTo>
                    <a:pt x="96837" y="269875"/>
                  </a:lnTo>
                  <a:lnTo>
                    <a:pt x="96837" y="265112"/>
                  </a:lnTo>
                  <a:lnTo>
                    <a:pt x="92074" y="265112"/>
                  </a:lnTo>
                  <a:lnTo>
                    <a:pt x="92074" y="260350"/>
                  </a:lnTo>
                  <a:lnTo>
                    <a:pt x="87312" y="260350"/>
                  </a:lnTo>
                  <a:lnTo>
                    <a:pt x="87312" y="255587"/>
                  </a:lnTo>
                  <a:lnTo>
                    <a:pt x="87312" y="250825"/>
                  </a:lnTo>
                  <a:lnTo>
                    <a:pt x="87312" y="246062"/>
                  </a:lnTo>
                  <a:lnTo>
                    <a:pt x="82549" y="246062"/>
                  </a:lnTo>
                  <a:lnTo>
                    <a:pt x="82549" y="241300"/>
                  </a:lnTo>
                  <a:lnTo>
                    <a:pt x="82549" y="236537"/>
                  </a:lnTo>
                  <a:lnTo>
                    <a:pt x="82549" y="233362"/>
                  </a:lnTo>
                  <a:lnTo>
                    <a:pt x="82549" y="228600"/>
                  </a:lnTo>
                  <a:lnTo>
                    <a:pt x="77787" y="228600"/>
                  </a:lnTo>
                  <a:lnTo>
                    <a:pt x="73024" y="228600"/>
                  </a:lnTo>
                  <a:lnTo>
                    <a:pt x="73024" y="223837"/>
                  </a:lnTo>
                  <a:lnTo>
                    <a:pt x="68262" y="223837"/>
                  </a:lnTo>
                  <a:lnTo>
                    <a:pt x="68262" y="219075"/>
                  </a:lnTo>
                  <a:lnTo>
                    <a:pt x="63499" y="219075"/>
                  </a:lnTo>
                  <a:lnTo>
                    <a:pt x="63499" y="214312"/>
                  </a:lnTo>
                  <a:lnTo>
                    <a:pt x="60324" y="214312"/>
                  </a:lnTo>
                  <a:lnTo>
                    <a:pt x="55562" y="214312"/>
                  </a:lnTo>
                  <a:lnTo>
                    <a:pt x="55562" y="209550"/>
                  </a:lnTo>
                  <a:lnTo>
                    <a:pt x="50799" y="209550"/>
                  </a:lnTo>
                  <a:lnTo>
                    <a:pt x="46037" y="209550"/>
                  </a:lnTo>
                  <a:lnTo>
                    <a:pt x="41274" y="209550"/>
                  </a:lnTo>
                  <a:lnTo>
                    <a:pt x="41274" y="204787"/>
                  </a:lnTo>
                  <a:lnTo>
                    <a:pt x="36512" y="204787"/>
                  </a:lnTo>
                  <a:lnTo>
                    <a:pt x="31749" y="204787"/>
                  </a:lnTo>
                  <a:lnTo>
                    <a:pt x="31749" y="200025"/>
                  </a:lnTo>
                  <a:lnTo>
                    <a:pt x="26987" y="200025"/>
                  </a:lnTo>
                  <a:lnTo>
                    <a:pt x="26987" y="196850"/>
                  </a:lnTo>
                  <a:lnTo>
                    <a:pt x="23812" y="196850"/>
                  </a:lnTo>
                  <a:lnTo>
                    <a:pt x="23812" y="192087"/>
                  </a:lnTo>
                  <a:lnTo>
                    <a:pt x="19049" y="192087"/>
                  </a:lnTo>
                  <a:lnTo>
                    <a:pt x="14287" y="192087"/>
                  </a:lnTo>
                  <a:lnTo>
                    <a:pt x="14287" y="187325"/>
                  </a:lnTo>
                  <a:lnTo>
                    <a:pt x="9524" y="187325"/>
                  </a:lnTo>
                  <a:lnTo>
                    <a:pt x="9524" y="182562"/>
                  </a:lnTo>
                  <a:lnTo>
                    <a:pt x="4762" y="182562"/>
                  </a:lnTo>
                  <a:lnTo>
                    <a:pt x="4762" y="177800"/>
                  </a:lnTo>
                  <a:lnTo>
                    <a:pt x="4762" y="173037"/>
                  </a:lnTo>
                  <a:lnTo>
                    <a:pt x="0" y="173037"/>
                  </a:lnTo>
                  <a:lnTo>
                    <a:pt x="0" y="168275"/>
                  </a:lnTo>
                  <a:lnTo>
                    <a:pt x="0" y="163512"/>
                  </a:lnTo>
                  <a:lnTo>
                    <a:pt x="4762" y="163512"/>
                  </a:lnTo>
                  <a:lnTo>
                    <a:pt x="4762" y="158750"/>
                  </a:lnTo>
                  <a:lnTo>
                    <a:pt x="0" y="158750"/>
                  </a:lnTo>
                  <a:lnTo>
                    <a:pt x="4762" y="158750"/>
                  </a:lnTo>
                  <a:lnTo>
                    <a:pt x="0" y="158750"/>
                  </a:lnTo>
                  <a:lnTo>
                    <a:pt x="0" y="155575"/>
                  </a:lnTo>
                  <a:lnTo>
                    <a:pt x="0" y="150812"/>
                  </a:lnTo>
                  <a:lnTo>
                    <a:pt x="4762" y="150812"/>
                  </a:lnTo>
                  <a:lnTo>
                    <a:pt x="4762" y="146050"/>
                  </a:lnTo>
                  <a:lnTo>
                    <a:pt x="9524" y="146050"/>
                  </a:lnTo>
                  <a:lnTo>
                    <a:pt x="14287" y="146050"/>
                  </a:lnTo>
                  <a:lnTo>
                    <a:pt x="19049" y="146050"/>
                  </a:lnTo>
                  <a:lnTo>
                    <a:pt x="14287" y="141287"/>
                  </a:lnTo>
                  <a:lnTo>
                    <a:pt x="19049" y="141287"/>
                  </a:lnTo>
                  <a:lnTo>
                    <a:pt x="19049" y="136525"/>
                  </a:lnTo>
                  <a:lnTo>
                    <a:pt x="19049" y="131762"/>
                  </a:lnTo>
                  <a:lnTo>
                    <a:pt x="14287" y="131762"/>
                  </a:lnTo>
                  <a:lnTo>
                    <a:pt x="19049" y="131762"/>
                  </a:lnTo>
                  <a:lnTo>
                    <a:pt x="14287" y="127000"/>
                  </a:lnTo>
                  <a:lnTo>
                    <a:pt x="19049" y="127000"/>
                  </a:lnTo>
                  <a:lnTo>
                    <a:pt x="14287" y="127000"/>
                  </a:lnTo>
                  <a:lnTo>
                    <a:pt x="19049" y="127000"/>
                  </a:lnTo>
                  <a:lnTo>
                    <a:pt x="19049" y="122237"/>
                  </a:lnTo>
                  <a:lnTo>
                    <a:pt x="19049" y="119062"/>
                  </a:lnTo>
                  <a:lnTo>
                    <a:pt x="23812" y="119062"/>
                  </a:lnTo>
                  <a:lnTo>
                    <a:pt x="26987" y="119062"/>
                  </a:lnTo>
                  <a:lnTo>
                    <a:pt x="26987" y="114300"/>
                  </a:lnTo>
                  <a:lnTo>
                    <a:pt x="31749" y="114300"/>
                  </a:lnTo>
                  <a:lnTo>
                    <a:pt x="26987" y="114300"/>
                  </a:lnTo>
                  <a:lnTo>
                    <a:pt x="26987" y="109537"/>
                  </a:lnTo>
                  <a:lnTo>
                    <a:pt x="31749" y="109537"/>
                  </a:lnTo>
                  <a:lnTo>
                    <a:pt x="31749" y="104775"/>
                  </a:lnTo>
                  <a:lnTo>
                    <a:pt x="36512" y="104775"/>
                  </a:lnTo>
                  <a:lnTo>
                    <a:pt x="36512" y="100012"/>
                  </a:lnTo>
                  <a:lnTo>
                    <a:pt x="41274" y="100012"/>
                  </a:lnTo>
                  <a:lnTo>
                    <a:pt x="41274" y="104775"/>
                  </a:lnTo>
                  <a:lnTo>
                    <a:pt x="41274" y="100012"/>
                  </a:lnTo>
                  <a:lnTo>
                    <a:pt x="41274" y="104775"/>
                  </a:lnTo>
                  <a:lnTo>
                    <a:pt x="41274" y="100012"/>
                  </a:lnTo>
                  <a:lnTo>
                    <a:pt x="46037" y="100012"/>
                  </a:lnTo>
                  <a:lnTo>
                    <a:pt x="46037" y="95250"/>
                  </a:lnTo>
                  <a:lnTo>
                    <a:pt x="46037" y="100012"/>
                  </a:lnTo>
                  <a:lnTo>
                    <a:pt x="46037" y="95250"/>
                  </a:lnTo>
                  <a:lnTo>
                    <a:pt x="41274" y="95250"/>
                  </a:lnTo>
                  <a:lnTo>
                    <a:pt x="36512" y="95250"/>
                  </a:lnTo>
                  <a:lnTo>
                    <a:pt x="36512" y="90487"/>
                  </a:lnTo>
                  <a:lnTo>
                    <a:pt x="31749" y="90487"/>
                  </a:lnTo>
                  <a:lnTo>
                    <a:pt x="26987" y="90487"/>
                  </a:lnTo>
                  <a:lnTo>
                    <a:pt x="26987" y="85725"/>
                  </a:lnTo>
                  <a:lnTo>
                    <a:pt x="26987" y="90487"/>
                  </a:lnTo>
                  <a:lnTo>
                    <a:pt x="26987" y="85725"/>
                  </a:lnTo>
                  <a:lnTo>
                    <a:pt x="26987" y="90487"/>
                  </a:lnTo>
                  <a:lnTo>
                    <a:pt x="26987" y="85725"/>
                  </a:lnTo>
                  <a:lnTo>
                    <a:pt x="23812" y="85725"/>
                  </a:lnTo>
                  <a:lnTo>
                    <a:pt x="23812" y="80962"/>
                  </a:lnTo>
                  <a:lnTo>
                    <a:pt x="23812" y="77787"/>
                  </a:lnTo>
                  <a:lnTo>
                    <a:pt x="23812" y="73025"/>
                  </a:lnTo>
                  <a:lnTo>
                    <a:pt x="19049" y="73025"/>
                  </a:lnTo>
                  <a:lnTo>
                    <a:pt x="14287" y="73025"/>
                  </a:lnTo>
                  <a:lnTo>
                    <a:pt x="14287" y="68262"/>
                  </a:lnTo>
                  <a:lnTo>
                    <a:pt x="14287" y="63500"/>
                  </a:lnTo>
                  <a:lnTo>
                    <a:pt x="19049" y="63500"/>
                  </a:lnTo>
                  <a:lnTo>
                    <a:pt x="19049" y="58737"/>
                  </a:lnTo>
                  <a:lnTo>
                    <a:pt x="14287" y="58737"/>
                  </a:lnTo>
                  <a:lnTo>
                    <a:pt x="19049" y="58737"/>
                  </a:lnTo>
                  <a:lnTo>
                    <a:pt x="19049" y="53975"/>
                  </a:lnTo>
                  <a:lnTo>
                    <a:pt x="14287" y="53975"/>
                  </a:lnTo>
                  <a:lnTo>
                    <a:pt x="19049" y="53975"/>
                  </a:lnTo>
                  <a:lnTo>
                    <a:pt x="19049" y="49212"/>
                  </a:lnTo>
                  <a:lnTo>
                    <a:pt x="14287" y="49212"/>
                  </a:lnTo>
                  <a:lnTo>
                    <a:pt x="14287" y="44450"/>
                  </a:lnTo>
                  <a:lnTo>
                    <a:pt x="14287" y="41275"/>
                  </a:lnTo>
                  <a:lnTo>
                    <a:pt x="14287" y="36512"/>
                  </a:lnTo>
                  <a:lnTo>
                    <a:pt x="19049" y="36512"/>
                  </a:lnTo>
                  <a:lnTo>
                    <a:pt x="23812" y="36512"/>
                  </a:lnTo>
                  <a:lnTo>
                    <a:pt x="26987" y="36512"/>
                  </a:lnTo>
                  <a:lnTo>
                    <a:pt x="31749" y="36512"/>
                  </a:lnTo>
                  <a:lnTo>
                    <a:pt x="31749" y="31750"/>
                  </a:lnTo>
                  <a:lnTo>
                    <a:pt x="36512" y="31750"/>
                  </a:lnTo>
                  <a:lnTo>
                    <a:pt x="36512" y="36512"/>
                  </a:lnTo>
                  <a:lnTo>
                    <a:pt x="41274" y="36512"/>
                  </a:lnTo>
                  <a:lnTo>
                    <a:pt x="41274" y="31750"/>
                  </a:lnTo>
                  <a:lnTo>
                    <a:pt x="41274" y="26987"/>
                  </a:lnTo>
                  <a:lnTo>
                    <a:pt x="41274" y="22225"/>
                  </a:lnTo>
                  <a:lnTo>
                    <a:pt x="46037" y="22225"/>
                  </a:lnTo>
                  <a:lnTo>
                    <a:pt x="46037" y="17462"/>
                  </a:lnTo>
                  <a:lnTo>
                    <a:pt x="50799" y="17462"/>
                  </a:lnTo>
                  <a:lnTo>
                    <a:pt x="46037" y="17462"/>
                  </a:lnTo>
                  <a:lnTo>
                    <a:pt x="46037" y="12700"/>
                  </a:lnTo>
                  <a:lnTo>
                    <a:pt x="46037" y="7937"/>
                  </a:lnTo>
                  <a:lnTo>
                    <a:pt x="50799" y="7937"/>
                  </a:lnTo>
                  <a:lnTo>
                    <a:pt x="55562" y="7937"/>
                  </a:lnTo>
                  <a:lnTo>
                    <a:pt x="55562" y="4762"/>
                  </a:lnTo>
                  <a:lnTo>
                    <a:pt x="60324" y="4762"/>
                  </a:lnTo>
                  <a:lnTo>
                    <a:pt x="60324" y="0"/>
                  </a:lnTo>
                  <a:lnTo>
                    <a:pt x="60324" y="4762"/>
                  </a:lnTo>
                  <a:lnTo>
                    <a:pt x="60324" y="0"/>
                  </a:lnTo>
                  <a:lnTo>
                    <a:pt x="63499" y="0"/>
                  </a:lnTo>
                  <a:close/>
                </a:path>
                <a:path w="1157604" h="1033779">
                  <a:moveTo>
                    <a:pt x="1006475" y="539750"/>
                  </a:moveTo>
                  <a:lnTo>
                    <a:pt x="1006475" y="542925"/>
                  </a:lnTo>
                  <a:lnTo>
                    <a:pt x="1006475" y="539750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11310" y="4825489"/>
              <a:ext cx="671512" cy="579119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3406547" y="4823584"/>
              <a:ext cx="676275" cy="581025"/>
            </a:xfrm>
            <a:custGeom>
              <a:avLst/>
              <a:gdLst/>
              <a:ahLst/>
              <a:cxnLst/>
              <a:rect l="l" t="t" r="r" b="b"/>
              <a:pathLst>
                <a:path w="676275" h="581025">
                  <a:moveTo>
                    <a:pt x="658812" y="284162"/>
                  </a:moveTo>
                  <a:lnTo>
                    <a:pt x="663575" y="284162"/>
                  </a:lnTo>
                  <a:lnTo>
                    <a:pt x="663575" y="279400"/>
                  </a:lnTo>
                  <a:lnTo>
                    <a:pt x="663575" y="284162"/>
                  </a:lnTo>
                  <a:lnTo>
                    <a:pt x="666750" y="284162"/>
                  </a:lnTo>
                  <a:lnTo>
                    <a:pt x="666750" y="287337"/>
                  </a:lnTo>
                  <a:lnTo>
                    <a:pt x="663575" y="287337"/>
                  </a:lnTo>
                  <a:lnTo>
                    <a:pt x="663575" y="292100"/>
                  </a:lnTo>
                  <a:lnTo>
                    <a:pt x="666750" y="292100"/>
                  </a:lnTo>
                  <a:lnTo>
                    <a:pt x="666750" y="296862"/>
                  </a:lnTo>
                  <a:lnTo>
                    <a:pt x="666750" y="301625"/>
                  </a:lnTo>
                  <a:lnTo>
                    <a:pt x="666750" y="296862"/>
                  </a:lnTo>
                  <a:lnTo>
                    <a:pt x="663575" y="296862"/>
                  </a:lnTo>
                  <a:lnTo>
                    <a:pt x="658812" y="296862"/>
                  </a:lnTo>
                  <a:lnTo>
                    <a:pt x="658812" y="301625"/>
                  </a:lnTo>
                  <a:lnTo>
                    <a:pt x="654050" y="301625"/>
                  </a:lnTo>
                  <a:lnTo>
                    <a:pt x="654050" y="306387"/>
                  </a:lnTo>
                  <a:lnTo>
                    <a:pt x="649287" y="306387"/>
                  </a:lnTo>
                  <a:lnTo>
                    <a:pt x="644525" y="306387"/>
                  </a:lnTo>
                  <a:lnTo>
                    <a:pt x="639762" y="306387"/>
                  </a:lnTo>
                  <a:lnTo>
                    <a:pt x="639762" y="311150"/>
                  </a:lnTo>
                  <a:lnTo>
                    <a:pt x="644525" y="311150"/>
                  </a:lnTo>
                  <a:lnTo>
                    <a:pt x="644525" y="315912"/>
                  </a:lnTo>
                  <a:lnTo>
                    <a:pt x="649287" y="315912"/>
                  </a:lnTo>
                  <a:lnTo>
                    <a:pt x="649287" y="311150"/>
                  </a:lnTo>
                  <a:lnTo>
                    <a:pt x="649287" y="315912"/>
                  </a:lnTo>
                  <a:lnTo>
                    <a:pt x="654050" y="315912"/>
                  </a:lnTo>
                  <a:lnTo>
                    <a:pt x="654050" y="320675"/>
                  </a:lnTo>
                  <a:lnTo>
                    <a:pt x="654050" y="323850"/>
                  </a:lnTo>
                  <a:lnTo>
                    <a:pt x="654050" y="320675"/>
                  </a:lnTo>
                  <a:lnTo>
                    <a:pt x="654050" y="323850"/>
                  </a:lnTo>
                  <a:lnTo>
                    <a:pt x="658812" y="323850"/>
                  </a:lnTo>
                  <a:lnTo>
                    <a:pt x="654050" y="328612"/>
                  </a:lnTo>
                  <a:lnTo>
                    <a:pt x="654050" y="333375"/>
                  </a:lnTo>
                  <a:lnTo>
                    <a:pt x="649287" y="333375"/>
                  </a:lnTo>
                  <a:lnTo>
                    <a:pt x="654050" y="338137"/>
                  </a:lnTo>
                  <a:lnTo>
                    <a:pt x="654050" y="333375"/>
                  </a:lnTo>
                  <a:lnTo>
                    <a:pt x="654050" y="338137"/>
                  </a:lnTo>
                  <a:lnTo>
                    <a:pt x="649287" y="338137"/>
                  </a:lnTo>
                  <a:lnTo>
                    <a:pt x="649287" y="342900"/>
                  </a:lnTo>
                  <a:lnTo>
                    <a:pt x="644525" y="342900"/>
                  </a:lnTo>
                  <a:lnTo>
                    <a:pt x="644525" y="347662"/>
                  </a:lnTo>
                  <a:lnTo>
                    <a:pt x="644525" y="352425"/>
                  </a:lnTo>
                  <a:lnTo>
                    <a:pt x="639762" y="352425"/>
                  </a:lnTo>
                  <a:lnTo>
                    <a:pt x="644525" y="357187"/>
                  </a:lnTo>
                  <a:lnTo>
                    <a:pt x="649287" y="357187"/>
                  </a:lnTo>
                  <a:lnTo>
                    <a:pt x="649287" y="361950"/>
                  </a:lnTo>
                  <a:lnTo>
                    <a:pt x="654050" y="361950"/>
                  </a:lnTo>
                  <a:lnTo>
                    <a:pt x="658812" y="361950"/>
                  </a:lnTo>
                  <a:lnTo>
                    <a:pt x="658812" y="357187"/>
                  </a:lnTo>
                  <a:lnTo>
                    <a:pt x="663575" y="357187"/>
                  </a:lnTo>
                  <a:lnTo>
                    <a:pt x="663575" y="352425"/>
                  </a:lnTo>
                  <a:lnTo>
                    <a:pt x="663575" y="357187"/>
                  </a:lnTo>
                  <a:lnTo>
                    <a:pt x="666750" y="357187"/>
                  </a:lnTo>
                  <a:lnTo>
                    <a:pt x="663575" y="357187"/>
                  </a:lnTo>
                  <a:lnTo>
                    <a:pt x="663575" y="361950"/>
                  </a:lnTo>
                  <a:lnTo>
                    <a:pt x="663575" y="365125"/>
                  </a:lnTo>
                  <a:lnTo>
                    <a:pt x="666750" y="369887"/>
                  </a:lnTo>
                  <a:lnTo>
                    <a:pt x="663575" y="369887"/>
                  </a:lnTo>
                  <a:lnTo>
                    <a:pt x="666750" y="369887"/>
                  </a:lnTo>
                  <a:lnTo>
                    <a:pt x="666750" y="374650"/>
                  </a:lnTo>
                  <a:lnTo>
                    <a:pt x="671512" y="374650"/>
                  </a:lnTo>
                  <a:lnTo>
                    <a:pt x="671512" y="379412"/>
                  </a:lnTo>
                  <a:lnTo>
                    <a:pt x="666750" y="379412"/>
                  </a:lnTo>
                  <a:lnTo>
                    <a:pt x="666750" y="384175"/>
                  </a:lnTo>
                  <a:lnTo>
                    <a:pt x="663575" y="384175"/>
                  </a:lnTo>
                  <a:lnTo>
                    <a:pt x="663575" y="379412"/>
                  </a:lnTo>
                  <a:lnTo>
                    <a:pt x="663575" y="384175"/>
                  </a:lnTo>
                  <a:lnTo>
                    <a:pt x="663575" y="388937"/>
                  </a:lnTo>
                  <a:lnTo>
                    <a:pt x="666750" y="388937"/>
                  </a:lnTo>
                  <a:lnTo>
                    <a:pt x="666750" y="393700"/>
                  </a:lnTo>
                  <a:lnTo>
                    <a:pt x="663575" y="393700"/>
                  </a:lnTo>
                  <a:lnTo>
                    <a:pt x="663575" y="398462"/>
                  </a:lnTo>
                  <a:lnTo>
                    <a:pt x="658812" y="398462"/>
                  </a:lnTo>
                  <a:lnTo>
                    <a:pt x="663575" y="398462"/>
                  </a:lnTo>
                  <a:lnTo>
                    <a:pt x="663575" y="401637"/>
                  </a:lnTo>
                  <a:lnTo>
                    <a:pt x="663575" y="406400"/>
                  </a:lnTo>
                  <a:lnTo>
                    <a:pt x="658812" y="406400"/>
                  </a:lnTo>
                  <a:lnTo>
                    <a:pt x="658812" y="411162"/>
                  </a:lnTo>
                  <a:lnTo>
                    <a:pt x="658812" y="415925"/>
                  </a:lnTo>
                  <a:lnTo>
                    <a:pt x="654050" y="415925"/>
                  </a:lnTo>
                  <a:lnTo>
                    <a:pt x="654050" y="420687"/>
                  </a:lnTo>
                  <a:lnTo>
                    <a:pt x="654050" y="425450"/>
                  </a:lnTo>
                  <a:lnTo>
                    <a:pt x="654050" y="430212"/>
                  </a:lnTo>
                  <a:lnTo>
                    <a:pt x="649287" y="430212"/>
                  </a:lnTo>
                  <a:lnTo>
                    <a:pt x="644525" y="430212"/>
                  </a:lnTo>
                  <a:lnTo>
                    <a:pt x="639762" y="430212"/>
                  </a:lnTo>
                  <a:lnTo>
                    <a:pt x="639762" y="425450"/>
                  </a:lnTo>
                  <a:lnTo>
                    <a:pt x="639762" y="420687"/>
                  </a:lnTo>
                  <a:lnTo>
                    <a:pt x="635000" y="420687"/>
                  </a:lnTo>
                  <a:lnTo>
                    <a:pt x="635000" y="425450"/>
                  </a:lnTo>
                  <a:lnTo>
                    <a:pt x="630237" y="425450"/>
                  </a:lnTo>
                  <a:lnTo>
                    <a:pt x="635000" y="425450"/>
                  </a:lnTo>
                  <a:lnTo>
                    <a:pt x="630237" y="425450"/>
                  </a:lnTo>
                  <a:lnTo>
                    <a:pt x="630237" y="430212"/>
                  </a:lnTo>
                  <a:lnTo>
                    <a:pt x="630237" y="425450"/>
                  </a:lnTo>
                  <a:lnTo>
                    <a:pt x="630237" y="420687"/>
                  </a:lnTo>
                  <a:lnTo>
                    <a:pt x="625475" y="420687"/>
                  </a:lnTo>
                  <a:lnTo>
                    <a:pt x="622300" y="420687"/>
                  </a:lnTo>
                  <a:lnTo>
                    <a:pt x="622300" y="425450"/>
                  </a:lnTo>
                  <a:lnTo>
                    <a:pt x="622300" y="420687"/>
                  </a:lnTo>
                  <a:lnTo>
                    <a:pt x="617537" y="420687"/>
                  </a:lnTo>
                  <a:lnTo>
                    <a:pt x="617537" y="425450"/>
                  </a:lnTo>
                  <a:lnTo>
                    <a:pt x="612775" y="425450"/>
                  </a:lnTo>
                  <a:lnTo>
                    <a:pt x="617537" y="425450"/>
                  </a:lnTo>
                  <a:lnTo>
                    <a:pt x="612775" y="425450"/>
                  </a:lnTo>
                  <a:lnTo>
                    <a:pt x="612775" y="430212"/>
                  </a:lnTo>
                  <a:lnTo>
                    <a:pt x="608012" y="430212"/>
                  </a:lnTo>
                  <a:lnTo>
                    <a:pt x="603250" y="430212"/>
                  </a:lnTo>
                  <a:lnTo>
                    <a:pt x="603250" y="434975"/>
                  </a:lnTo>
                  <a:lnTo>
                    <a:pt x="603250" y="438150"/>
                  </a:lnTo>
                  <a:lnTo>
                    <a:pt x="608012" y="438150"/>
                  </a:lnTo>
                  <a:lnTo>
                    <a:pt x="608012" y="434975"/>
                  </a:lnTo>
                  <a:lnTo>
                    <a:pt x="608012" y="438150"/>
                  </a:lnTo>
                  <a:lnTo>
                    <a:pt x="608012" y="434975"/>
                  </a:lnTo>
                  <a:lnTo>
                    <a:pt x="612775" y="434975"/>
                  </a:lnTo>
                  <a:lnTo>
                    <a:pt x="608012" y="434975"/>
                  </a:lnTo>
                  <a:lnTo>
                    <a:pt x="612775" y="434975"/>
                  </a:lnTo>
                  <a:lnTo>
                    <a:pt x="612775" y="430212"/>
                  </a:lnTo>
                  <a:lnTo>
                    <a:pt x="617537" y="430212"/>
                  </a:lnTo>
                  <a:lnTo>
                    <a:pt x="622300" y="430212"/>
                  </a:lnTo>
                  <a:lnTo>
                    <a:pt x="625475" y="430212"/>
                  </a:lnTo>
                  <a:lnTo>
                    <a:pt x="622300" y="430212"/>
                  </a:lnTo>
                  <a:lnTo>
                    <a:pt x="622300" y="434975"/>
                  </a:lnTo>
                  <a:lnTo>
                    <a:pt x="622300" y="438150"/>
                  </a:lnTo>
                  <a:lnTo>
                    <a:pt x="622300" y="442912"/>
                  </a:lnTo>
                  <a:lnTo>
                    <a:pt x="617537" y="442912"/>
                  </a:lnTo>
                  <a:lnTo>
                    <a:pt x="622300" y="442912"/>
                  </a:lnTo>
                  <a:lnTo>
                    <a:pt x="622300" y="447675"/>
                  </a:lnTo>
                  <a:lnTo>
                    <a:pt x="622300" y="452437"/>
                  </a:lnTo>
                  <a:lnTo>
                    <a:pt x="625475" y="452437"/>
                  </a:lnTo>
                  <a:lnTo>
                    <a:pt x="622300" y="457200"/>
                  </a:lnTo>
                  <a:lnTo>
                    <a:pt x="617537" y="457200"/>
                  </a:lnTo>
                  <a:lnTo>
                    <a:pt x="617537" y="452437"/>
                  </a:lnTo>
                  <a:lnTo>
                    <a:pt x="617537" y="457200"/>
                  </a:lnTo>
                  <a:lnTo>
                    <a:pt x="612775" y="457200"/>
                  </a:lnTo>
                  <a:lnTo>
                    <a:pt x="612775" y="452437"/>
                  </a:lnTo>
                  <a:lnTo>
                    <a:pt x="608012" y="452437"/>
                  </a:lnTo>
                  <a:lnTo>
                    <a:pt x="603250" y="452437"/>
                  </a:lnTo>
                  <a:lnTo>
                    <a:pt x="598487" y="452437"/>
                  </a:lnTo>
                  <a:lnTo>
                    <a:pt x="593725" y="452437"/>
                  </a:lnTo>
                  <a:lnTo>
                    <a:pt x="593725" y="457200"/>
                  </a:lnTo>
                  <a:lnTo>
                    <a:pt x="593725" y="452437"/>
                  </a:lnTo>
                  <a:lnTo>
                    <a:pt x="588962" y="452437"/>
                  </a:lnTo>
                  <a:lnTo>
                    <a:pt x="593725" y="452437"/>
                  </a:lnTo>
                  <a:lnTo>
                    <a:pt x="593725" y="447675"/>
                  </a:lnTo>
                  <a:lnTo>
                    <a:pt x="588962" y="447675"/>
                  </a:lnTo>
                  <a:lnTo>
                    <a:pt x="588962" y="442912"/>
                  </a:lnTo>
                  <a:lnTo>
                    <a:pt x="588962" y="447675"/>
                  </a:lnTo>
                  <a:lnTo>
                    <a:pt x="588962" y="442912"/>
                  </a:lnTo>
                  <a:lnTo>
                    <a:pt x="585787" y="442912"/>
                  </a:lnTo>
                  <a:lnTo>
                    <a:pt x="581025" y="442912"/>
                  </a:lnTo>
                  <a:lnTo>
                    <a:pt x="581025" y="447675"/>
                  </a:lnTo>
                  <a:lnTo>
                    <a:pt x="576262" y="447675"/>
                  </a:lnTo>
                  <a:lnTo>
                    <a:pt x="576262" y="452437"/>
                  </a:lnTo>
                  <a:lnTo>
                    <a:pt x="576262" y="457200"/>
                  </a:lnTo>
                  <a:lnTo>
                    <a:pt x="581025" y="457200"/>
                  </a:lnTo>
                  <a:lnTo>
                    <a:pt x="576262" y="457200"/>
                  </a:lnTo>
                  <a:lnTo>
                    <a:pt x="576262" y="461962"/>
                  </a:lnTo>
                  <a:lnTo>
                    <a:pt x="571500" y="461962"/>
                  </a:lnTo>
                  <a:lnTo>
                    <a:pt x="571500" y="466725"/>
                  </a:lnTo>
                  <a:lnTo>
                    <a:pt x="576262" y="466725"/>
                  </a:lnTo>
                  <a:lnTo>
                    <a:pt x="571500" y="466725"/>
                  </a:lnTo>
                  <a:lnTo>
                    <a:pt x="571500" y="471487"/>
                  </a:lnTo>
                  <a:lnTo>
                    <a:pt x="571500" y="476250"/>
                  </a:lnTo>
                  <a:lnTo>
                    <a:pt x="571500" y="471487"/>
                  </a:lnTo>
                  <a:lnTo>
                    <a:pt x="571500" y="476250"/>
                  </a:lnTo>
                  <a:lnTo>
                    <a:pt x="576262" y="476250"/>
                  </a:lnTo>
                  <a:lnTo>
                    <a:pt x="576262" y="479425"/>
                  </a:lnTo>
                  <a:lnTo>
                    <a:pt x="571500" y="479425"/>
                  </a:lnTo>
                  <a:lnTo>
                    <a:pt x="576262" y="479425"/>
                  </a:lnTo>
                  <a:lnTo>
                    <a:pt x="576262" y="484187"/>
                  </a:lnTo>
                  <a:lnTo>
                    <a:pt x="571500" y="484187"/>
                  </a:lnTo>
                  <a:lnTo>
                    <a:pt x="571500" y="479425"/>
                  </a:lnTo>
                  <a:lnTo>
                    <a:pt x="566737" y="479425"/>
                  </a:lnTo>
                  <a:lnTo>
                    <a:pt x="566737" y="476250"/>
                  </a:lnTo>
                  <a:lnTo>
                    <a:pt x="561975" y="476250"/>
                  </a:lnTo>
                  <a:lnTo>
                    <a:pt x="561975" y="471487"/>
                  </a:lnTo>
                  <a:lnTo>
                    <a:pt x="557212" y="471487"/>
                  </a:lnTo>
                  <a:lnTo>
                    <a:pt x="557212" y="466725"/>
                  </a:lnTo>
                  <a:lnTo>
                    <a:pt x="552450" y="466725"/>
                  </a:lnTo>
                  <a:lnTo>
                    <a:pt x="552450" y="471487"/>
                  </a:lnTo>
                  <a:lnTo>
                    <a:pt x="549275" y="471487"/>
                  </a:lnTo>
                  <a:lnTo>
                    <a:pt x="549275" y="466725"/>
                  </a:lnTo>
                  <a:lnTo>
                    <a:pt x="549275" y="461962"/>
                  </a:lnTo>
                  <a:lnTo>
                    <a:pt x="544512" y="461962"/>
                  </a:lnTo>
                  <a:lnTo>
                    <a:pt x="544512" y="457200"/>
                  </a:lnTo>
                  <a:lnTo>
                    <a:pt x="539750" y="457200"/>
                  </a:lnTo>
                  <a:lnTo>
                    <a:pt x="539750" y="461962"/>
                  </a:lnTo>
                  <a:lnTo>
                    <a:pt x="534987" y="461962"/>
                  </a:lnTo>
                  <a:lnTo>
                    <a:pt x="534987" y="466725"/>
                  </a:lnTo>
                  <a:lnTo>
                    <a:pt x="530225" y="466725"/>
                  </a:lnTo>
                  <a:lnTo>
                    <a:pt x="530225" y="471487"/>
                  </a:lnTo>
                  <a:lnTo>
                    <a:pt x="525462" y="471487"/>
                  </a:lnTo>
                  <a:lnTo>
                    <a:pt x="520700" y="471487"/>
                  </a:lnTo>
                  <a:lnTo>
                    <a:pt x="525462" y="476250"/>
                  </a:lnTo>
                  <a:lnTo>
                    <a:pt x="520700" y="476250"/>
                  </a:lnTo>
                  <a:lnTo>
                    <a:pt x="520700" y="479425"/>
                  </a:lnTo>
                  <a:lnTo>
                    <a:pt x="520700" y="484187"/>
                  </a:lnTo>
                  <a:lnTo>
                    <a:pt x="515937" y="484187"/>
                  </a:lnTo>
                  <a:lnTo>
                    <a:pt x="520700" y="484187"/>
                  </a:lnTo>
                  <a:lnTo>
                    <a:pt x="520700" y="488950"/>
                  </a:lnTo>
                  <a:lnTo>
                    <a:pt x="515937" y="488950"/>
                  </a:lnTo>
                  <a:lnTo>
                    <a:pt x="520700" y="493712"/>
                  </a:lnTo>
                  <a:lnTo>
                    <a:pt x="515937" y="493712"/>
                  </a:lnTo>
                  <a:lnTo>
                    <a:pt x="515937" y="498475"/>
                  </a:lnTo>
                  <a:lnTo>
                    <a:pt x="520700" y="498475"/>
                  </a:lnTo>
                  <a:lnTo>
                    <a:pt x="515937" y="498475"/>
                  </a:lnTo>
                  <a:lnTo>
                    <a:pt x="515937" y="503237"/>
                  </a:lnTo>
                  <a:lnTo>
                    <a:pt x="511175" y="503237"/>
                  </a:lnTo>
                  <a:lnTo>
                    <a:pt x="508000" y="503237"/>
                  </a:lnTo>
                  <a:lnTo>
                    <a:pt x="503237" y="503237"/>
                  </a:lnTo>
                  <a:lnTo>
                    <a:pt x="498475" y="508000"/>
                  </a:lnTo>
                  <a:lnTo>
                    <a:pt x="493712" y="508000"/>
                  </a:lnTo>
                  <a:lnTo>
                    <a:pt x="493712" y="512762"/>
                  </a:lnTo>
                  <a:lnTo>
                    <a:pt x="488950" y="512762"/>
                  </a:lnTo>
                  <a:lnTo>
                    <a:pt x="484187" y="512762"/>
                  </a:lnTo>
                  <a:lnTo>
                    <a:pt x="479425" y="512762"/>
                  </a:lnTo>
                  <a:lnTo>
                    <a:pt x="474662" y="512762"/>
                  </a:lnTo>
                  <a:lnTo>
                    <a:pt x="479425" y="512762"/>
                  </a:lnTo>
                  <a:lnTo>
                    <a:pt x="479425" y="508000"/>
                  </a:lnTo>
                  <a:lnTo>
                    <a:pt x="474662" y="508000"/>
                  </a:lnTo>
                  <a:lnTo>
                    <a:pt x="474662" y="503237"/>
                  </a:lnTo>
                  <a:lnTo>
                    <a:pt x="474662" y="498475"/>
                  </a:lnTo>
                  <a:lnTo>
                    <a:pt x="471487" y="498475"/>
                  </a:lnTo>
                  <a:lnTo>
                    <a:pt x="471487" y="503237"/>
                  </a:lnTo>
                  <a:lnTo>
                    <a:pt x="466725" y="503237"/>
                  </a:lnTo>
                  <a:lnTo>
                    <a:pt x="471487" y="503237"/>
                  </a:lnTo>
                  <a:lnTo>
                    <a:pt x="466725" y="498475"/>
                  </a:lnTo>
                  <a:lnTo>
                    <a:pt x="466725" y="493712"/>
                  </a:lnTo>
                  <a:lnTo>
                    <a:pt x="461962" y="493712"/>
                  </a:lnTo>
                  <a:lnTo>
                    <a:pt x="466725" y="493712"/>
                  </a:lnTo>
                  <a:lnTo>
                    <a:pt x="466725" y="488950"/>
                  </a:lnTo>
                  <a:lnTo>
                    <a:pt x="461962" y="488950"/>
                  </a:lnTo>
                  <a:lnTo>
                    <a:pt x="461962" y="493712"/>
                  </a:lnTo>
                  <a:lnTo>
                    <a:pt x="457200" y="493712"/>
                  </a:lnTo>
                  <a:lnTo>
                    <a:pt x="457200" y="498475"/>
                  </a:lnTo>
                  <a:lnTo>
                    <a:pt x="452437" y="498475"/>
                  </a:lnTo>
                  <a:lnTo>
                    <a:pt x="452437" y="503237"/>
                  </a:lnTo>
                  <a:lnTo>
                    <a:pt x="447675" y="503237"/>
                  </a:lnTo>
                  <a:lnTo>
                    <a:pt x="442912" y="503237"/>
                  </a:lnTo>
                  <a:lnTo>
                    <a:pt x="442912" y="498475"/>
                  </a:lnTo>
                  <a:lnTo>
                    <a:pt x="442912" y="493712"/>
                  </a:lnTo>
                  <a:lnTo>
                    <a:pt x="438150" y="493712"/>
                  </a:lnTo>
                  <a:lnTo>
                    <a:pt x="438150" y="488950"/>
                  </a:lnTo>
                  <a:lnTo>
                    <a:pt x="433387" y="488950"/>
                  </a:lnTo>
                  <a:lnTo>
                    <a:pt x="433387" y="484187"/>
                  </a:lnTo>
                  <a:lnTo>
                    <a:pt x="433387" y="479425"/>
                  </a:lnTo>
                  <a:lnTo>
                    <a:pt x="438150" y="479425"/>
                  </a:lnTo>
                  <a:lnTo>
                    <a:pt x="433387" y="479425"/>
                  </a:lnTo>
                  <a:lnTo>
                    <a:pt x="430212" y="479425"/>
                  </a:lnTo>
                  <a:lnTo>
                    <a:pt x="425450" y="479425"/>
                  </a:lnTo>
                  <a:lnTo>
                    <a:pt x="425450" y="476250"/>
                  </a:lnTo>
                  <a:lnTo>
                    <a:pt x="420687" y="476250"/>
                  </a:lnTo>
                  <a:lnTo>
                    <a:pt x="425450" y="476250"/>
                  </a:lnTo>
                  <a:lnTo>
                    <a:pt x="425450" y="471487"/>
                  </a:lnTo>
                  <a:lnTo>
                    <a:pt x="425450" y="466725"/>
                  </a:lnTo>
                  <a:lnTo>
                    <a:pt x="420687" y="466725"/>
                  </a:lnTo>
                  <a:lnTo>
                    <a:pt x="420687" y="461962"/>
                  </a:lnTo>
                  <a:lnTo>
                    <a:pt x="415925" y="461962"/>
                  </a:lnTo>
                  <a:lnTo>
                    <a:pt x="415925" y="457200"/>
                  </a:lnTo>
                  <a:lnTo>
                    <a:pt x="415925" y="452437"/>
                  </a:lnTo>
                  <a:lnTo>
                    <a:pt x="411162" y="452437"/>
                  </a:lnTo>
                  <a:lnTo>
                    <a:pt x="411162" y="457200"/>
                  </a:lnTo>
                  <a:lnTo>
                    <a:pt x="406400" y="457200"/>
                  </a:lnTo>
                  <a:lnTo>
                    <a:pt x="401637" y="457200"/>
                  </a:lnTo>
                  <a:lnTo>
                    <a:pt x="401637" y="461962"/>
                  </a:lnTo>
                  <a:lnTo>
                    <a:pt x="396875" y="457200"/>
                  </a:lnTo>
                  <a:lnTo>
                    <a:pt x="396875" y="461962"/>
                  </a:lnTo>
                  <a:lnTo>
                    <a:pt x="393700" y="461962"/>
                  </a:lnTo>
                  <a:lnTo>
                    <a:pt x="393700" y="466725"/>
                  </a:lnTo>
                  <a:lnTo>
                    <a:pt x="393700" y="461962"/>
                  </a:lnTo>
                  <a:lnTo>
                    <a:pt x="396875" y="466725"/>
                  </a:lnTo>
                  <a:lnTo>
                    <a:pt x="393700" y="466725"/>
                  </a:lnTo>
                  <a:lnTo>
                    <a:pt x="388937" y="466725"/>
                  </a:lnTo>
                  <a:lnTo>
                    <a:pt x="388937" y="471487"/>
                  </a:lnTo>
                  <a:lnTo>
                    <a:pt x="388937" y="476250"/>
                  </a:lnTo>
                  <a:lnTo>
                    <a:pt x="384175" y="476250"/>
                  </a:lnTo>
                  <a:lnTo>
                    <a:pt x="384175" y="479425"/>
                  </a:lnTo>
                  <a:lnTo>
                    <a:pt x="384175" y="484187"/>
                  </a:lnTo>
                  <a:lnTo>
                    <a:pt x="388937" y="484187"/>
                  </a:lnTo>
                  <a:lnTo>
                    <a:pt x="388937" y="488950"/>
                  </a:lnTo>
                  <a:lnTo>
                    <a:pt x="388937" y="493712"/>
                  </a:lnTo>
                  <a:lnTo>
                    <a:pt x="388937" y="498475"/>
                  </a:lnTo>
                  <a:lnTo>
                    <a:pt x="388937" y="503237"/>
                  </a:lnTo>
                  <a:lnTo>
                    <a:pt x="384175" y="503237"/>
                  </a:lnTo>
                  <a:lnTo>
                    <a:pt x="384175" y="498475"/>
                  </a:lnTo>
                  <a:lnTo>
                    <a:pt x="379412" y="498475"/>
                  </a:lnTo>
                  <a:lnTo>
                    <a:pt x="379412" y="503237"/>
                  </a:lnTo>
                  <a:lnTo>
                    <a:pt x="374650" y="503237"/>
                  </a:lnTo>
                  <a:lnTo>
                    <a:pt x="374650" y="508000"/>
                  </a:lnTo>
                  <a:lnTo>
                    <a:pt x="379412" y="508000"/>
                  </a:lnTo>
                  <a:lnTo>
                    <a:pt x="374650" y="508000"/>
                  </a:lnTo>
                  <a:lnTo>
                    <a:pt x="369887" y="508000"/>
                  </a:lnTo>
                  <a:lnTo>
                    <a:pt x="365125" y="508000"/>
                  </a:lnTo>
                  <a:lnTo>
                    <a:pt x="365125" y="512762"/>
                  </a:lnTo>
                  <a:lnTo>
                    <a:pt x="360362" y="512762"/>
                  </a:lnTo>
                  <a:lnTo>
                    <a:pt x="360362" y="508000"/>
                  </a:lnTo>
                  <a:lnTo>
                    <a:pt x="360362" y="512762"/>
                  </a:lnTo>
                  <a:lnTo>
                    <a:pt x="357187" y="512762"/>
                  </a:lnTo>
                  <a:lnTo>
                    <a:pt x="352425" y="508000"/>
                  </a:lnTo>
                  <a:lnTo>
                    <a:pt x="352425" y="512762"/>
                  </a:lnTo>
                  <a:lnTo>
                    <a:pt x="347662" y="512762"/>
                  </a:lnTo>
                  <a:lnTo>
                    <a:pt x="347662" y="515937"/>
                  </a:lnTo>
                  <a:lnTo>
                    <a:pt x="342900" y="515937"/>
                  </a:lnTo>
                  <a:lnTo>
                    <a:pt x="342900" y="520700"/>
                  </a:lnTo>
                  <a:lnTo>
                    <a:pt x="338137" y="520700"/>
                  </a:lnTo>
                  <a:lnTo>
                    <a:pt x="333375" y="520700"/>
                  </a:lnTo>
                  <a:lnTo>
                    <a:pt x="333375" y="525462"/>
                  </a:lnTo>
                  <a:lnTo>
                    <a:pt x="328612" y="525462"/>
                  </a:lnTo>
                  <a:lnTo>
                    <a:pt x="323850" y="525462"/>
                  </a:lnTo>
                  <a:lnTo>
                    <a:pt x="323850" y="530225"/>
                  </a:lnTo>
                  <a:lnTo>
                    <a:pt x="319087" y="530225"/>
                  </a:lnTo>
                  <a:lnTo>
                    <a:pt x="315912" y="534987"/>
                  </a:lnTo>
                  <a:lnTo>
                    <a:pt x="311150" y="534987"/>
                  </a:lnTo>
                  <a:lnTo>
                    <a:pt x="306387" y="534987"/>
                  </a:lnTo>
                  <a:lnTo>
                    <a:pt x="301625" y="534987"/>
                  </a:lnTo>
                  <a:lnTo>
                    <a:pt x="296862" y="534987"/>
                  </a:lnTo>
                  <a:lnTo>
                    <a:pt x="296862" y="539750"/>
                  </a:lnTo>
                  <a:lnTo>
                    <a:pt x="292100" y="539750"/>
                  </a:lnTo>
                  <a:lnTo>
                    <a:pt x="292100" y="544512"/>
                  </a:lnTo>
                  <a:lnTo>
                    <a:pt x="296862" y="544512"/>
                  </a:lnTo>
                  <a:lnTo>
                    <a:pt x="296862" y="549275"/>
                  </a:lnTo>
                  <a:lnTo>
                    <a:pt x="296862" y="554037"/>
                  </a:lnTo>
                  <a:lnTo>
                    <a:pt x="296862" y="557212"/>
                  </a:lnTo>
                  <a:lnTo>
                    <a:pt x="296862" y="561975"/>
                  </a:lnTo>
                  <a:lnTo>
                    <a:pt x="292100" y="561975"/>
                  </a:lnTo>
                  <a:lnTo>
                    <a:pt x="292100" y="566737"/>
                  </a:lnTo>
                  <a:lnTo>
                    <a:pt x="287337" y="566737"/>
                  </a:lnTo>
                  <a:lnTo>
                    <a:pt x="287337" y="571500"/>
                  </a:lnTo>
                  <a:lnTo>
                    <a:pt x="282575" y="571500"/>
                  </a:lnTo>
                  <a:lnTo>
                    <a:pt x="279400" y="571500"/>
                  </a:lnTo>
                  <a:lnTo>
                    <a:pt x="279400" y="576262"/>
                  </a:lnTo>
                  <a:lnTo>
                    <a:pt x="279400" y="581025"/>
                  </a:lnTo>
                  <a:lnTo>
                    <a:pt x="274637" y="581025"/>
                  </a:lnTo>
                  <a:lnTo>
                    <a:pt x="274637" y="576262"/>
                  </a:lnTo>
                  <a:lnTo>
                    <a:pt x="269875" y="576262"/>
                  </a:lnTo>
                  <a:lnTo>
                    <a:pt x="269875" y="571500"/>
                  </a:lnTo>
                  <a:lnTo>
                    <a:pt x="269875" y="566737"/>
                  </a:lnTo>
                  <a:lnTo>
                    <a:pt x="265112" y="566737"/>
                  </a:lnTo>
                  <a:lnTo>
                    <a:pt x="260350" y="566737"/>
                  </a:lnTo>
                  <a:lnTo>
                    <a:pt x="255587" y="566737"/>
                  </a:lnTo>
                  <a:lnTo>
                    <a:pt x="255587" y="571500"/>
                  </a:lnTo>
                  <a:lnTo>
                    <a:pt x="250825" y="571500"/>
                  </a:lnTo>
                  <a:lnTo>
                    <a:pt x="246062" y="571500"/>
                  </a:lnTo>
                  <a:lnTo>
                    <a:pt x="246062" y="566737"/>
                  </a:lnTo>
                  <a:lnTo>
                    <a:pt x="241300" y="566737"/>
                  </a:lnTo>
                  <a:lnTo>
                    <a:pt x="241300" y="561975"/>
                  </a:lnTo>
                  <a:lnTo>
                    <a:pt x="238125" y="561975"/>
                  </a:lnTo>
                  <a:lnTo>
                    <a:pt x="233362" y="561975"/>
                  </a:lnTo>
                  <a:lnTo>
                    <a:pt x="228600" y="561975"/>
                  </a:lnTo>
                  <a:lnTo>
                    <a:pt x="228600" y="557212"/>
                  </a:lnTo>
                  <a:lnTo>
                    <a:pt x="223837" y="557212"/>
                  </a:lnTo>
                  <a:lnTo>
                    <a:pt x="219075" y="557212"/>
                  </a:lnTo>
                  <a:lnTo>
                    <a:pt x="214312" y="557212"/>
                  </a:lnTo>
                  <a:lnTo>
                    <a:pt x="214312" y="554037"/>
                  </a:lnTo>
                  <a:lnTo>
                    <a:pt x="209550" y="554037"/>
                  </a:lnTo>
                  <a:lnTo>
                    <a:pt x="209550" y="549275"/>
                  </a:lnTo>
                  <a:lnTo>
                    <a:pt x="209550" y="544512"/>
                  </a:lnTo>
                  <a:lnTo>
                    <a:pt x="204787" y="544512"/>
                  </a:lnTo>
                  <a:lnTo>
                    <a:pt x="204787" y="539750"/>
                  </a:lnTo>
                  <a:lnTo>
                    <a:pt x="201612" y="539750"/>
                  </a:lnTo>
                  <a:lnTo>
                    <a:pt x="201612" y="544512"/>
                  </a:lnTo>
                  <a:lnTo>
                    <a:pt x="196850" y="544512"/>
                  </a:lnTo>
                  <a:lnTo>
                    <a:pt x="192087" y="544512"/>
                  </a:lnTo>
                  <a:lnTo>
                    <a:pt x="187325" y="544512"/>
                  </a:lnTo>
                  <a:lnTo>
                    <a:pt x="187325" y="539750"/>
                  </a:lnTo>
                  <a:lnTo>
                    <a:pt x="187325" y="534987"/>
                  </a:lnTo>
                  <a:lnTo>
                    <a:pt x="182562" y="534987"/>
                  </a:lnTo>
                  <a:lnTo>
                    <a:pt x="177800" y="534987"/>
                  </a:lnTo>
                  <a:lnTo>
                    <a:pt x="177800" y="539750"/>
                  </a:lnTo>
                  <a:lnTo>
                    <a:pt x="173037" y="539750"/>
                  </a:lnTo>
                  <a:lnTo>
                    <a:pt x="173037" y="544512"/>
                  </a:lnTo>
                  <a:lnTo>
                    <a:pt x="168275" y="544512"/>
                  </a:lnTo>
                  <a:lnTo>
                    <a:pt x="168275" y="549275"/>
                  </a:lnTo>
                  <a:lnTo>
                    <a:pt x="165100" y="549275"/>
                  </a:lnTo>
                  <a:lnTo>
                    <a:pt x="165100" y="554037"/>
                  </a:lnTo>
                  <a:lnTo>
                    <a:pt x="165100" y="557212"/>
                  </a:lnTo>
                  <a:lnTo>
                    <a:pt x="160337" y="557212"/>
                  </a:lnTo>
                  <a:lnTo>
                    <a:pt x="165100" y="561975"/>
                  </a:lnTo>
                  <a:lnTo>
                    <a:pt x="160337" y="561975"/>
                  </a:lnTo>
                  <a:lnTo>
                    <a:pt x="155575" y="561975"/>
                  </a:lnTo>
                  <a:lnTo>
                    <a:pt x="150812" y="561975"/>
                  </a:lnTo>
                  <a:lnTo>
                    <a:pt x="150812" y="566737"/>
                  </a:lnTo>
                  <a:lnTo>
                    <a:pt x="146050" y="566737"/>
                  </a:lnTo>
                  <a:lnTo>
                    <a:pt x="141287" y="566737"/>
                  </a:lnTo>
                  <a:lnTo>
                    <a:pt x="141287" y="571500"/>
                  </a:lnTo>
                  <a:lnTo>
                    <a:pt x="141287" y="576262"/>
                  </a:lnTo>
                  <a:lnTo>
                    <a:pt x="136525" y="576262"/>
                  </a:lnTo>
                  <a:lnTo>
                    <a:pt x="131762" y="576262"/>
                  </a:lnTo>
                  <a:lnTo>
                    <a:pt x="127000" y="581025"/>
                  </a:lnTo>
                  <a:lnTo>
                    <a:pt x="123825" y="581025"/>
                  </a:lnTo>
                  <a:lnTo>
                    <a:pt x="123825" y="576262"/>
                  </a:lnTo>
                  <a:lnTo>
                    <a:pt x="119062" y="576262"/>
                  </a:lnTo>
                  <a:lnTo>
                    <a:pt x="114300" y="576262"/>
                  </a:lnTo>
                  <a:lnTo>
                    <a:pt x="114300" y="571500"/>
                  </a:lnTo>
                  <a:lnTo>
                    <a:pt x="109537" y="571500"/>
                  </a:lnTo>
                  <a:lnTo>
                    <a:pt x="109537" y="566737"/>
                  </a:lnTo>
                  <a:lnTo>
                    <a:pt x="104775" y="566737"/>
                  </a:lnTo>
                  <a:lnTo>
                    <a:pt x="104775" y="561975"/>
                  </a:lnTo>
                  <a:lnTo>
                    <a:pt x="104775" y="557212"/>
                  </a:lnTo>
                  <a:lnTo>
                    <a:pt x="104775" y="554037"/>
                  </a:lnTo>
                  <a:lnTo>
                    <a:pt x="109537" y="554037"/>
                  </a:lnTo>
                  <a:lnTo>
                    <a:pt x="109537" y="549275"/>
                  </a:lnTo>
                  <a:lnTo>
                    <a:pt x="114300" y="549275"/>
                  </a:lnTo>
                  <a:lnTo>
                    <a:pt x="114300" y="544512"/>
                  </a:lnTo>
                  <a:lnTo>
                    <a:pt x="119062" y="544512"/>
                  </a:lnTo>
                  <a:lnTo>
                    <a:pt x="119062" y="539750"/>
                  </a:lnTo>
                  <a:lnTo>
                    <a:pt x="123825" y="539750"/>
                  </a:lnTo>
                  <a:lnTo>
                    <a:pt x="123825" y="534987"/>
                  </a:lnTo>
                  <a:lnTo>
                    <a:pt x="123825" y="530225"/>
                  </a:lnTo>
                  <a:lnTo>
                    <a:pt x="123825" y="525462"/>
                  </a:lnTo>
                  <a:lnTo>
                    <a:pt x="119062" y="525462"/>
                  </a:lnTo>
                  <a:lnTo>
                    <a:pt x="114300" y="525462"/>
                  </a:lnTo>
                  <a:lnTo>
                    <a:pt x="119062" y="525462"/>
                  </a:lnTo>
                  <a:lnTo>
                    <a:pt x="123825" y="525462"/>
                  </a:lnTo>
                  <a:lnTo>
                    <a:pt x="123825" y="520700"/>
                  </a:lnTo>
                  <a:lnTo>
                    <a:pt x="123825" y="515937"/>
                  </a:lnTo>
                  <a:lnTo>
                    <a:pt x="127000" y="515937"/>
                  </a:lnTo>
                  <a:lnTo>
                    <a:pt x="127000" y="512762"/>
                  </a:lnTo>
                  <a:lnTo>
                    <a:pt x="127000" y="508000"/>
                  </a:lnTo>
                  <a:lnTo>
                    <a:pt x="131762" y="508000"/>
                  </a:lnTo>
                  <a:lnTo>
                    <a:pt x="131762" y="512762"/>
                  </a:lnTo>
                  <a:lnTo>
                    <a:pt x="136525" y="512762"/>
                  </a:lnTo>
                  <a:lnTo>
                    <a:pt x="136525" y="515937"/>
                  </a:lnTo>
                  <a:lnTo>
                    <a:pt x="136525" y="512762"/>
                  </a:lnTo>
                  <a:lnTo>
                    <a:pt x="136525" y="508000"/>
                  </a:lnTo>
                  <a:lnTo>
                    <a:pt x="136525" y="503237"/>
                  </a:lnTo>
                  <a:lnTo>
                    <a:pt x="131762" y="503237"/>
                  </a:lnTo>
                  <a:lnTo>
                    <a:pt x="131762" y="498475"/>
                  </a:lnTo>
                  <a:lnTo>
                    <a:pt x="127000" y="498475"/>
                  </a:lnTo>
                  <a:lnTo>
                    <a:pt x="127000" y="503237"/>
                  </a:lnTo>
                  <a:lnTo>
                    <a:pt x="127000" y="498475"/>
                  </a:lnTo>
                  <a:lnTo>
                    <a:pt x="123825" y="498475"/>
                  </a:lnTo>
                  <a:lnTo>
                    <a:pt x="119062" y="498475"/>
                  </a:lnTo>
                  <a:lnTo>
                    <a:pt x="119062" y="493712"/>
                  </a:lnTo>
                  <a:lnTo>
                    <a:pt x="119062" y="488950"/>
                  </a:lnTo>
                  <a:lnTo>
                    <a:pt x="114300" y="488950"/>
                  </a:lnTo>
                  <a:lnTo>
                    <a:pt x="114300" y="484187"/>
                  </a:lnTo>
                  <a:lnTo>
                    <a:pt x="109537" y="484187"/>
                  </a:lnTo>
                  <a:lnTo>
                    <a:pt x="104775" y="484187"/>
                  </a:lnTo>
                  <a:lnTo>
                    <a:pt x="104775" y="479425"/>
                  </a:lnTo>
                  <a:lnTo>
                    <a:pt x="104775" y="476250"/>
                  </a:lnTo>
                  <a:lnTo>
                    <a:pt x="104775" y="471487"/>
                  </a:lnTo>
                  <a:lnTo>
                    <a:pt x="109537" y="471487"/>
                  </a:lnTo>
                  <a:lnTo>
                    <a:pt x="104775" y="471487"/>
                  </a:lnTo>
                  <a:lnTo>
                    <a:pt x="109537" y="466725"/>
                  </a:lnTo>
                  <a:lnTo>
                    <a:pt x="104775" y="466725"/>
                  </a:lnTo>
                  <a:lnTo>
                    <a:pt x="104775" y="471487"/>
                  </a:lnTo>
                  <a:lnTo>
                    <a:pt x="104775" y="466725"/>
                  </a:lnTo>
                  <a:lnTo>
                    <a:pt x="100012" y="466725"/>
                  </a:lnTo>
                  <a:lnTo>
                    <a:pt x="100012" y="471487"/>
                  </a:lnTo>
                  <a:lnTo>
                    <a:pt x="95250" y="471487"/>
                  </a:lnTo>
                  <a:lnTo>
                    <a:pt x="95250" y="476250"/>
                  </a:lnTo>
                  <a:lnTo>
                    <a:pt x="90487" y="476250"/>
                  </a:lnTo>
                  <a:lnTo>
                    <a:pt x="90487" y="471487"/>
                  </a:lnTo>
                  <a:lnTo>
                    <a:pt x="95250" y="471487"/>
                  </a:lnTo>
                  <a:lnTo>
                    <a:pt x="95250" y="466725"/>
                  </a:lnTo>
                  <a:lnTo>
                    <a:pt x="90487" y="466725"/>
                  </a:lnTo>
                  <a:lnTo>
                    <a:pt x="95250" y="466725"/>
                  </a:lnTo>
                  <a:lnTo>
                    <a:pt x="95250" y="461962"/>
                  </a:lnTo>
                  <a:lnTo>
                    <a:pt x="90487" y="461962"/>
                  </a:lnTo>
                  <a:lnTo>
                    <a:pt x="90487" y="457200"/>
                  </a:lnTo>
                  <a:lnTo>
                    <a:pt x="87312" y="457200"/>
                  </a:lnTo>
                  <a:lnTo>
                    <a:pt x="87312" y="461962"/>
                  </a:lnTo>
                  <a:lnTo>
                    <a:pt x="87312" y="457200"/>
                  </a:lnTo>
                  <a:lnTo>
                    <a:pt x="82550" y="457200"/>
                  </a:lnTo>
                  <a:lnTo>
                    <a:pt x="82550" y="452437"/>
                  </a:lnTo>
                  <a:lnTo>
                    <a:pt x="77787" y="452437"/>
                  </a:lnTo>
                  <a:lnTo>
                    <a:pt x="82550" y="452437"/>
                  </a:lnTo>
                  <a:lnTo>
                    <a:pt x="77787" y="452437"/>
                  </a:lnTo>
                  <a:lnTo>
                    <a:pt x="77787" y="447675"/>
                  </a:lnTo>
                  <a:lnTo>
                    <a:pt x="82550" y="447675"/>
                  </a:lnTo>
                  <a:lnTo>
                    <a:pt x="82550" y="442912"/>
                  </a:lnTo>
                  <a:lnTo>
                    <a:pt x="82550" y="438150"/>
                  </a:lnTo>
                  <a:lnTo>
                    <a:pt x="87312" y="438150"/>
                  </a:lnTo>
                  <a:lnTo>
                    <a:pt x="82550" y="438150"/>
                  </a:lnTo>
                  <a:lnTo>
                    <a:pt x="87312" y="438150"/>
                  </a:lnTo>
                  <a:lnTo>
                    <a:pt x="87312" y="442912"/>
                  </a:lnTo>
                  <a:lnTo>
                    <a:pt x="87312" y="438150"/>
                  </a:lnTo>
                  <a:lnTo>
                    <a:pt x="90487" y="438150"/>
                  </a:lnTo>
                  <a:lnTo>
                    <a:pt x="90487" y="434975"/>
                  </a:lnTo>
                  <a:lnTo>
                    <a:pt x="90487" y="430212"/>
                  </a:lnTo>
                  <a:lnTo>
                    <a:pt x="90487" y="425450"/>
                  </a:lnTo>
                  <a:lnTo>
                    <a:pt x="95250" y="425450"/>
                  </a:lnTo>
                  <a:lnTo>
                    <a:pt x="95250" y="420687"/>
                  </a:lnTo>
                  <a:lnTo>
                    <a:pt x="90487" y="420687"/>
                  </a:lnTo>
                  <a:lnTo>
                    <a:pt x="90487" y="415925"/>
                  </a:lnTo>
                  <a:lnTo>
                    <a:pt x="95250" y="415925"/>
                  </a:lnTo>
                  <a:lnTo>
                    <a:pt x="95250" y="411162"/>
                  </a:lnTo>
                  <a:lnTo>
                    <a:pt x="95250" y="406400"/>
                  </a:lnTo>
                  <a:lnTo>
                    <a:pt x="100012" y="406400"/>
                  </a:lnTo>
                  <a:lnTo>
                    <a:pt x="95250" y="406400"/>
                  </a:lnTo>
                  <a:lnTo>
                    <a:pt x="95250" y="401637"/>
                  </a:lnTo>
                  <a:lnTo>
                    <a:pt x="100012" y="401637"/>
                  </a:lnTo>
                  <a:lnTo>
                    <a:pt x="95250" y="398462"/>
                  </a:lnTo>
                  <a:lnTo>
                    <a:pt x="100012" y="398462"/>
                  </a:lnTo>
                  <a:lnTo>
                    <a:pt x="104775" y="398462"/>
                  </a:lnTo>
                  <a:lnTo>
                    <a:pt x="104775" y="393700"/>
                  </a:lnTo>
                  <a:lnTo>
                    <a:pt x="104775" y="388937"/>
                  </a:lnTo>
                  <a:lnTo>
                    <a:pt x="104775" y="384175"/>
                  </a:lnTo>
                  <a:lnTo>
                    <a:pt x="104775" y="379412"/>
                  </a:lnTo>
                  <a:lnTo>
                    <a:pt x="109537" y="379412"/>
                  </a:lnTo>
                  <a:lnTo>
                    <a:pt x="104775" y="379412"/>
                  </a:lnTo>
                  <a:lnTo>
                    <a:pt x="104775" y="374650"/>
                  </a:lnTo>
                  <a:lnTo>
                    <a:pt x="109537" y="374650"/>
                  </a:lnTo>
                  <a:lnTo>
                    <a:pt x="109537" y="369887"/>
                  </a:lnTo>
                  <a:lnTo>
                    <a:pt x="114300" y="369887"/>
                  </a:lnTo>
                  <a:lnTo>
                    <a:pt x="114300" y="365125"/>
                  </a:lnTo>
                  <a:lnTo>
                    <a:pt x="119062" y="365125"/>
                  </a:lnTo>
                  <a:lnTo>
                    <a:pt x="119062" y="361950"/>
                  </a:lnTo>
                  <a:lnTo>
                    <a:pt x="123825" y="361950"/>
                  </a:lnTo>
                  <a:lnTo>
                    <a:pt x="119062" y="357187"/>
                  </a:lnTo>
                  <a:lnTo>
                    <a:pt x="119062" y="352425"/>
                  </a:lnTo>
                  <a:lnTo>
                    <a:pt x="119062" y="347662"/>
                  </a:lnTo>
                  <a:lnTo>
                    <a:pt x="114300" y="347662"/>
                  </a:lnTo>
                  <a:lnTo>
                    <a:pt x="114300" y="342900"/>
                  </a:lnTo>
                  <a:lnTo>
                    <a:pt x="109537" y="342900"/>
                  </a:lnTo>
                  <a:lnTo>
                    <a:pt x="109537" y="338137"/>
                  </a:lnTo>
                  <a:lnTo>
                    <a:pt x="109537" y="333375"/>
                  </a:lnTo>
                  <a:lnTo>
                    <a:pt x="104775" y="333375"/>
                  </a:lnTo>
                  <a:lnTo>
                    <a:pt x="100012" y="333375"/>
                  </a:lnTo>
                  <a:lnTo>
                    <a:pt x="95250" y="333375"/>
                  </a:lnTo>
                  <a:lnTo>
                    <a:pt x="95250" y="328612"/>
                  </a:lnTo>
                  <a:lnTo>
                    <a:pt x="100012" y="328612"/>
                  </a:lnTo>
                  <a:lnTo>
                    <a:pt x="95250" y="328612"/>
                  </a:lnTo>
                  <a:lnTo>
                    <a:pt x="100012" y="328612"/>
                  </a:lnTo>
                  <a:lnTo>
                    <a:pt x="100012" y="323850"/>
                  </a:lnTo>
                  <a:lnTo>
                    <a:pt x="95250" y="323850"/>
                  </a:lnTo>
                  <a:lnTo>
                    <a:pt x="95250" y="320675"/>
                  </a:lnTo>
                  <a:lnTo>
                    <a:pt x="90487" y="320675"/>
                  </a:lnTo>
                  <a:lnTo>
                    <a:pt x="90487" y="323850"/>
                  </a:lnTo>
                  <a:lnTo>
                    <a:pt x="87312" y="323850"/>
                  </a:lnTo>
                  <a:lnTo>
                    <a:pt x="87312" y="328612"/>
                  </a:lnTo>
                  <a:lnTo>
                    <a:pt x="82550" y="328612"/>
                  </a:lnTo>
                  <a:lnTo>
                    <a:pt x="77787" y="328612"/>
                  </a:lnTo>
                  <a:lnTo>
                    <a:pt x="73025" y="328612"/>
                  </a:lnTo>
                  <a:lnTo>
                    <a:pt x="68262" y="328612"/>
                  </a:lnTo>
                  <a:lnTo>
                    <a:pt x="63500" y="328612"/>
                  </a:lnTo>
                  <a:lnTo>
                    <a:pt x="63500" y="323850"/>
                  </a:lnTo>
                  <a:lnTo>
                    <a:pt x="58737" y="323850"/>
                  </a:lnTo>
                  <a:lnTo>
                    <a:pt x="58737" y="328612"/>
                  </a:lnTo>
                  <a:lnTo>
                    <a:pt x="53975" y="328612"/>
                  </a:lnTo>
                  <a:lnTo>
                    <a:pt x="53975" y="333375"/>
                  </a:lnTo>
                  <a:lnTo>
                    <a:pt x="53975" y="338137"/>
                  </a:lnTo>
                  <a:lnTo>
                    <a:pt x="53975" y="342900"/>
                  </a:lnTo>
                  <a:lnTo>
                    <a:pt x="50800" y="342900"/>
                  </a:lnTo>
                  <a:lnTo>
                    <a:pt x="26987" y="342900"/>
                  </a:lnTo>
                  <a:lnTo>
                    <a:pt x="26987" y="338137"/>
                  </a:lnTo>
                  <a:lnTo>
                    <a:pt x="22225" y="338137"/>
                  </a:lnTo>
                  <a:lnTo>
                    <a:pt x="22225" y="333375"/>
                  </a:lnTo>
                  <a:lnTo>
                    <a:pt x="17462" y="333375"/>
                  </a:lnTo>
                  <a:lnTo>
                    <a:pt x="17462" y="328612"/>
                  </a:lnTo>
                  <a:lnTo>
                    <a:pt x="17462" y="323850"/>
                  </a:lnTo>
                  <a:lnTo>
                    <a:pt x="17462" y="320675"/>
                  </a:lnTo>
                  <a:lnTo>
                    <a:pt x="17462" y="315912"/>
                  </a:lnTo>
                  <a:lnTo>
                    <a:pt x="12700" y="315912"/>
                  </a:lnTo>
                  <a:lnTo>
                    <a:pt x="12700" y="311150"/>
                  </a:lnTo>
                  <a:lnTo>
                    <a:pt x="12700" y="306387"/>
                  </a:lnTo>
                  <a:lnTo>
                    <a:pt x="12700" y="301625"/>
                  </a:lnTo>
                  <a:lnTo>
                    <a:pt x="12700" y="296862"/>
                  </a:lnTo>
                  <a:lnTo>
                    <a:pt x="17462" y="296862"/>
                  </a:lnTo>
                  <a:lnTo>
                    <a:pt x="22225" y="296862"/>
                  </a:lnTo>
                  <a:lnTo>
                    <a:pt x="17462" y="296862"/>
                  </a:lnTo>
                  <a:lnTo>
                    <a:pt x="17462" y="292100"/>
                  </a:lnTo>
                  <a:lnTo>
                    <a:pt x="22225" y="292100"/>
                  </a:lnTo>
                  <a:lnTo>
                    <a:pt x="22225" y="287337"/>
                  </a:lnTo>
                  <a:lnTo>
                    <a:pt x="17462" y="287337"/>
                  </a:lnTo>
                  <a:lnTo>
                    <a:pt x="17462" y="284162"/>
                  </a:lnTo>
                  <a:lnTo>
                    <a:pt x="17462" y="279400"/>
                  </a:lnTo>
                  <a:lnTo>
                    <a:pt x="12700" y="279400"/>
                  </a:lnTo>
                  <a:lnTo>
                    <a:pt x="12700" y="274637"/>
                  </a:lnTo>
                  <a:lnTo>
                    <a:pt x="9525" y="274637"/>
                  </a:lnTo>
                  <a:lnTo>
                    <a:pt x="9525" y="279400"/>
                  </a:lnTo>
                  <a:lnTo>
                    <a:pt x="4762" y="279400"/>
                  </a:lnTo>
                  <a:lnTo>
                    <a:pt x="4762" y="274637"/>
                  </a:lnTo>
                  <a:lnTo>
                    <a:pt x="0" y="274637"/>
                  </a:lnTo>
                  <a:lnTo>
                    <a:pt x="4762" y="274637"/>
                  </a:lnTo>
                  <a:lnTo>
                    <a:pt x="4762" y="269875"/>
                  </a:lnTo>
                  <a:lnTo>
                    <a:pt x="4762" y="274637"/>
                  </a:lnTo>
                  <a:lnTo>
                    <a:pt x="9525" y="274637"/>
                  </a:lnTo>
                  <a:lnTo>
                    <a:pt x="9525" y="269875"/>
                  </a:lnTo>
                  <a:lnTo>
                    <a:pt x="4762" y="269875"/>
                  </a:lnTo>
                  <a:lnTo>
                    <a:pt x="4762" y="265112"/>
                  </a:lnTo>
                  <a:lnTo>
                    <a:pt x="9525" y="265112"/>
                  </a:lnTo>
                  <a:lnTo>
                    <a:pt x="12700" y="265112"/>
                  </a:lnTo>
                  <a:lnTo>
                    <a:pt x="12700" y="260350"/>
                  </a:lnTo>
                  <a:lnTo>
                    <a:pt x="17462" y="260350"/>
                  </a:lnTo>
                  <a:lnTo>
                    <a:pt x="17462" y="255587"/>
                  </a:lnTo>
                  <a:lnTo>
                    <a:pt x="22225" y="255587"/>
                  </a:lnTo>
                  <a:lnTo>
                    <a:pt x="22225" y="250825"/>
                  </a:lnTo>
                  <a:lnTo>
                    <a:pt x="22225" y="246062"/>
                  </a:lnTo>
                  <a:lnTo>
                    <a:pt x="26987" y="246062"/>
                  </a:lnTo>
                  <a:lnTo>
                    <a:pt x="31750" y="246062"/>
                  </a:lnTo>
                  <a:lnTo>
                    <a:pt x="31750" y="242887"/>
                  </a:lnTo>
                  <a:lnTo>
                    <a:pt x="31750" y="238125"/>
                  </a:lnTo>
                  <a:lnTo>
                    <a:pt x="31750" y="242887"/>
                  </a:lnTo>
                  <a:lnTo>
                    <a:pt x="31750" y="238125"/>
                  </a:lnTo>
                  <a:lnTo>
                    <a:pt x="36512" y="238125"/>
                  </a:lnTo>
                  <a:lnTo>
                    <a:pt x="36512" y="233362"/>
                  </a:lnTo>
                  <a:lnTo>
                    <a:pt x="36512" y="228600"/>
                  </a:lnTo>
                  <a:lnTo>
                    <a:pt x="41275" y="228600"/>
                  </a:lnTo>
                  <a:lnTo>
                    <a:pt x="36512" y="228600"/>
                  </a:lnTo>
                  <a:lnTo>
                    <a:pt x="41275" y="228600"/>
                  </a:lnTo>
                  <a:lnTo>
                    <a:pt x="41275" y="223837"/>
                  </a:lnTo>
                  <a:lnTo>
                    <a:pt x="41275" y="228600"/>
                  </a:lnTo>
                  <a:lnTo>
                    <a:pt x="46037" y="228600"/>
                  </a:lnTo>
                  <a:lnTo>
                    <a:pt x="50800" y="228600"/>
                  </a:lnTo>
                  <a:lnTo>
                    <a:pt x="50800" y="233362"/>
                  </a:lnTo>
                  <a:lnTo>
                    <a:pt x="50800" y="238125"/>
                  </a:lnTo>
                  <a:lnTo>
                    <a:pt x="53975" y="238125"/>
                  </a:lnTo>
                  <a:lnTo>
                    <a:pt x="53975" y="242887"/>
                  </a:lnTo>
                  <a:lnTo>
                    <a:pt x="58737" y="242887"/>
                  </a:lnTo>
                  <a:lnTo>
                    <a:pt x="58737" y="238125"/>
                  </a:lnTo>
                  <a:lnTo>
                    <a:pt x="58737" y="242887"/>
                  </a:lnTo>
                  <a:lnTo>
                    <a:pt x="63500" y="242887"/>
                  </a:lnTo>
                  <a:lnTo>
                    <a:pt x="58737" y="242887"/>
                  </a:lnTo>
                  <a:lnTo>
                    <a:pt x="63500" y="242887"/>
                  </a:lnTo>
                  <a:lnTo>
                    <a:pt x="63500" y="246062"/>
                  </a:lnTo>
                  <a:lnTo>
                    <a:pt x="68262" y="246062"/>
                  </a:lnTo>
                  <a:lnTo>
                    <a:pt x="73025" y="246062"/>
                  </a:lnTo>
                  <a:lnTo>
                    <a:pt x="68262" y="246062"/>
                  </a:lnTo>
                  <a:lnTo>
                    <a:pt x="68262" y="242887"/>
                  </a:lnTo>
                  <a:lnTo>
                    <a:pt x="73025" y="242887"/>
                  </a:lnTo>
                  <a:lnTo>
                    <a:pt x="73025" y="246062"/>
                  </a:lnTo>
                  <a:lnTo>
                    <a:pt x="73025" y="242887"/>
                  </a:lnTo>
                  <a:lnTo>
                    <a:pt x="77787" y="242887"/>
                  </a:lnTo>
                  <a:lnTo>
                    <a:pt x="73025" y="242887"/>
                  </a:lnTo>
                  <a:lnTo>
                    <a:pt x="73025" y="238125"/>
                  </a:lnTo>
                  <a:lnTo>
                    <a:pt x="77787" y="238125"/>
                  </a:lnTo>
                  <a:lnTo>
                    <a:pt x="77787" y="233362"/>
                  </a:lnTo>
                  <a:lnTo>
                    <a:pt x="77787" y="238125"/>
                  </a:lnTo>
                  <a:lnTo>
                    <a:pt x="77787" y="233362"/>
                  </a:lnTo>
                  <a:lnTo>
                    <a:pt x="82550" y="233362"/>
                  </a:lnTo>
                  <a:lnTo>
                    <a:pt x="82550" y="228600"/>
                  </a:lnTo>
                  <a:lnTo>
                    <a:pt x="87312" y="228600"/>
                  </a:lnTo>
                  <a:lnTo>
                    <a:pt x="82550" y="228600"/>
                  </a:lnTo>
                  <a:lnTo>
                    <a:pt x="82550" y="223837"/>
                  </a:lnTo>
                  <a:lnTo>
                    <a:pt x="87312" y="223837"/>
                  </a:lnTo>
                  <a:lnTo>
                    <a:pt x="90487" y="223837"/>
                  </a:lnTo>
                  <a:lnTo>
                    <a:pt x="90487" y="228600"/>
                  </a:lnTo>
                  <a:lnTo>
                    <a:pt x="95250" y="228600"/>
                  </a:lnTo>
                  <a:lnTo>
                    <a:pt x="100012" y="228600"/>
                  </a:lnTo>
                  <a:lnTo>
                    <a:pt x="100012" y="233362"/>
                  </a:lnTo>
                  <a:lnTo>
                    <a:pt x="104775" y="233362"/>
                  </a:lnTo>
                  <a:lnTo>
                    <a:pt x="104775" y="238125"/>
                  </a:lnTo>
                  <a:lnTo>
                    <a:pt x="104775" y="242887"/>
                  </a:lnTo>
                  <a:lnTo>
                    <a:pt x="127000" y="242887"/>
                  </a:lnTo>
                  <a:lnTo>
                    <a:pt x="127000" y="238125"/>
                  </a:lnTo>
                  <a:lnTo>
                    <a:pt x="127000" y="242887"/>
                  </a:lnTo>
                  <a:lnTo>
                    <a:pt x="127000" y="238125"/>
                  </a:lnTo>
                  <a:lnTo>
                    <a:pt x="131762" y="238125"/>
                  </a:lnTo>
                  <a:lnTo>
                    <a:pt x="131762" y="242887"/>
                  </a:lnTo>
                  <a:lnTo>
                    <a:pt x="136525" y="242887"/>
                  </a:lnTo>
                  <a:lnTo>
                    <a:pt x="136525" y="238125"/>
                  </a:lnTo>
                  <a:lnTo>
                    <a:pt x="141287" y="238125"/>
                  </a:lnTo>
                  <a:lnTo>
                    <a:pt x="141287" y="242887"/>
                  </a:lnTo>
                  <a:lnTo>
                    <a:pt x="141287" y="246062"/>
                  </a:lnTo>
                  <a:lnTo>
                    <a:pt x="146050" y="246062"/>
                  </a:lnTo>
                  <a:lnTo>
                    <a:pt x="146050" y="242887"/>
                  </a:lnTo>
                  <a:lnTo>
                    <a:pt x="150812" y="242887"/>
                  </a:lnTo>
                  <a:lnTo>
                    <a:pt x="150812" y="238125"/>
                  </a:lnTo>
                  <a:lnTo>
                    <a:pt x="155575" y="238125"/>
                  </a:lnTo>
                  <a:lnTo>
                    <a:pt x="160337" y="238125"/>
                  </a:lnTo>
                  <a:lnTo>
                    <a:pt x="160337" y="233362"/>
                  </a:lnTo>
                  <a:lnTo>
                    <a:pt x="165100" y="233362"/>
                  </a:lnTo>
                  <a:lnTo>
                    <a:pt x="165100" y="228600"/>
                  </a:lnTo>
                  <a:lnTo>
                    <a:pt x="168275" y="228600"/>
                  </a:lnTo>
                  <a:lnTo>
                    <a:pt x="168275" y="233362"/>
                  </a:lnTo>
                  <a:lnTo>
                    <a:pt x="168275" y="228600"/>
                  </a:lnTo>
                  <a:lnTo>
                    <a:pt x="173037" y="228600"/>
                  </a:lnTo>
                  <a:lnTo>
                    <a:pt x="173037" y="233362"/>
                  </a:lnTo>
                  <a:lnTo>
                    <a:pt x="177800" y="233362"/>
                  </a:lnTo>
                  <a:lnTo>
                    <a:pt x="177800" y="238125"/>
                  </a:lnTo>
                  <a:lnTo>
                    <a:pt x="177800" y="233362"/>
                  </a:lnTo>
                  <a:lnTo>
                    <a:pt x="182562" y="233362"/>
                  </a:lnTo>
                  <a:lnTo>
                    <a:pt x="182562" y="228600"/>
                  </a:lnTo>
                  <a:lnTo>
                    <a:pt x="182562" y="223837"/>
                  </a:lnTo>
                  <a:lnTo>
                    <a:pt x="187325" y="223837"/>
                  </a:lnTo>
                  <a:lnTo>
                    <a:pt x="182562" y="223837"/>
                  </a:lnTo>
                  <a:lnTo>
                    <a:pt x="182562" y="219075"/>
                  </a:lnTo>
                  <a:lnTo>
                    <a:pt x="187325" y="219075"/>
                  </a:lnTo>
                  <a:lnTo>
                    <a:pt x="187325" y="214312"/>
                  </a:lnTo>
                  <a:lnTo>
                    <a:pt x="182562" y="214312"/>
                  </a:lnTo>
                  <a:lnTo>
                    <a:pt x="187325" y="214312"/>
                  </a:lnTo>
                  <a:lnTo>
                    <a:pt x="187325" y="209550"/>
                  </a:lnTo>
                  <a:lnTo>
                    <a:pt x="192087" y="209550"/>
                  </a:lnTo>
                  <a:lnTo>
                    <a:pt x="192087" y="206375"/>
                  </a:lnTo>
                  <a:lnTo>
                    <a:pt x="192087" y="201612"/>
                  </a:lnTo>
                  <a:lnTo>
                    <a:pt x="192087" y="196850"/>
                  </a:lnTo>
                  <a:lnTo>
                    <a:pt x="192087" y="192087"/>
                  </a:lnTo>
                  <a:lnTo>
                    <a:pt x="196850" y="192087"/>
                  </a:lnTo>
                  <a:lnTo>
                    <a:pt x="196850" y="187325"/>
                  </a:lnTo>
                  <a:lnTo>
                    <a:pt x="201612" y="187325"/>
                  </a:lnTo>
                  <a:lnTo>
                    <a:pt x="204787" y="187325"/>
                  </a:lnTo>
                  <a:lnTo>
                    <a:pt x="209550" y="187325"/>
                  </a:lnTo>
                  <a:lnTo>
                    <a:pt x="214312" y="187325"/>
                  </a:lnTo>
                  <a:lnTo>
                    <a:pt x="219075" y="187325"/>
                  </a:lnTo>
                  <a:lnTo>
                    <a:pt x="219075" y="192087"/>
                  </a:lnTo>
                  <a:lnTo>
                    <a:pt x="223837" y="192087"/>
                  </a:lnTo>
                  <a:lnTo>
                    <a:pt x="223837" y="196850"/>
                  </a:lnTo>
                  <a:lnTo>
                    <a:pt x="228600" y="196850"/>
                  </a:lnTo>
                  <a:lnTo>
                    <a:pt x="228600" y="201612"/>
                  </a:lnTo>
                  <a:lnTo>
                    <a:pt x="228600" y="196850"/>
                  </a:lnTo>
                  <a:lnTo>
                    <a:pt x="233362" y="196850"/>
                  </a:lnTo>
                  <a:lnTo>
                    <a:pt x="238125" y="196850"/>
                  </a:lnTo>
                  <a:lnTo>
                    <a:pt x="238125" y="192087"/>
                  </a:lnTo>
                  <a:lnTo>
                    <a:pt x="241300" y="192087"/>
                  </a:lnTo>
                  <a:lnTo>
                    <a:pt x="246062" y="192087"/>
                  </a:lnTo>
                  <a:lnTo>
                    <a:pt x="250825" y="192087"/>
                  </a:lnTo>
                  <a:lnTo>
                    <a:pt x="255587" y="192087"/>
                  </a:lnTo>
                  <a:lnTo>
                    <a:pt x="255587" y="187325"/>
                  </a:lnTo>
                  <a:lnTo>
                    <a:pt x="255587" y="192087"/>
                  </a:lnTo>
                  <a:lnTo>
                    <a:pt x="255587" y="187325"/>
                  </a:lnTo>
                  <a:lnTo>
                    <a:pt x="260350" y="187325"/>
                  </a:lnTo>
                  <a:lnTo>
                    <a:pt x="260350" y="192087"/>
                  </a:lnTo>
                  <a:lnTo>
                    <a:pt x="265112" y="192087"/>
                  </a:lnTo>
                  <a:lnTo>
                    <a:pt x="265112" y="187325"/>
                  </a:lnTo>
                  <a:lnTo>
                    <a:pt x="269875" y="187325"/>
                  </a:lnTo>
                  <a:lnTo>
                    <a:pt x="274637" y="187325"/>
                  </a:lnTo>
                  <a:lnTo>
                    <a:pt x="274637" y="182562"/>
                  </a:lnTo>
                  <a:lnTo>
                    <a:pt x="279400" y="182562"/>
                  </a:lnTo>
                  <a:lnTo>
                    <a:pt x="282575" y="182562"/>
                  </a:lnTo>
                  <a:lnTo>
                    <a:pt x="287337" y="182562"/>
                  </a:lnTo>
                  <a:lnTo>
                    <a:pt x="287337" y="187325"/>
                  </a:lnTo>
                  <a:lnTo>
                    <a:pt x="292100" y="187325"/>
                  </a:lnTo>
                  <a:lnTo>
                    <a:pt x="296862" y="187325"/>
                  </a:lnTo>
                  <a:lnTo>
                    <a:pt x="296862" y="182562"/>
                  </a:lnTo>
                  <a:lnTo>
                    <a:pt x="301625" y="182562"/>
                  </a:lnTo>
                  <a:lnTo>
                    <a:pt x="301625" y="177800"/>
                  </a:lnTo>
                  <a:lnTo>
                    <a:pt x="306387" y="177800"/>
                  </a:lnTo>
                  <a:lnTo>
                    <a:pt x="306387" y="173037"/>
                  </a:lnTo>
                  <a:lnTo>
                    <a:pt x="306387" y="169862"/>
                  </a:lnTo>
                  <a:lnTo>
                    <a:pt x="301625" y="169862"/>
                  </a:lnTo>
                  <a:lnTo>
                    <a:pt x="301625" y="165100"/>
                  </a:lnTo>
                  <a:lnTo>
                    <a:pt x="306387" y="165100"/>
                  </a:lnTo>
                  <a:lnTo>
                    <a:pt x="306387" y="160337"/>
                  </a:lnTo>
                  <a:lnTo>
                    <a:pt x="301625" y="160337"/>
                  </a:lnTo>
                  <a:lnTo>
                    <a:pt x="301625" y="155575"/>
                  </a:lnTo>
                  <a:lnTo>
                    <a:pt x="296862" y="155575"/>
                  </a:lnTo>
                  <a:lnTo>
                    <a:pt x="296862" y="150812"/>
                  </a:lnTo>
                  <a:lnTo>
                    <a:pt x="296862" y="146050"/>
                  </a:lnTo>
                  <a:lnTo>
                    <a:pt x="292100" y="146050"/>
                  </a:lnTo>
                  <a:lnTo>
                    <a:pt x="292100" y="141287"/>
                  </a:lnTo>
                  <a:lnTo>
                    <a:pt x="287337" y="141287"/>
                  </a:lnTo>
                  <a:lnTo>
                    <a:pt x="287337" y="136525"/>
                  </a:lnTo>
                  <a:lnTo>
                    <a:pt x="282575" y="136525"/>
                  </a:lnTo>
                  <a:lnTo>
                    <a:pt x="279400" y="136525"/>
                  </a:lnTo>
                  <a:lnTo>
                    <a:pt x="274637" y="136525"/>
                  </a:lnTo>
                  <a:lnTo>
                    <a:pt x="274637" y="141287"/>
                  </a:lnTo>
                  <a:lnTo>
                    <a:pt x="269875" y="141287"/>
                  </a:lnTo>
                  <a:lnTo>
                    <a:pt x="274637" y="141287"/>
                  </a:lnTo>
                  <a:lnTo>
                    <a:pt x="269875" y="141287"/>
                  </a:lnTo>
                  <a:lnTo>
                    <a:pt x="265112" y="141287"/>
                  </a:lnTo>
                  <a:lnTo>
                    <a:pt x="265112" y="136525"/>
                  </a:lnTo>
                  <a:lnTo>
                    <a:pt x="260350" y="136525"/>
                  </a:lnTo>
                  <a:lnTo>
                    <a:pt x="260350" y="141287"/>
                  </a:lnTo>
                  <a:lnTo>
                    <a:pt x="255587" y="141287"/>
                  </a:lnTo>
                  <a:lnTo>
                    <a:pt x="255587" y="136525"/>
                  </a:lnTo>
                  <a:lnTo>
                    <a:pt x="250825" y="136525"/>
                  </a:lnTo>
                  <a:lnTo>
                    <a:pt x="255587" y="136525"/>
                  </a:lnTo>
                  <a:lnTo>
                    <a:pt x="250825" y="136525"/>
                  </a:lnTo>
                  <a:lnTo>
                    <a:pt x="255587" y="136525"/>
                  </a:lnTo>
                  <a:lnTo>
                    <a:pt x="255587" y="131762"/>
                  </a:lnTo>
                  <a:lnTo>
                    <a:pt x="255587" y="128587"/>
                  </a:lnTo>
                  <a:lnTo>
                    <a:pt x="255587" y="123825"/>
                  </a:lnTo>
                  <a:lnTo>
                    <a:pt x="255587" y="128587"/>
                  </a:lnTo>
                  <a:lnTo>
                    <a:pt x="250825" y="128587"/>
                  </a:lnTo>
                  <a:lnTo>
                    <a:pt x="250825" y="123825"/>
                  </a:lnTo>
                  <a:lnTo>
                    <a:pt x="250825" y="119062"/>
                  </a:lnTo>
                  <a:lnTo>
                    <a:pt x="246062" y="119062"/>
                  </a:lnTo>
                  <a:lnTo>
                    <a:pt x="246062" y="114300"/>
                  </a:lnTo>
                  <a:lnTo>
                    <a:pt x="241300" y="114300"/>
                  </a:lnTo>
                  <a:lnTo>
                    <a:pt x="241300" y="119062"/>
                  </a:lnTo>
                  <a:lnTo>
                    <a:pt x="246062" y="119062"/>
                  </a:lnTo>
                  <a:lnTo>
                    <a:pt x="241300" y="119062"/>
                  </a:lnTo>
                  <a:lnTo>
                    <a:pt x="238125" y="119062"/>
                  </a:lnTo>
                  <a:lnTo>
                    <a:pt x="238125" y="123825"/>
                  </a:lnTo>
                  <a:lnTo>
                    <a:pt x="233362" y="123825"/>
                  </a:lnTo>
                  <a:lnTo>
                    <a:pt x="233362" y="119062"/>
                  </a:lnTo>
                  <a:lnTo>
                    <a:pt x="228600" y="119062"/>
                  </a:lnTo>
                  <a:lnTo>
                    <a:pt x="228600" y="114300"/>
                  </a:lnTo>
                  <a:lnTo>
                    <a:pt x="228600" y="109537"/>
                  </a:lnTo>
                  <a:lnTo>
                    <a:pt x="233362" y="109537"/>
                  </a:lnTo>
                  <a:lnTo>
                    <a:pt x="228600" y="109537"/>
                  </a:lnTo>
                  <a:lnTo>
                    <a:pt x="228600" y="104775"/>
                  </a:lnTo>
                  <a:lnTo>
                    <a:pt x="223837" y="100012"/>
                  </a:lnTo>
                  <a:lnTo>
                    <a:pt x="228600" y="100012"/>
                  </a:lnTo>
                  <a:lnTo>
                    <a:pt x="223837" y="100012"/>
                  </a:lnTo>
                  <a:lnTo>
                    <a:pt x="223837" y="95250"/>
                  </a:lnTo>
                  <a:lnTo>
                    <a:pt x="228600" y="95250"/>
                  </a:lnTo>
                  <a:lnTo>
                    <a:pt x="228600" y="92075"/>
                  </a:lnTo>
                  <a:lnTo>
                    <a:pt x="233362" y="92075"/>
                  </a:lnTo>
                  <a:lnTo>
                    <a:pt x="233362" y="87312"/>
                  </a:lnTo>
                  <a:lnTo>
                    <a:pt x="233362" y="82550"/>
                  </a:lnTo>
                  <a:lnTo>
                    <a:pt x="255587" y="82550"/>
                  </a:lnTo>
                  <a:lnTo>
                    <a:pt x="255587" y="77787"/>
                  </a:lnTo>
                  <a:lnTo>
                    <a:pt x="255587" y="73025"/>
                  </a:lnTo>
                  <a:lnTo>
                    <a:pt x="260350" y="73025"/>
                  </a:lnTo>
                  <a:lnTo>
                    <a:pt x="260350" y="68262"/>
                  </a:lnTo>
                  <a:lnTo>
                    <a:pt x="265112" y="68262"/>
                  </a:lnTo>
                  <a:lnTo>
                    <a:pt x="265112" y="63500"/>
                  </a:lnTo>
                  <a:lnTo>
                    <a:pt x="269875" y="63500"/>
                  </a:lnTo>
                  <a:lnTo>
                    <a:pt x="269875" y="68262"/>
                  </a:lnTo>
                  <a:lnTo>
                    <a:pt x="269875" y="73025"/>
                  </a:lnTo>
                  <a:lnTo>
                    <a:pt x="274637" y="73025"/>
                  </a:lnTo>
                  <a:lnTo>
                    <a:pt x="274637" y="68262"/>
                  </a:lnTo>
                  <a:lnTo>
                    <a:pt x="274637" y="73025"/>
                  </a:lnTo>
                  <a:lnTo>
                    <a:pt x="274637" y="68262"/>
                  </a:lnTo>
                  <a:lnTo>
                    <a:pt x="274637" y="73025"/>
                  </a:lnTo>
                  <a:lnTo>
                    <a:pt x="279400" y="73025"/>
                  </a:lnTo>
                  <a:lnTo>
                    <a:pt x="279400" y="77787"/>
                  </a:lnTo>
                  <a:lnTo>
                    <a:pt x="282575" y="77787"/>
                  </a:lnTo>
                  <a:lnTo>
                    <a:pt x="279400" y="77787"/>
                  </a:lnTo>
                  <a:lnTo>
                    <a:pt x="282575" y="77787"/>
                  </a:lnTo>
                  <a:lnTo>
                    <a:pt x="287337" y="77787"/>
                  </a:lnTo>
                  <a:lnTo>
                    <a:pt x="287337" y="82550"/>
                  </a:lnTo>
                  <a:lnTo>
                    <a:pt x="287337" y="87312"/>
                  </a:lnTo>
                  <a:lnTo>
                    <a:pt x="292100" y="87312"/>
                  </a:lnTo>
                  <a:lnTo>
                    <a:pt x="296862" y="87312"/>
                  </a:lnTo>
                  <a:lnTo>
                    <a:pt x="296862" y="92075"/>
                  </a:lnTo>
                  <a:lnTo>
                    <a:pt x="296862" y="87312"/>
                  </a:lnTo>
                  <a:lnTo>
                    <a:pt x="296862" y="92075"/>
                  </a:lnTo>
                  <a:lnTo>
                    <a:pt x="301625" y="92075"/>
                  </a:lnTo>
                  <a:lnTo>
                    <a:pt x="301625" y="95250"/>
                  </a:lnTo>
                  <a:lnTo>
                    <a:pt x="306387" y="95250"/>
                  </a:lnTo>
                  <a:lnTo>
                    <a:pt x="311150" y="95250"/>
                  </a:lnTo>
                  <a:lnTo>
                    <a:pt x="311150" y="92075"/>
                  </a:lnTo>
                  <a:lnTo>
                    <a:pt x="311150" y="87312"/>
                  </a:lnTo>
                  <a:lnTo>
                    <a:pt x="315912" y="87312"/>
                  </a:lnTo>
                  <a:lnTo>
                    <a:pt x="319087" y="87312"/>
                  </a:lnTo>
                  <a:lnTo>
                    <a:pt x="319087" y="92075"/>
                  </a:lnTo>
                  <a:lnTo>
                    <a:pt x="323850" y="87312"/>
                  </a:lnTo>
                  <a:lnTo>
                    <a:pt x="323850" y="92075"/>
                  </a:lnTo>
                  <a:lnTo>
                    <a:pt x="323850" y="87312"/>
                  </a:lnTo>
                  <a:lnTo>
                    <a:pt x="319087" y="87312"/>
                  </a:lnTo>
                  <a:lnTo>
                    <a:pt x="319087" y="82550"/>
                  </a:lnTo>
                  <a:lnTo>
                    <a:pt x="323850" y="82550"/>
                  </a:lnTo>
                  <a:lnTo>
                    <a:pt x="323850" y="87312"/>
                  </a:lnTo>
                  <a:lnTo>
                    <a:pt x="323850" y="82550"/>
                  </a:lnTo>
                  <a:lnTo>
                    <a:pt x="323850" y="87312"/>
                  </a:lnTo>
                  <a:lnTo>
                    <a:pt x="323850" y="82550"/>
                  </a:lnTo>
                  <a:lnTo>
                    <a:pt x="319087" y="82550"/>
                  </a:lnTo>
                  <a:lnTo>
                    <a:pt x="323850" y="82550"/>
                  </a:lnTo>
                  <a:lnTo>
                    <a:pt x="323850" y="77787"/>
                  </a:lnTo>
                  <a:lnTo>
                    <a:pt x="323850" y="73025"/>
                  </a:lnTo>
                  <a:lnTo>
                    <a:pt x="323850" y="68262"/>
                  </a:lnTo>
                  <a:lnTo>
                    <a:pt x="323850" y="63500"/>
                  </a:lnTo>
                  <a:lnTo>
                    <a:pt x="319087" y="63500"/>
                  </a:lnTo>
                  <a:lnTo>
                    <a:pt x="319087" y="58737"/>
                  </a:lnTo>
                  <a:lnTo>
                    <a:pt x="315912" y="58737"/>
                  </a:lnTo>
                  <a:lnTo>
                    <a:pt x="319087" y="58737"/>
                  </a:lnTo>
                  <a:lnTo>
                    <a:pt x="319087" y="55562"/>
                  </a:lnTo>
                  <a:lnTo>
                    <a:pt x="315912" y="55562"/>
                  </a:lnTo>
                  <a:lnTo>
                    <a:pt x="319087" y="55562"/>
                  </a:lnTo>
                  <a:lnTo>
                    <a:pt x="319087" y="50800"/>
                  </a:lnTo>
                  <a:lnTo>
                    <a:pt x="319087" y="55562"/>
                  </a:lnTo>
                  <a:lnTo>
                    <a:pt x="323850" y="55562"/>
                  </a:lnTo>
                  <a:lnTo>
                    <a:pt x="323850" y="58737"/>
                  </a:lnTo>
                  <a:lnTo>
                    <a:pt x="323850" y="55562"/>
                  </a:lnTo>
                  <a:lnTo>
                    <a:pt x="323850" y="58737"/>
                  </a:lnTo>
                  <a:lnTo>
                    <a:pt x="328612" y="58737"/>
                  </a:lnTo>
                  <a:lnTo>
                    <a:pt x="328612" y="63500"/>
                  </a:lnTo>
                  <a:lnTo>
                    <a:pt x="328612" y="68262"/>
                  </a:lnTo>
                  <a:lnTo>
                    <a:pt x="333375" y="68262"/>
                  </a:lnTo>
                  <a:lnTo>
                    <a:pt x="333375" y="73025"/>
                  </a:lnTo>
                  <a:lnTo>
                    <a:pt x="338137" y="73025"/>
                  </a:lnTo>
                  <a:lnTo>
                    <a:pt x="338137" y="77787"/>
                  </a:lnTo>
                  <a:lnTo>
                    <a:pt x="338137" y="73025"/>
                  </a:lnTo>
                  <a:lnTo>
                    <a:pt x="333375" y="77787"/>
                  </a:lnTo>
                  <a:lnTo>
                    <a:pt x="338137" y="77787"/>
                  </a:lnTo>
                  <a:lnTo>
                    <a:pt x="338137" y="82550"/>
                  </a:lnTo>
                  <a:lnTo>
                    <a:pt x="333375" y="82550"/>
                  </a:lnTo>
                  <a:lnTo>
                    <a:pt x="333375" y="77787"/>
                  </a:lnTo>
                  <a:lnTo>
                    <a:pt x="333375" y="82550"/>
                  </a:lnTo>
                  <a:lnTo>
                    <a:pt x="333375" y="87312"/>
                  </a:lnTo>
                  <a:lnTo>
                    <a:pt x="333375" y="92075"/>
                  </a:lnTo>
                  <a:lnTo>
                    <a:pt x="328612" y="92075"/>
                  </a:lnTo>
                  <a:lnTo>
                    <a:pt x="328612" y="95250"/>
                  </a:lnTo>
                  <a:lnTo>
                    <a:pt x="333375" y="95250"/>
                  </a:lnTo>
                  <a:lnTo>
                    <a:pt x="333375" y="92075"/>
                  </a:lnTo>
                  <a:lnTo>
                    <a:pt x="333375" y="95250"/>
                  </a:lnTo>
                  <a:lnTo>
                    <a:pt x="333375" y="92075"/>
                  </a:lnTo>
                  <a:lnTo>
                    <a:pt x="338137" y="92075"/>
                  </a:lnTo>
                  <a:lnTo>
                    <a:pt x="338137" y="95250"/>
                  </a:lnTo>
                  <a:lnTo>
                    <a:pt x="342900" y="95250"/>
                  </a:lnTo>
                  <a:lnTo>
                    <a:pt x="342900" y="100012"/>
                  </a:lnTo>
                  <a:lnTo>
                    <a:pt x="347662" y="100012"/>
                  </a:lnTo>
                  <a:lnTo>
                    <a:pt x="347662" y="95250"/>
                  </a:lnTo>
                  <a:lnTo>
                    <a:pt x="352425" y="95250"/>
                  </a:lnTo>
                  <a:lnTo>
                    <a:pt x="352425" y="92075"/>
                  </a:lnTo>
                  <a:lnTo>
                    <a:pt x="347662" y="92075"/>
                  </a:lnTo>
                  <a:lnTo>
                    <a:pt x="347662" y="87312"/>
                  </a:lnTo>
                  <a:lnTo>
                    <a:pt x="352425" y="87312"/>
                  </a:lnTo>
                  <a:lnTo>
                    <a:pt x="352425" y="82550"/>
                  </a:lnTo>
                  <a:lnTo>
                    <a:pt x="352425" y="77787"/>
                  </a:lnTo>
                  <a:lnTo>
                    <a:pt x="357187" y="77787"/>
                  </a:lnTo>
                  <a:lnTo>
                    <a:pt x="357187" y="82550"/>
                  </a:lnTo>
                  <a:lnTo>
                    <a:pt x="360362" y="82550"/>
                  </a:lnTo>
                  <a:lnTo>
                    <a:pt x="357187" y="82550"/>
                  </a:lnTo>
                  <a:lnTo>
                    <a:pt x="360362" y="82550"/>
                  </a:lnTo>
                  <a:lnTo>
                    <a:pt x="360362" y="77787"/>
                  </a:lnTo>
                  <a:lnTo>
                    <a:pt x="360362" y="73025"/>
                  </a:lnTo>
                  <a:lnTo>
                    <a:pt x="365125" y="73025"/>
                  </a:lnTo>
                  <a:lnTo>
                    <a:pt x="365125" y="68262"/>
                  </a:lnTo>
                  <a:lnTo>
                    <a:pt x="360362" y="68262"/>
                  </a:lnTo>
                  <a:lnTo>
                    <a:pt x="360362" y="63500"/>
                  </a:lnTo>
                  <a:lnTo>
                    <a:pt x="357187" y="63500"/>
                  </a:lnTo>
                  <a:lnTo>
                    <a:pt x="357187" y="58737"/>
                  </a:lnTo>
                  <a:lnTo>
                    <a:pt x="360362" y="58737"/>
                  </a:lnTo>
                  <a:lnTo>
                    <a:pt x="365125" y="58737"/>
                  </a:lnTo>
                  <a:lnTo>
                    <a:pt x="365125" y="55562"/>
                  </a:lnTo>
                  <a:lnTo>
                    <a:pt x="369887" y="55562"/>
                  </a:lnTo>
                  <a:lnTo>
                    <a:pt x="369887" y="58737"/>
                  </a:lnTo>
                  <a:lnTo>
                    <a:pt x="374650" y="58737"/>
                  </a:lnTo>
                  <a:lnTo>
                    <a:pt x="374650" y="55562"/>
                  </a:lnTo>
                  <a:lnTo>
                    <a:pt x="374650" y="50800"/>
                  </a:lnTo>
                  <a:lnTo>
                    <a:pt x="379412" y="50800"/>
                  </a:lnTo>
                  <a:lnTo>
                    <a:pt x="379412" y="46037"/>
                  </a:lnTo>
                  <a:lnTo>
                    <a:pt x="379412" y="50800"/>
                  </a:lnTo>
                  <a:lnTo>
                    <a:pt x="379412" y="46037"/>
                  </a:lnTo>
                  <a:lnTo>
                    <a:pt x="379412" y="50800"/>
                  </a:lnTo>
                  <a:lnTo>
                    <a:pt x="379412" y="46037"/>
                  </a:lnTo>
                  <a:lnTo>
                    <a:pt x="384175" y="46037"/>
                  </a:lnTo>
                  <a:lnTo>
                    <a:pt x="384175" y="41275"/>
                  </a:lnTo>
                  <a:lnTo>
                    <a:pt x="384175" y="46037"/>
                  </a:lnTo>
                  <a:lnTo>
                    <a:pt x="384175" y="41275"/>
                  </a:lnTo>
                  <a:lnTo>
                    <a:pt x="384175" y="46037"/>
                  </a:lnTo>
                  <a:lnTo>
                    <a:pt x="388937" y="46037"/>
                  </a:lnTo>
                  <a:lnTo>
                    <a:pt x="393700" y="46037"/>
                  </a:lnTo>
                  <a:lnTo>
                    <a:pt x="396875" y="46037"/>
                  </a:lnTo>
                  <a:lnTo>
                    <a:pt x="396875" y="50800"/>
                  </a:lnTo>
                  <a:lnTo>
                    <a:pt x="401637" y="50800"/>
                  </a:lnTo>
                  <a:lnTo>
                    <a:pt x="401637" y="55562"/>
                  </a:lnTo>
                  <a:lnTo>
                    <a:pt x="401637" y="58737"/>
                  </a:lnTo>
                  <a:lnTo>
                    <a:pt x="406400" y="58737"/>
                  </a:lnTo>
                  <a:lnTo>
                    <a:pt x="406400" y="55562"/>
                  </a:lnTo>
                  <a:lnTo>
                    <a:pt x="411162" y="55562"/>
                  </a:lnTo>
                  <a:lnTo>
                    <a:pt x="411162" y="50800"/>
                  </a:lnTo>
                  <a:lnTo>
                    <a:pt x="415925" y="50800"/>
                  </a:lnTo>
                  <a:lnTo>
                    <a:pt x="411162" y="50800"/>
                  </a:lnTo>
                  <a:lnTo>
                    <a:pt x="415925" y="50800"/>
                  </a:lnTo>
                  <a:lnTo>
                    <a:pt x="420687" y="50800"/>
                  </a:lnTo>
                  <a:lnTo>
                    <a:pt x="420687" y="46037"/>
                  </a:lnTo>
                  <a:lnTo>
                    <a:pt x="420687" y="41275"/>
                  </a:lnTo>
                  <a:lnTo>
                    <a:pt x="420687" y="36512"/>
                  </a:lnTo>
                  <a:lnTo>
                    <a:pt x="425450" y="36512"/>
                  </a:lnTo>
                  <a:lnTo>
                    <a:pt x="420687" y="36512"/>
                  </a:lnTo>
                  <a:lnTo>
                    <a:pt x="420687" y="31750"/>
                  </a:lnTo>
                  <a:lnTo>
                    <a:pt x="415925" y="31750"/>
                  </a:lnTo>
                  <a:lnTo>
                    <a:pt x="415925" y="26987"/>
                  </a:lnTo>
                  <a:lnTo>
                    <a:pt x="420687" y="26987"/>
                  </a:lnTo>
                  <a:lnTo>
                    <a:pt x="420687" y="22225"/>
                  </a:lnTo>
                  <a:lnTo>
                    <a:pt x="415925" y="22225"/>
                  </a:lnTo>
                  <a:lnTo>
                    <a:pt x="415925" y="17462"/>
                  </a:lnTo>
                  <a:lnTo>
                    <a:pt x="420687" y="17462"/>
                  </a:lnTo>
                  <a:lnTo>
                    <a:pt x="420687" y="14287"/>
                  </a:lnTo>
                  <a:lnTo>
                    <a:pt x="420687" y="9525"/>
                  </a:lnTo>
                  <a:lnTo>
                    <a:pt x="420687" y="4762"/>
                  </a:lnTo>
                  <a:lnTo>
                    <a:pt x="425450" y="4762"/>
                  </a:lnTo>
                  <a:lnTo>
                    <a:pt x="425450" y="9525"/>
                  </a:lnTo>
                  <a:lnTo>
                    <a:pt x="430212" y="9525"/>
                  </a:lnTo>
                  <a:lnTo>
                    <a:pt x="430212" y="4762"/>
                  </a:lnTo>
                  <a:lnTo>
                    <a:pt x="433387" y="4762"/>
                  </a:lnTo>
                  <a:lnTo>
                    <a:pt x="433387" y="0"/>
                  </a:lnTo>
                  <a:lnTo>
                    <a:pt x="438150" y="0"/>
                  </a:lnTo>
                  <a:lnTo>
                    <a:pt x="438150" y="4762"/>
                  </a:lnTo>
                  <a:lnTo>
                    <a:pt x="438150" y="9525"/>
                  </a:lnTo>
                  <a:lnTo>
                    <a:pt x="442912" y="9525"/>
                  </a:lnTo>
                  <a:lnTo>
                    <a:pt x="447675" y="9525"/>
                  </a:lnTo>
                  <a:lnTo>
                    <a:pt x="452437" y="9525"/>
                  </a:lnTo>
                  <a:lnTo>
                    <a:pt x="452437" y="4762"/>
                  </a:lnTo>
                  <a:lnTo>
                    <a:pt x="457200" y="4762"/>
                  </a:lnTo>
                  <a:lnTo>
                    <a:pt x="452437" y="4762"/>
                  </a:lnTo>
                  <a:lnTo>
                    <a:pt x="457200" y="4762"/>
                  </a:lnTo>
                  <a:lnTo>
                    <a:pt x="461962" y="4762"/>
                  </a:lnTo>
                  <a:lnTo>
                    <a:pt x="461962" y="9525"/>
                  </a:lnTo>
                  <a:lnTo>
                    <a:pt x="466725" y="9525"/>
                  </a:lnTo>
                  <a:lnTo>
                    <a:pt x="461962" y="14287"/>
                  </a:lnTo>
                  <a:lnTo>
                    <a:pt x="461962" y="17462"/>
                  </a:lnTo>
                  <a:lnTo>
                    <a:pt x="461962" y="22225"/>
                  </a:lnTo>
                  <a:lnTo>
                    <a:pt x="466725" y="22225"/>
                  </a:lnTo>
                  <a:lnTo>
                    <a:pt x="466725" y="26987"/>
                  </a:lnTo>
                  <a:lnTo>
                    <a:pt x="466725" y="31750"/>
                  </a:lnTo>
                  <a:lnTo>
                    <a:pt x="471487" y="31750"/>
                  </a:lnTo>
                  <a:lnTo>
                    <a:pt x="471487" y="26987"/>
                  </a:lnTo>
                  <a:lnTo>
                    <a:pt x="474662" y="26987"/>
                  </a:lnTo>
                  <a:lnTo>
                    <a:pt x="471487" y="26987"/>
                  </a:lnTo>
                  <a:lnTo>
                    <a:pt x="474662" y="26987"/>
                  </a:lnTo>
                  <a:lnTo>
                    <a:pt x="474662" y="22225"/>
                  </a:lnTo>
                  <a:lnTo>
                    <a:pt x="479425" y="22225"/>
                  </a:lnTo>
                  <a:lnTo>
                    <a:pt x="484187" y="22225"/>
                  </a:lnTo>
                  <a:lnTo>
                    <a:pt x="488950" y="22225"/>
                  </a:lnTo>
                  <a:lnTo>
                    <a:pt x="488950" y="17462"/>
                  </a:lnTo>
                  <a:lnTo>
                    <a:pt x="511175" y="17462"/>
                  </a:lnTo>
                  <a:lnTo>
                    <a:pt x="511175" y="22225"/>
                  </a:lnTo>
                  <a:lnTo>
                    <a:pt x="508000" y="22225"/>
                  </a:lnTo>
                  <a:lnTo>
                    <a:pt x="511175" y="22225"/>
                  </a:lnTo>
                  <a:lnTo>
                    <a:pt x="511175" y="17462"/>
                  </a:lnTo>
                  <a:lnTo>
                    <a:pt x="515937" y="17462"/>
                  </a:lnTo>
                  <a:lnTo>
                    <a:pt x="515937" y="14287"/>
                  </a:lnTo>
                  <a:lnTo>
                    <a:pt x="511175" y="14287"/>
                  </a:lnTo>
                  <a:lnTo>
                    <a:pt x="515937" y="14287"/>
                  </a:lnTo>
                  <a:lnTo>
                    <a:pt x="515937" y="17462"/>
                  </a:lnTo>
                  <a:lnTo>
                    <a:pt x="515937" y="22225"/>
                  </a:lnTo>
                  <a:lnTo>
                    <a:pt x="520700" y="22225"/>
                  </a:lnTo>
                  <a:lnTo>
                    <a:pt x="520700" y="26987"/>
                  </a:lnTo>
                  <a:lnTo>
                    <a:pt x="520700" y="31750"/>
                  </a:lnTo>
                  <a:lnTo>
                    <a:pt x="525462" y="31750"/>
                  </a:lnTo>
                  <a:lnTo>
                    <a:pt x="525462" y="36512"/>
                  </a:lnTo>
                  <a:lnTo>
                    <a:pt x="525462" y="41275"/>
                  </a:lnTo>
                  <a:lnTo>
                    <a:pt x="525462" y="46037"/>
                  </a:lnTo>
                  <a:lnTo>
                    <a:pt x="525462" y="50800"/>
                  </a:lnTo>
                  <a:lnTo>
                    <a:pt x="530225" y="50800"/>
                  </a:lnTo>
                  <a:lnTo>
                    <a:pt x="530225" y="55562"/>
                  </a:lnTo>
                  <a:lnTo>
                    <a:pt x="525462" y="55562"/>
                  </a:lnTo>
                  <a:lnTo>
                    <a:pt x="525462" y="58737"/>
                  </a:lnTo>
                  <a:lnTo>
                    <a:pt x="525462" y="63500"/>
                  </a:lnTo>
                  <a:lnTo>
                    <a:pt x="520700" y="63500"/>
                  </a:lnTo>
                  <a:lnTo>
                    <a:pt x="525462" y="63500"/>
                  </a:lnTo>
                  <a:lnTo>
                    <a:pt x="525462" y="68262"/>
                  </a:lnTo>
                  <a:lnTo>
                    <a:pt x="530225" y="68262"/>
                  </a:lnTo>
                  <a:lnTo>
                    <a:pt x="534987" y="68262"/>
                  </a:lnTo>
                  <a:lnTo>
                    <a:pt x="539750" y="68262"/>
                  </a:lnTo>
                  <a:lnTo>
                    <a:pt x="539750" y="73025"/>
                  </a:lnTo>
                  <a:lnTo>
                    <a:pt x="539750" y="68262"/>
                  </a:lnTo>
                  <a:lnTo>
                    <a:pt x="539750" y="73025"/>
                  </a:lnTo>
                  <a:lnTo>
                    <a:pt x="544512" y="73025"/>
                  </a:lnTo>
                  <a:lnTo>
                    <a:pt x="544512" y="68262"/>
                  </a:lnTo>
                  <a:lnTo>
                    <a:pt x="549275" y="68262"/>
                  </a:lnTo>
                  <a:lnTo>
                    <a:pt x="549275" y="63500"/>
                  </a:lnTo>
                  <a:lnTo>
                    <a:pt x="549275" y="68262"/>
                  </a:lnTo>
                  <a:lnTo>
                    <a:pt x="552450" y="68262"/>
                  </a:lnTo>
                  <a:lnTo>
                    <a:pt x="557212" y="68262"/>
                  </a:lnTo>
                  <a:lnTo>
                    <a:pt x="557212" y="73025"/>
                  </a:lnTo>
                  <a:lnTo>
                    <a:pt x="552450" y="73025"/>
                  </a:lnTo>
                  <a:lnTo>
                    <a:pt x="552450" y="77787"/>
                  </a:lnTo>
                  <a:lnTo>
                    <a:pt x="552450" y="82550"/>
                  </a:lnTo>
                  <a:lnTo>
                    <a:pt x="549275" y="82550"/>
                  </a:lnTo>
                  <a:lnTo>
                    <a:pt x="552450" y="82550"/>
                  </a:lnTo>
                  <a:lnTo>
                    <a:pt x="552450" y="104775"/>
                  </a:lnTo>
                  <a:lnTo>
                    <a:pt x="557212" y="104775"/>
                  </a:lnTo>
                  <a:lnTo>
                    <a:pt x="557212" y="109537"/>
                  </a:lnTo>
                  <a:lnTo>
                    <a:pt x="557212" y="104775"/>
                  </a:lnTo>
                  <a:lnTo>
                    <a:pt x="561975" y="104775"/>
                  </a:lnTo>
                  <a:lnTo>
                    <a:pt x="561975" y="100012"/>
                  </a:lnTo>
                  <a:lnTo>
                    <a:pt x="566737" y="100012"/>
                  </a:lnTo>
                  <a:lnTo>
                    <a:pt x="566737" y="95250"/>
                  </a:lnTo>
                  <a:lnTo>
                    <a:pt x="561975" y="95250"/>
                  </a:lnTo>
                  <a:lnTo>
                    <a:pt x="561975" y="92075"/>
                  </a:lnTo>
                  <a:lnTo>
                    <a:pt x="557212" y="92075"/>
                  </a:lnTo>
                  <a:lnTo>
                    <a:pt x="557212" y="87312"/>
                  </a:lnTo>
                  <a:lnTo>
                    <a:pt x="561975" y="87312"/>
                  </a:lnTo>
                  <a:lnTo>
                    <a:pt x="566737" y="87312"/>
                  </a:lnTo>
                  <a:lnTo>
                    <a:pt x="566737" y="92075"/>
                  </a:lnTo>
                  <a:lnTo>
                    <a:pt x="571500" y="92075"/>
                  </a:lnTo>
                  <a:lnTo>
                    <a:pt x="571500" y="95250"/>
                  </a:lnTo>
                  <a:lnTo>
                    <a:pt x="576262" y="95250"/>
                  </a:lnTo>
                  <a:lnTo>
                    <a:pt x="571500" y="95250"/>
                  </a:lnTo>
                  <a:lnTo>
                    <a:pt x="571500" y="100012"/>
                  </a:lnTo>
                  <a:lnTo>
                    <a:pt x="576262" y="100012"/>
                  </a:lnTo>
                  <a:lnTo>
                    <a:pt x="576262" y="104775"/>
                  </a:lnTo>
                  <a:lnTo>
                    <a:pt x="571500" y="104775"/>
                  </a:lnTo>
                  <a:lnTo>
                    <a:pt x="571500" y="109537"/>
                  </a:lnTo>
                  <a:lnTo>
                    <a:pt x="571500" y="114300"/>
                  </a:lnTo>
                  <a:lnTo>
                    <a:pt x="566737" y="114300"/>
                  </a:lnTo>
                  <a:lnTo>
                    <a:pt x="571500" y="114300"/>
                  </a:lnTo>
                  <a:lnTo>
                    <a:pt x="571500" y="119062"/>
                  </a:lnTo>
                  <a:lnTo>
                    <a:pt x="571500" y="123825"/>
                  </a:lnTo>
                  <a:lnTo>
                    <a:pt x="576262" y="123825"/>
                  </a:lnTo>
                  <a:lnTo>
                    <a:pt x="576262" y="119062"/>
                  </a:lnTo>
                  <a:lnTo>
                    <a:pt x="581025" y="119062"/>
                  </a:lnTo>
                  <a:lnTo>
                    <a:pt x="581025" y="123825"/>
                  </a:lnTo>
                  <a:lnTo>
                    <a:pt x="585787" y="123825"/>
                  </a:lnTo>
                  <a:lnTo>
                    <a:pt x="585787" y="119062"/>
                  </a:lnTo>
                  <a:lnTo>
                    <a:pt x="588962" y="119062"/>
                  </a:lnTo>
                  <a:lnTo>
                    <a:pt x="588962" y="123825"/>
                  </a:lnTo>
                  <a:lnTo>
                    <a:pt x="593725" y="123825"/>
                  </a:lnTo>
                  <a:lnTo>
                    <a:pt x="598487" y="123825"/>
                  </a:lnTo>
                  <a:lnTo>
                    <a:pt x="598487" y="128587"/>
                  </a:lnTo>
                  <a:lnTo>
                    <a:pt x="598487" y="123825"/>
                  </a:lnTo>
                  <a:lnTo>
                    <a:pt x="603250" y="123825"/>
                  </a:lnTo>
                  <a:lnTo>
                    <a:pt x="598487" y="123825"/>
                  </a:lnTo>
                  <a:lnTo>
                    <a:pt x="598487" y="119062"/>
                  </a:lnTo>
                  <a:lnTo>
                    <a:pt x="603250" y="119062"/>
                  </a:lnTo>
                  <a:lnTo>
                    <a:pt x="603250" y="123825"/>
                  </a:lnTo>
                  <a:lnTo>
                    <a:pt x="603250" y="119062"/>
                  </a:lnTo>
                  <a:lnTo>
                    <a:pt x="608012" y="119062"/>
                  </a:lnTo>
                  <a:lnTo>
                    <a:pt x="608012" y="123825"/>
                  </a:lnTo>
                  <a:lnTo>
                    <a:pt x="612775" y="119062"/>
                  </a:lnTo>
                  <a:lnTo>
                    <a:pt x="608012" y="119062"/>
                  </a:lnTo>
                  <a:lnTo>
                    <a:pt x="608012" y="114300"/>
                  </a:lnTo>
                  <a:lnTo>
                    <a:pt x="612775" y="114300"/>
                  </a:lnTo>
                  <a:lnTo>
                    <a:pt x="612775" y="109537"/>
                  </a:lnTo>
                  <a:lnTo>
                    <a:pt x="612775" y="104775"/>
                  </a:lnTo>
                  <a:lnTo>
                    <a:pt x="612775" y="100012"/>
                  </a:lnTo>
                  <a:lnTo>
                    <a:pt x="617537" y="100012"/>
                  </a:lnTo>
                  <a:lnTo>
                    <a:pt x="612775" y="100012"/>
                  </a:lnTo>
                  <a:lnTo>
                    <a:pt x="617537" y="100012"/>
                  </a:lnTo>
                  <a:lnTo>
                    <a:pt x="617537" y="95250"/>
                  </a:lnTo>
                  <a:lnTo>
                    <a:pt x="612775" y="95250"/>
                  </a:lnTo>
                  <a:lnTo>
                    <a:pt x="612775" y="92075"/>
                  </a:lnTo>
                  <a:lnTo>
                    <a:pt x="617537" y="92075"/>
                  </a:lnTo>
                  <a:lnTo>
                    <a:pt x="617537" y="95250"/>
                  </a:lnTo>
                  <a:lnTo>
                    <a:pt x="617537" y="92075"/>
                  </a:lnTo>
                  <a:lnTo>
                    <a:pt x="617537" y="87312"/>
                  </a:lnTo>
                  <a:lnTo>
                    <a:pt x="622300" y="87312"/>
                  </a:lnTo>
                  <a:lnTo>
                    <a:pt x="625475" y="87312"/>
                  </a:lnTo>
                  <a:lnTo>
                    <a:pt x="625475" y="82550"/>
                  </a:lnTo>
                  <a:lnTo>
                    <a:pt x="625475" y="87312"/>
                  </a:lnTo>
                  <a:lnTo>
                    <a:pt x="625475" y="92075"/>
                  </a:lnTo>
                  <a:lnTo>
                    <a:pt x="625475" y="95250"/>
                  </a:lnTo>
                  <a:lnTo>
                    <a:pt x="630237" y="95250"/>
                  </a:lnTo>
                  <a:lnTo>
                    <a:pt x="625475" y="95250"/>
                  </a:lnTo>
                  <a:lnTo>
                    <a:pt x="630237" y="95250"/>
                  </a:lnTo>
                  <a:lnTo>
                    <a:pt x="630237" y="100012"/>
                  </a:lnTo>
                  <a:lnTo>
                    <a:pt x="625475" y="100012"/>
                  </a:lnTo>
                  <a:lnTo>
                    <a:pt x="625475" y="104775"/>
                  </a:lnTo>
                  <a:lnTo>
                    <a:pt x="630237" y="104775"/>
                  </a:lnTo>
                  <a:lnTo>
                    <a:pt x="630237" y="109537"/>
                  </a:lnTo>
                  <a:lnTo>
                    <a:pt x="639762" y="109537"/>
                  </a:lnTo>
                  <a:lnTo>
                    <a:pt x="635000" y="109537"/>
                  </a:lnTo>
                  <a:lnTo>
                    <a:pt x="644525" y="109537"/>
                  </a:lnTo>
                  <a:lnTo>
                    <a:pt x="639762" y="109537"/>
                  </a:lnTo>
                  <a:lnTo>
                    <a:pt x="639762" y="114300"/>
                  </a:lnTo>
                  <a:lnTo>
                    <a:pt x="639762" y="119062"/>
                  </a:lnTo>
                  <a:lnTo>
                    <a:pt x="635000" y="119062"/>
                  </a:lnTo>
                  <a:lnTo>
                    <a:pt x="635000" y="123825"/>
                  </a:lnTo>
                  <a:lnTo>
                    <a:pt x="635000" y="128587"/>
                  </a:lnTo>
                  <a:lnTo>
                    <a:pt x="635000" y="131762"/>
                  </a:lnTo>
                  <a:lnTo>
                    <a:pt x="635000" y="136525"/>
                  </a:lnTo>
                  <a:lnTo>
                    <a:pt x="635000" y="141287"/>
                  </a:lnTo>
                  <a:lnTo>
                    <a:pt x="635000" y="136525"/>
                  </a:lnTo>
                  <a:lnTo>
                    <a:pt x="639762" y="136525"/>
                  </a:lnTo>
                  <a:lnTo>
                    <a:pt x="639762" y="141287"/>
                  </a:lnTo>
                  <a:lnTo>
                    <a:pt x="644525" y="141287"/>
                  </a:lnTo>
                  <a:lnTo>
                    <a:pt x="639762" y="141287"/>
                  </a:lnTo>
                  <a:lnTo>
                    <a:pt x="639762" y="146050"/>
                  </a:lnTo>
                  <a:lnTo>
                    <a:pt x="635000" y="146050"/>
                  </a:lnTo>
                  <a:lnTo>
                    <a:pt x="635000" y="150812"/>
                  </a:lnTo>
                  <a:lnTo>
                    <a:pt x="635000" y="155575"/>
                  </a:lnTo>
                  <a:lnTo>
                    <a:pt x="635000" y="160337"/>
                  </a:lnTo>
                  <a:lnTo>
                    <a:pt x="639762" y="160337"/>
                  </a:lnTo>
                  <a:lnTo>
                    <a:pt x="635000" y="160337"/>
                  </a:lnTo>
                  <a:lnTo>
                    <a:pt x="639762" y="160337"/>
                  </a:lnTo>
                  <a:lnTo>
                    <a:pt x="639762" y="165100"/>
                  </a:lnTo>
                  <a:lnTo>
                    <a:pt x="639762" y="169862"/>
                  </a:lnTo>
                  <a:lnTo>
                    <a:pt x="639762" y="173037"/>
                  </a:lnTo>
                  <a:lnTo>
                    <a:pt x="644525" y="173037"/>
                  </a:lnTo>
                  <a:lnTo>
                    <a:pt x="644525" y="177800"/>
                  </a:lnTo>
                  <a:lnTo>
                    <a:pt x="649287" y="177800"/>
                  </a:lnTo>
                  <a:lnTo>
                    <a:pt x="649287" y="182562"/>
                  </a:lnTo>
                  <a:lnTo>
                    <a:pt x="654050" y="182562"/>
                  </a:lnTo>
                  <a:lnTo>
                    <a:pt x="654050" y="187325"/>
                  </a:lnTo>
                  <a:lnTo>
                    <a:pt x="654050" y="192087"/>
                  </a:lnTo>
                  <a:lnTo>
                    <a:pt x="654050" y="196850"/>
                  </a:lnTo>
                  <a:lnTo>
                    <a:pt x="654050" y="201612"/>
                  </a:lnTo>
                  <a:lnTo>
                    <a:pt x="649287" y="201612"/>
                  </a:lnTo>
                  <a:lnTo>
                    <a:pt x="644525" y="201612"/>
                  </a:lnTo>
                  <a:lnTo>
                    <a:pt x="644525" y="206375"/>
                  </a:lnTo>
                  <a:lnTo>
                    <a:pt x="639762" y="206375"/>
                  </a:lnTo>
                  <a:lnTo>
                    <a:pt x="639762" y="209550"/>
                  </a:lnTo>
                  <a:lnTo>
                    <a:pt x="635000" y="209550"/>
                  </a:lnTo>
                  <a:lnTo>
                    <a:pt x="639762" y="209550"/>
                  </a:lnTo>
                  <a:lnTo>
                    <a:pt x="639762" y="214312"/>
                  </a:lnTo>
                  <a:lnTo>
                    <a:pt x="635000" y="214312"/>
                  </a:lnTo>
                  <a:lnTo>
                    <a:pt x="630237" y="214312"/>
                  </a:lnTo>
                  <a:lnTo>
                    <a:pt x="630237" y="219075"/>
                  </a:lnTo>
                  <a:lnTo>
                    <a:pt x="630237" y="214312"/>
                  </a:lnTo>
                  <a:lnTo>
                    <a:pt x="625475" y="214312"/>
                  </a:lnTo>
                  <a:lnTo>
                    <a:pt x="622300" y="214312"/>
                  </a:lnTo>
                  <a:lnTo>
                    <a:pt x="622300" y="219075"/>
                  </a:lnTo>
                  <a:lnTo>
                    <a:pt x="622300" y="214312"/>
                  </a:lnTo>
                  <a:lnTo>
                    <a:pt x="617537" y="214312"/>
                  </a:lnTo>
                  <a:lnTo>
                    <a:pt x="617537" y="219075"/>
                  </a:lnTo>
                  <a:lnTo>
                    <a:pt x="617537" y="214312"/>
                  </a:lnTo>
                  <a:lnTo>
                    <a:pt x="622300" y="214312"/>
                  </a:lnTo>
                  <a:lnTo>
                    <a:pt x="622300" y="219075"/>
                  </a:lnTo>
                  <a:lnTo>
                    <a:pt x="617537" y="219075"/>
                  </a:lnTo>
                  <a:lnTo>
                    <a:pt x="617537" y="223837"/>
                  </a:lnTo>
                  <a:lnTo>
                    <a:pt x="617537" y="228600"/>
                  </a:lnTo>
                  <a:lnTo>
                    <a:pt x="617537" y="223837"/>
                  </a:lnTo>
                  <a:lnTo>
                    <a:pt x="617537" y="228600"/>
                  </a:lnTo>
                  <a:lnTo>
                    <a:pt x="612775" y="228600"/>
                  </a:lnTo>
                  <a:lnTo>
                    <a:pt x="608012" y="228600"/>
                  </a:lnTo>
                  <a:lnTo>
                    <a:pt x="612775" y="233362"/>
                  </a:lnTo>
                  <a:lnTo>
                    <a:pt x="608012" y="233362"/>
                  </a:lnTo>
                  <a:lnTo>
                    <a:pt x="608012" y="238125"/>
                  </a:lnTo>
                  <a:lnTo>
                    <a:pt x="603250" y="238125"/>
                  </a:lnTo>
                  <a:lnTo>
                    <a:pt x="603250" y="242887"/>
                  </a:lnTo>
                  <a:lnTo>
                    <a:pt x="598487" y="242887"/>
                  </a:lnTo>
                  <a:lnTo>
                    <a:pt x="593725" y="242887"/>
                  </a:lnTo>
                  <a:lnTo>
                    <a:pt x="593725" y="246062"/>
                  </a:lnTo>
                  <a:lnTo>
                    <a:pt x="598487" y="246062"/>
                  </a:lnTo>
                  <a:lnTo>
                    <a:pt x="598487" y="250825"/>
                  </a:lnTo>
                  <a:lnTo>
                    <a:pt x="593725" y="250825"/>
                  </a:lnTo>
                  <a:lnTo>
                    <a:pt x="593725" y="255587"/>
                  </a:lnTo>
                  <a:lnTo>
                    <a:pt x="593725" y="260350"/>
                  </a:lnTo>
                  <a:lnTo>
                    <a:pt x="593725" y="255587"/>
                  </a:lnTo>
                  <a:lnTo>
                    <a:pt x="588962" y="255587"/>
                  </a:lnTo>
                  <a:lnTo>
                    <a:pt x="588962" y="260350"/>
                  </a:lnTo>
                  <a:lnTo>
                    <a:pt x="585787" y="260350"/>
                  </a:lnTo>
                  <a:lnTo>
                    <a:pt x="585787" y="265112"/>
                  </a:lnTo>
                  <a:lnTo>
                    <a:pt x="585787" y="260350"/>
                  </a:lnTo>
                  <a:lnTo>
                    <a:pt x="585787" y="265112"/>
                  </a:lnTo>
                  <a:lnTo>
                    <a:pt x="588962" y="265112"/>
                  </a:lnTo>
                  <a:lnTo>
                    <a:pt x="588962" y="269875"/>
                  </a:lnTo>
                  <a:lnTo>
                    <a:pt x="593725" y="269875"/>
                  </a:lnTo>
                  <a:lnTo>
                    <a:pt x="588962" y="269875"/>
                  </a:lnTo>
                  <a:lnTo>
                    <a:pt x="593725" y="269875"/>
                  </a:lnTo>
                  <a:lnTo>
                    <a:pt x="598487" y="269875"/>
                  </a:lnTo>
                  <a:lnTo>
                    <a:pt x="603250" y="269875"/>
                  </a:lnTo>
                  <a:lnTo>
                    <a:pt x="603250" y="265112"/>
                  </a:lnTo>
                  <a:lnTo>
                    <a:pt x="598487" y="265112"/>
                  </a:lnTo>
                  <a:lnTo>
                    <a:pt x="603250" y="265112"/>
                  </a:lnTo>
                  <a:lnTo>
                    <a:pt x="603250" y="260350"/>
                  </a:lnTo>
                  <a:lnTo>
                    <a:pt x="608012" y="260350"/>
                  </a:lnTo>
                  <a:lnTo>
                    <a:pt x="608012" y="255587"/>
                  </a:lnTo>
                  <a:lnTo>
                    <a:pt x="608012" y="260350"/>
                  </a:lnTo>
                  <a:lnTo>
                    <a:pt x="612775" y="260350"/>
                  </a:lnTo>
                  <a:lnTo>
                    <a:pt x="612775" y="255587"/>
                  </a:lnTo>
                  <a:lnTo>
                    <a:pt x="617537" y="255587"/>
                  </a:lnTo>
                  <a:lnTo>
                    <a:pt x="622300" y="255587"/>
                  </a:lnTo>
                  <a:lnTo>
                    <a:pt x="617537" y="255587"/>
                  </a:lnTo>
                  <a:lnTo>
                    <a:pt x="617537" y="260350"/>
                  </a:lnTo>
                  <a:lnTo>
                    <a:pt x="622300" y="260350"/>
                  </a:lnTo>
                  <a:lnTo>
                    <a:pt x="625475" y="260350"/>
                  </a:lnTo>
                  <a:lnTo>
                    <a:pt x="630237" y="255587"/>
                  </a:lnTo>
                  <a:lnTo>
                    <a:pt x="630237" y="250825"/>
                  </a:lnTo>
                  <a:lnTo>
                    <a:pt x="635000" y="250825"/>
                  </a:lnTo>
                  <a:lnTo>
                    <a:pt x="639762" y="250825"/>
                  </a:lnTo>
                  <a:lnTo>
                    <a:pt x="644525" y="250825"/>
                  </a:lnTo>
                  <a:lnTo>
                    <a:pt x="649287" y="250825"/>
                  </a:lnTo>
                  <a:lnTo>
                    <a:pt x="649287" y="246062"/>
                  </a:lnTo>
                  <a:lnTo>
                    <a:pt x="649287" y="250825"/>
                  </a:lnTo>
                  <a:lnTo>
                    <a:pt x="654050" y="250825"/>
                  </a:lnTo>
                  <a:lnTo>
                    <a:pt x="658812" y="250825"/>
                  </a:lnTo>
                  <a:lnTo>
                    <a:pt x="658812" y="255587"/>
                  </a:lnTo>
                  <a:lnTo>
                    <a:pt x="663575" y="255587"/>
                  </a:lnTo>
                  <a:lnTo>
                    <a:pt x="658812" y="255587"/>
                  </a:lnTo>
                  <a:lnTo>
                    <a:pt x="658812" y="260350"/>
                  </a:lnTo>
                  <a:lnTo>
                    <a:pt x="663575" y="260350"/>
                  </a:lnTo>
                  <a:lnTo>
                    <a:pt x="663575" y="255587"/>
                  </a:lnTo>
                  <a:lnTo>
                    <a:pt x="663575" y="260350"/>
                  </a:lnTo>
                  <a:lnTo>
                    <a:pt x="666750" y="265112"/>
                  </a:lnTo>
                  <a:lnTo>
                    <a:pt x="666750" y="269875"/>
                  </a:lnTo>
                  <a:lnTo>
                    <a:pt x="666750" y="274637"/>
                  </a:lnTo>
                  <a:lnTo>
                    <a:pt x="666750" y="279400"/>
                  </a:lnTo>
                  <a:lnTo>
                    <a:pt x="663575" y="274637"/>
                  </a:lnTo>
                  <a:lnTo>
                    <a:pt x="663575" y="279400"/>
                  </a:lnTo>
                  <a:lnTo>
                    <a:pt x="658812" y="279400"/>
                  </a:lnTo>
                  <a:lnTo>
                    <a:pt x="658812" y="284162"/>
                  </a:lnTo>
                  <a:lnTo>
                    <a:pt x="658812" y="287337"/>
                  </a:lnTo>
                  <a:lnTo>
                    <a:pt x="658812" y="284162"/>
                  </a:lnTo>
                  <a:close/>
                </a:path>
                <a:path w="676275" h="581025">
                  <a:moveTo>
                    <a:pt x="658812" y="287337"/>
                  </a:moveTo>
                  <a:lnTo>
                    <a:pt x="663575" y="287337"/>
                  </a:lnTo>
                  <a:lnTo>
                    <a:pt x="658812" y="287337"/>
                  </a:lnTo>
                  <a:close/>
                </a:path>
                <a:path w="676275" h="581025">
                  <a:moveTo>
                    <a:pt x="666750" y="301625"/>
                  </a:moveTo>
                  <a:lnTo>
                    <a:pt x="671512" y="301625"/>
                  </a:lnTo>
                  <a:lnTo>
                    <a:pt x="671512" y="296862"/>
                  </a:lnTo>
                  <a:lnTo>
                    <a:pt x="676275" y="296862"/>
                  </a:lnTo>
                  <a:lnTo>
                    <a:pt x="676275" y="301625"/>
                  </a:lnTo>
                  <a:lnTo>
                    <a:pt x="671512" y="301625"/>
                  </a:lnTo>
                  <a:lnTo>
                    <a:pt x="666750" y="301625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85822" y="4798184"/>
              <a:ext cx="1023937" cy="105092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2735" y="3683759"/>
              <a:ext cx="2089150" cy="134302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09747" y="3540884"/>
              <a:ext cx="576262" cy="97790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85785" y="3154804"/>
              <a:ext cx="1541462" cy="1258569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2385785" y="3153534"/>
              <a:ext cx="1541780" cy="1263650"/>
            </a:xfrm>
            <a:custGeom>
              <a:avLst/>
              <a:gdLst/>
              <a:ahLst/>
              <a:cxnLst/>
              <a:rect l="l" t="t" r="r" b="b"/>
              <a:pathLst>
                <a:path w="1541779" h="1263650">
                  <a:moveTo>
                    <a:pt x="1281112" y="906462"/>
                  </a:moveTo>
                  <a:lnTo>
                    <a:pt x="1285875" y="906462"/>
                  </a:lnTo>
                  <a:lnTo>
                    <a:pt x="1285875" y="911225"/>
                  </a:lnTo>
                  <a:lnTo>
                    <a:pt x="1285875" y="915987"/>
                  </a:lnTo>
                  <a:lnTo>
                    <a:pt x="1285875" y="920750"/>
                  </a:lnTo>
                  <a:lnTo>
                    <a:pt x="1290637" y="920750"/>
                  </a:lnTo>
                  <a:lnTo>
                    <a:pt x="1285875" y="920750"/>
                  </a:lnTo>
                  <a:lnTo>
                    <a:pt x="1290637" y="920750"/>
                  </a:lnTo>
                  <a:lnTo>
                    <a:pt x="1290637" y="923925"/>
                  </a:lnTo>
                  <a:lnTo>
                    <a:pt x="1290637" y="920750"/>
                  </a:lnTo>
                  <a:lnTo>
                    <a:pt x="1290637" y="923925"/>
                  </a:lnTo>
                  <a:lnTo>
                    <a:pt x="1290637" y="920750"/>
                  </a:lnTo>
                  <a:lnTo>
                    <a:pt x="1295400" y="920750"/>
                  </a:lnTo>
                  <a:lnTo>
                    <a:pt x="1295400" y="915987"/>
                  </a:lnTo>
                  <a:lnTo>
                    <a:pt x="1300162" y="920750"/>
                  </a:lnTo>
                  <a:lnTo>
                    <a:pt x="1300162" y="915987"/>
                  </a:lnTo>
                  <a:lnTo>
                    <a:pt x="1300162" y="920750"/>
                  </a:lnTo>
                  <a:lnTo>
                    <a:pt x="1303337" y="920750"/>
                  </a:lnTo>
                  <a:lnTo>
                    <a:pt x="1303337" y="923925"/>
                  </a:lnTo>
                  <a:lnTo>
                    <a:pt x="1303337" y="928687"/>
                  </a:lnTo>
                  <a:lnTo>
                    <a:pt x="1308100" y="928687"/>
                  </a:lnTo>
                  <a:lnTo>
                    <a:pt x="1308100" y="933450"/>
                  </a:lnTo>
                  <a:lnTo>
                    <a:pt x="1312862" y="933450"/>
                  </a:lnTo>
                  <a:lnTo>
                    <a:pt x="1312862" y="938212"/>
                  </a:lnTo>
                  <a:lnTo>
                    <a:pt x="1317625" y="938212"/>
                  </a:lnTo>
                  <a:lnTo>
                    <a:pt x="1312862" y="933450"/>
                  </a:lnTo>
                  <a:lnTo>
                    <a:pt x="1317625" y="933450"/>
                  </a:lnTo>
                  <a:lnTo>
                    <a:pt x="1322387" y="933450"/>
                  </a:lnTo>
                  <a:lnTo>
                    <a:pt x="1322387" y="928687"/>
                  </a:lnTo>
                  <a:lnTo>
                    <a:pt x="1327150" y="928687"/>
                  </a:lnTo>
                  <a:lnTo>
                    <a:pt x="1327150" y="923925"/>
                  </a:lnTo>
                  <a:lnTo>
                    <a:pt x="1327150" y="920750"/>
                  </a:lnTo>
                  <a:lnTo>
                    <a:pt x="1327150" y="915987"/>
                  </a:lnTo>
                  <a:lnTo>
                    <a:pt x="1327150" y="911225"/>
                  </a:lnTo>
                  <a:lnTo>
                    <a:pt x="1327150" y="906462"/>
                  </a:lnTo>
                  <a:lnTo>
                    <a:pt x="1327150" y="911225"/>
                  </a:lnTo>
                  <a:lnTo>
                    <a:pt x="1322387" y="911225"/>
                  </a:lnTo>
                  <a:lnTo>
                    <a:pt x="1322387" y="906462"/>
                  </a:lnTo>
                  <a:lnTo>
                    <a:pt x="1322387" y="901700"/>
                  </a:lnTo>
                  <a:lnTo>
                    <a:pt x="1322387" y="896937"/>
                  </a:lnTo>
                  <a:lnTo>
                    <a:pt x="1327150" y="896937"/>
                  </a:lnTo>
                  <a:lnTo>
                    <a:pt x="1322387" y="892175"/>
                  </a:lnTo>
                  <a:lnTo>
                    <a:pt x="1322387" y="887412"/>
                  </a:lnTo>
                  <a:lnTo>
                    <a:pt x="1322387" y="882650"/>
                  </a:lnTo>
                  <a:lnTo>
                    <a:pt x="1322387" y="879475"/>
                  </a:lnTo>
                  <a:lnTo>
                    <a:pt x="1327150" y="879475"/>
                  </a:lnTo>
                  <a:lnTo>
                    <a:pt x="1331912" y="879475"/>
                  </a:lnTo>
                  <a:lnTo>
                    <a:pt x="1336675" y="879475"/>
                  </a:lnTo>
                  <a:lnTo>
                    <a:pt x="1339850" y="879475"/>
                  </a:lnTo>
                  <a:lnTo>
                    <a:pt x="1344612" y="879475"/>
                  </a:lnTo>
                  <a:lnTo>
                    <a:pt x="1349374" y="879475"/>
                  </a:lnTo>
                  <a:lnTo>
                    <a:pt x="1349374" y="882650"/>
                  </a:lnTo>
                  <a:lnTo>
                    <a:pt x="1354137" y="882650"/>
                  </a:lnTo>
                  <a:lnTo>
                    <a:pt x="1349374" y="882650"/>
                  </a:lnTo>
                  <a:lnTo>
                    <a:pt x="1349374" y="879475"/>
                  </a:lnTo>
                  <a:lnTo>
                    <a:pt x="1354137" y="879475"/>
                  </a:lnTo>
                  <a:lnTo>
                    <a:pt x="1358900" y="879475"/>
                  </a:lnTo>
                  <a:lnTo>
                    <a:pt x="1358900" y="874712"/>
                  </a:lnTo>
                  <a:lnTo>
                    <a:pt x="1358900" y="879475"/>
                  </a:lnTo>
                  <a:lnTo>
                    <a:pt x="1358900" y="874712"/>
                  </a:lnTo>
                  <a:lnTo>
                    <a:pt x="1363662" y="874712"/>
                  </a:lnTo>
                  <a:lnTo>
                    <a:pt x="1363662" y="879475"/>
                  </a:lnTo>
                  <a:lnTo>
                    <a:pt x="1363662" y="874712"/>
                  </a:lnTo>
                  <a:lnTo>
                    <a:pt x="1368424" y="874712"/>
                  </a:lnTo>
                  <a:lnTo>
                    <a:pt x="1368424" y="869950"/>
                  </a:lnTo>
                  <a:lnTo>
                    <a:pt x="1368424" y="874712"/>
                  </a:lnTo>
                  <a:lnTo>
                    <a:pt x="1368424" y="869950"/>
                  </a:lnTo>
                  <a:lnTo>
                    <a:pt x="1368424" y="865187"/>
                  </a:lnTo>
                  <a:lnTo>
                    <a:pt x="1363662" y="865187"/>
                  </a:lnTo>
                  <a:lnTo>
                    <a:pt x="1363662" y="860425"/>
                  </a:lnTo>
                  <a:lnTo>
                    <a:pt x="1363662" y="865187"/>
                  </a:lnTo>
                  <a:lnTo>
                    <a:pt x="1363662" y="860425"/>
                  </a:lnTo>
                  <a:lnTo>
                    <a:pt x="1358900" y="860425"/>
                  </a:lnTo>
                  <a:lnTo>
                    <a:pt x="1363662" y="860425"/>
                  </a:lnTo>
                  <a:lnTo>
                    <a:pt x="1363662" y="855662"/>
                  </a:lnTo>
                  <a:lnTo>
                    <a:pt x="1368424" y="855662"/>
                  </a:lnTo>
                  <a:lnTo>
                    <a:pt x="1368424" y="850900"/>
                  </a:lnTo>
                  <a:lnTo>
                    <a:pt x="1368424" y="855662"/>
                  </a:lnTo>
                  <a:lnTo>
                    <a:pt x="1368424" y="850900"/>
                  </a:lnTo>
                  <a:lnTo>
                    <a:pt x="1363662" y="850900"/>
                  </a:lnTo>
                  <a:lnTo>
                    <a:pt x="1368424" y="850900"/>
                  </a:lnTo>
                  <a:lnTo>
                    <a:pt x="1368424" y="846137"/>
                  </a:lnTo>
                  <a:lnTo>
                    <a:pt x="1373187" y="846137"/>
                  </a:lnTo>
                  <a:lnTo>
                    <a:pt x="1373187" y="842962"/>
                  </a:lnTo>
                  <a:lnTo>
                    <a:pt x="1368424" y="842962"/>
                  </a:lnTo>
                  <a:lnTo>
                    <a:pt x="1368424" y="846137"/>
                  </a:lnTo>
                  <a:lnTo>
                    <a:pt x="1368424" y="842962"/>
                  </a:lnTo>
                  <a:lnTo>
                    <a:pt x="1368424" y="838200"/>
                  </a:lnTo>
                  <a:lnTo>
                    <a:pt x="1373187" y="838200"/>
                  </a:lnTo>
                  <a:lnTo>
                    <a:pt x="1373187" y="833437"/>
                  </a:lnTo>
                  <a:lnTo>
                    <a:pt x="1368424" y="833437"/>
                  </a:lnTo>
                  <a:lnTo>
                    <a:pt x="1368424" y="828675"/>
                  </a:lnTo>
                  <a:lnTo>
                    <a:pt x="1368424" y="833437"/>
                  </a:lnTo>
                  <a:lnTo>
                    <a:pt x="1368424" y="828675"/>
                  </a:lnTo>
                  <a:lnTo>
                    <a:pt x="1363662" y="828675"/>
                  </a:lnTo>
                  <a:lnTo>
                    <a:pt x="1363662" y="823912"/>
                  </a:lnTo>
                  <a:lnTo>
                    <a:pt x="1363662" y="819150"/>
                  </a:lnTo>
                  <a:lnTo>
                    <a:pt x="1358900" y="819150"/>
                  </a:lnTo>
                  <a:lnTo>
                    <a:pt x="1354137" y="819150"/>
                  </a:lnTo>
                  <a:lnTo>
                    <a:pt x="1349374" y="819150"/>
                  </a:lnTo>
                  <a:lnTo>
                    <a:pt x="1349374" y="814387"/>
                  </a:lnTo>
                  <a:lnTo>
                    <a:pt x="1349374" y="819150"/>
                  </a:lnTo>
                  <a:lnTo>
                    <a:pt x="1344612" y="819150"/>
                  </a:lnTo>
                  <a:lnTo>
                    <a:pt x="1344612" y="814387"/>
                  </a:lnTo>
                  <a:lnTo>
                    <a:pt x="1344612" y="819150"/>
                  </a:lnTo>
                  <a:lnTo>
                    <a:pt x="1344612" y="814387"/>
                  </a:lnTo>
                  <a:lnTo>
                    <a:pt x="1339850" y="814387"/>
                  </a:lnTo>
                  <a:lnTo>
                    <a:pt x="1339850" y="809625"/>
                  </a:lnTo>
                  <a:lnTo>
                    <a:pt x="1339850" y="814387"/>
                  </a:lnTo>
                  <a:lnTo>
                    <a:pt x="1336675" y="814387"/>
                  </a:lnTo>
                  <a:lnTo>
                    <a:pt x="1336675" y="809625"/>
                  </a:lnTo>
                  <a:lnTo>
                    <a:pt x="1336675" y="814387"/>
                  </a:lnTo>
                  <a:lnTo>
                    <a:pt x="1336675" y="809625"/>
                  </a:lnTo>
                  <a:lnTo>
                    <a:pt x="1336675" y="814387"/>
                  </a:lnTo>
                  <a:lnTo>
                    <a:pt x="1336675" y="809625"/>
                  </a:lnTo>
                  <a:lnTo>
                    <a:pt x="1331912" y="809625"/>
                  </a:lnTo>
                  <a:lnTo>
                    <a:pt x="1331912" y="814387"/>
                  </a:lnTo>
                  <a:lnTo>
                    <a:pt x="1327150" y="814387"/>
                  </a:lnTo>
                  <a:lnTo>
                    <a:pt x="1327150" y="809625"/>
                  </a:lnTo>
                  <a:lnTo>
                    <a:pt x="1322387" y="809625"/>
                  </a:lnTo>
                  <a:lnTo>
                    <a:pt x="1322387" y="804862"/>
                  </a:lnTo>
                  <a:lnTo>
                    <a:pt x="1322387" y="809625"/>
                  </a:lnTo>
                  <a:lnTo>
                    <a:pt x="1322387" y="804862"/>
                  </a:lnTo>
                  <a:lnTo>
                    <a:pt x="1322387" y="809625"/>
                  </a:lnTo>
                  <a:lnTo>
                    <a:pt x="1327150" y="809625"/>
                  </a:lnTo>
                  <a:lnTo>
                    <a:pt x="1327150" y="804862"/>
                  </a:lnTo>
                  <a:lnTo>
                    <a:pt x="1327150" y="801687"/>
                  </a:lnTo>
                  <a:lnTo>
                    <a:pt x="1327150" y="796925"/>
                  </a:lnTo>
                  <a:lnTo>
                    <a:pt x="1322387" y="796925"/>
                  </a:lnTo>
                  <a:lnTo>
                    <a:pt x="1327150" y="796925"/>
                  </a:lnTo>
                  <a:lnTo>
                    <a:pt x="1322387" y="796925"/>
                  </a:lnTo>
                  <a:lnTo>
                    <a:pt x="1327150" y="796925"/>
                  </a:lnTo>
                  <a:lnTo>
                    <a:pt x="1327150" y="792162"/>
                  </a:lnTo>
                  <a:lnTo>
                    <a:pt x="1327150" y="787400"/>
                  </a:lnTo>
                  <a:lnTo>
                    <a:pt x="1322387" y="787400"/>
                  </a:lnTo>
                  <a:lnTo>
                    <a:pt x="1317625" y="782637"/>
                  </a:lnTo>
                  <a:lnTo>
                    <a:pt x="1317625" y="777875"/>
                  </a:lnTo>
                  <a:lnTo>
                    <a:pt x="1312862" y="777875"/>
                  </a:lnTo>
                  <a:lnTo>
                    <a:pt x="1317625" y="777875"/>
                  </a:lnTo>
                  <a:lnTo>
                    <a:pt x="1322387" y="777875"/>
                  </a:lnTo>
                  <a:lnTo>
                    <a:pt x="1322387" y="773112"/>
                  </a:lnTo>
                  <a:lnTo>
                    <a:pt x="1317625" y="773112"/>
                  </a:lnTo>
                  <a:lnTo>
                    <a:pt x="1317625" y="768350"/>
                  </a:lnTo>
                  <a:lnTo>
                    <a:pt x="1322387" y="768350"/>
                  </a:lnTo>
                  <a:lnTo>
                    <a:pt x="1327150" y="768350"/>
                  </a:lnTo>
                  <a:lnTo>
                    <a:pt x="1322387" y="768350"/>
                  </a:lnTo>
                  <a:lnTo>
                    <a:pt x="1322387" y="765175"/>
                  </a:lnTo>
                  <a:lnTo>
                    <a:pt x="1327150" y="765175"/>
                  </a:lnTo>
                  <a:lnTo>
                    <a:pt x="1327150" y="760412"/>
                  </a:lnTo>
                  <a:lnTo>
                    <a:pt x="1327150" y="755650"/>
                  </a:lnTo>
                  <a:lnTo>
                    <a:pt x="1331912" y="755650"/>
                  </a:lnTo>
                  <a:lnTo>
                    <a:pt x="1336675" y="755650"/>
                  </a:lnTo>
                  <a:lnTo>
                    <a:pt x="1336675" y="760412"/>
                  </a:lnTo>
                  <a:lnTo>
                    <a:pt x="1336675" y="755650"/>
                  </a:lnTo>
                  <a:lnTo>
                    <a:pt x="1336675" y="760412"/>
                  </a:lnTo>
                  <a:lnTo>
                    <a:pt x="1339850" y="760412"/>
                  </a:lnTo>
                  <a:lnTo>
                    <a:pt x="1336675" y="760412"/>
                  </a:lnTo>
                  <a:lnTo>
                    <a:pt x="1336675" y="755650"/>
                  </a:lnTo>
                  <a:lnTo>
                    <a:pt x="1336675" y="750887"/>
                  </a:lnTo>
                  <a:lnTo>
                    <a:pt x="1339850" y="750887"/>
                  </a:lnTo>
                  <a:lnTo>
                    <a:pt x="1336675" y="750887"/>
                  </a:lnTo>
                  <a:lnTo>
                    <a:pt x="1339850" y="750887"/>
                  </a:lnTo>
                  <a:lnTo>
                    <a:pt x="1339850" y="746125"/>
                  </a:lnTo>
                  <a:lnTo>
                    <a:pt x="1336675" y="746125"/>
                  </a:lnTo>
                  <a:lnTo>
                    <a:pt x="1336675" y="741362"/>
                  </a:lnTo>
                  <a:lnTo>
                    <a:pt x="1336675" y="736600"/>
                  </a:lnTo>
                  <a:lnTo>
                    <a:pt x="1336675" y="741362"/>
                  </a:lnTo>
                  <a:lnTo>
                    <a:pt x="1336675" y="736600"/>
                  </a:lnTo>
                  <a:lnTo>
                    <a:pt x="1331912" y="736600"/>
                  </a:lnTo>
                  <a:lnTo>
                    <a:pt x="1331912" y="731837"/>
                  </a:lnTo>
                  <a:lnTo>
                    <a:pt x="1327150" y="731837"/>
                  </a:lnTo>
                  <a:lnTo>
                    <a:pt x="1331912" y="731837"/>
                  </a:lnTo>
                  <a:lnTo>
                    <a:pt x="1327150" y="731837"/>
                  </a:lnTo>
                  <a:lnTo>
                    <a:pt x="1327150" y="728662"/>
                  </a:lnTo>
                  <a:lnTo>
                    <a:pt x="1331912" y="728662"/>
                  </a:lnTo>
                  <a:lnTo>
                    <a:pt x="1331912" y="731837"/>
                  </a:lnTo>
                  <a:lnTo>
                    <a:pt x="1331912" y="728662"/>
                  </a:lnTo>
                  <a:lnTo>
                    <a:pt x="1336675" y="728662"/>
                  </a:lnTo>
                  <a:lnTo>
                    <a:pt x="1336675" y="723900"/>
                  </a:lnTo>
                  <a:lnTo>
                    <a:pt x="1339850" y="723900"/>
                  </a:lnTo>
                  <a:lnTo>
                    <a:pt x="1339850" y="719137"/>
                  </a:lnTo>
                  <a:lnTo>
                    <a:pt x="1336675" y="719137"/>
                  </a:lnTo>
                  <a:lnTo>
                    <a:pt x="1336675" y="714375"/>
                  </a:lnTo>
                  <a:lnTo>
                    <a:pt x="1336675" y="709612"/>
                  </a:lnTo>
                  <a:lnTo>
                    <a:pt x="1339850" y="709612"/>
                  </a:lnTo>
                  <a:lnTo>
                    <a:pt x="1344612" y="709612"/>
                  </a:lnTo>
                  <a:lnTo>
                    <a:pt x="1344612" y="714375"/>
                  </a:lnTo>
                  <a:lnTo>
                    <a:pt x="1349374" y="714375"/>
                  </a:lnTo>
                  <a:lnTo>
                    <a:pt x="1349374" y="709612"/>
                  </a:lnTo>
                  <a:lnTo>
                    <a:pt x="1349374" y="704850"/>
                  </a:lnTo>
                  <a:lnTo>
                    <a:pt x="1354137" y="704850"/>
                  </a:lnTo>
                  <a:lnTo>
                    <a:pt x="1354137" y="709612"/>
                  </a:lnTo>
                  <a:lnTo>
                    <a:pt x="1358900" y="709612"/>
                  </a:lnTo>
                  <a:lnTo>
                    <a:pt x="1358900" y="714375"/>
                  </a:lnTo>
                  <a:lnTo>
                    <a:pt x="1363662" y="714375"/>
                  </a:lnTo>
                  <a:lnTo>
                    <a:pt x="1363662" y="709612"/>
                  </a:lnTo>
                  <a:lnTo>
                    <a:pt x="1363662" y="704850"/>
                  </a:lnTo>
                  <a:lnTo>
                    <a:pt x="1363662" y="709612"/>
                  </a:lnTo>
                  <a:lnTo>
                    <a:pt x="1368424" y="709612"/>
                  </a:lnTo>
                  <a:lnTo>
                    <a:pt x="1373187" y="709612"/>
                  </a:lnTo>
                  <a:lnTo>
                    <a:pt x="1377949" y="709612"/>
                  </a:lnTo>
                  <a:lnTo>
                    <a:pt x="1373187" y="709612"/>
                  </a:lnTo>
                  <a:lnTo>
                    <a:pt x="1377949" y="709612"/>
                  </a:lnTo>
                  <a:lnTo>
                    <a:pt x="1373187" y="709612"/>
                  </a:lnTo>
                  <a:lnTo>
                    <a:pt x="1377949" y="709612"/>
                  </a:lnTo>
                  <a:lnTo>
                    <a:pt x="1381124" y="709612"/>
                  </a:lnTo>
                  <a:lnTo>
                    <a:pt x="1385887" y="709612"/>
                  </a:lnTo>
                  <a:lnTo>
                    <a:pt x="1385887" y="704850"/>
                  </a:lnTo>
                  <a:lnTo>
                    <a:pt x="1390649" y="704850"/>
                  </a:lnTo>
                  <a:lnTo>
                    <a:pt x="1390649" y="709612"/>
                  </a:lnTo>
                  <a:lnTo>
                    <a:pt x="1395412" y="709612"/>
                  </a:lnTo>
                  <a:lnTo>
                    <a:pt x="1395412" y="714375"/>
                  </a:lnTo>
                  <a:lnTo>
                    <a:pt x="1395412" y="709612"/>
                  </a:lnTo>
                  <a:lnTo>
                    <a:pt x="1400174" y="709612"/>
                  </a:lnTo>
                  <a:lnTo>
                    <a:pt x="1400174" y="731837"/>
                  </a:lnTo>
                  <a:lnTo>
                    <a:pt x="1404937" y="731837"/>
                  </a:lnTo>
                  <a:lnTo>
                    <a:pt x="1409699" y="731837"/>
                  </a:lnTo>
                  <a:lnTo>
                    <a:pt x="1409699" y="736600"/>
                  </a:lnTo>
                  <a:lnTo>
                    <a:pt x="1414462" y="736600"/>
                  </a:lnTo>
                  <a:lnTo>
                    <a:pt x="1417637" y="736600"/>
                  </a:lnTo>
                  <a:lnTo>
                    <a:pt x="1417637" y="731837"/>
                  </a:lnTo>
                  <a:lnTo>
                    <a:pt x="1422399" y="736600"/>
                  </a:lnTo>
                  <a:lnTo>
                    <a:pt x="1422399" y="741362"/>
                  </a:lnTo>
                  <a:lnTo>
                    <a:pt x="1427162" y="741362"/>
                  </a:lnTo>
                  <a:lnTo>
                    <a:pt x="1431924" y="741362"/>
                  </a:lnTo>
                  <a:lnTo>
                    <a:pt x="1431924" y="746125"/>
                  </a:lnTo>
                  <a:lnTo>
                    <a:pt x="1436687" y="746125"/>
                  </a:lnTo>
                  <a:lnTo>
                    <a:pt x="1436687" y="741362"/>
                  </a:lnTo>
                  <a:lnTo>
                    <a:pt x="1441449" y="741362"/>
                  </a:lnTo>
                  <a:lnTo>
                    <a:pt x="1441449" y="746125"/>
                  </a:lnTo>
                  <a:lnTo>
                    <a:pt x="1446212" y="746125"/>
                  </a:lnTo>
                  <a:lnTo>
                    <a:pt x="1450974" y="746125"/>
                  </a:lnTo>
                  <a:lnTo>
                    <a:pt x="1450974" y="750887"/>
                  </a:lnTo>
                  <a:lnTo>
                    <a:pt x="1450974" y="746125"/>
                  </a:lnTo>
                  <a:lnTo>
                    <a:pt x="1450974" y="750887"/>
                  </a:lnTo>
                  <a:lnTo>
                    <a:pt x="1454149" y="750887"/>
                  </a:lnTo>
                  <a:lnTo>
                    <a:pt x="1454149" y="746125"/>
                  </a:lnTo>
                  <a:lnTo>
                    <a:pt x="1454149" y="750887"/>
                  </a:lnTo>
                  <a:lnTo>
                    <a:pt x="1458912" y="750887"/>
                  </a:lnTo>
                  <a:lnTo>
                    <a:pt x="1458912" y="755650"/>
                  </a:lnTo>
                  <a:lnTo>
                    <a:pt x="1463674" y="755650"/>
                  </a:lnTo>
                  <a:lnTo>
                    <a:pt x="1463674" y="760412"/>
                  </a:lnTo>
                  <a:lnTo>
                    <a:pt x="1463674" y="765175"/>
                  </a:lnTo>
                  <a:lnTo>
                    <a:pt x="1463674" y="760412"/>
                  </a:lnTo>
                  <a:lnTo>
                    <a:pt x="1463674" y="765175"/>
                  </a:lnTo>
                  <a:lnTo>
                    <a:pt x="1463674" y="760412"/>
                  </a:lnTo>
                  <a:lnTo>
                    <a:pt x="1468437" y="760412"/>
                  </a:lnTo>
                  <a:lnTo>
                    <a:pt x="1468437" y="765175"/>
                  </a:lnTo>
                  <a:lnTo>
                    <a:pt x="1468437" y="760412"/>
                  </a:lnTo>
                  <a:lnTo>
                    <a:pt x="1468437" y="765175"/>
                  </a:lnTo>
                  <a:lnTo>
                    <a:pt x="1468437" y="760412"/>
                  </a:lnTo>
                  <a:lnTo>
                    <a:pt x="1473199" y="760412"/>
                  </a:lnTo>
                  <a:lnTo>
                    <a:pt x="1473199" y="765175"/>
                  </a:lnTo>
                  <a:lnTo>
                    <a:pt x="1468437" y="765175"/>
                  </a:lnTo>
                  <a:lnTo>
                    <a:pt x="1473199" y="765175"/>
                  </a:lnTo>
                  <a:lnTo>
                    <a:pt x="1473199" y="768350"/>
                  </a:lnTo>
                  <a:lnTo>
                    <a:pt x="1473199" y="765175"/>
                  </a:lnTo>
                  <a:lnTo>
                    <a:pt x="1473199" y="768350"/>
                  </a:lnTo>
                  <a:lnTo>
                    <a:pt x="1477962" y="768350"/>
                  </a:lnTo>
                  <a:lnTo>
                    <a:pt x="1482724" y="768350"/>
                  </a:lnTo>
                  <a:lnTo>
                    <a:pt x="1482724" y="773112"/>
                  </a:lnTo>
                  <a:lnTo>
                    <a:pt x="1487487" y="773112"/>
                  </a:lnTo>
                  <a:lnTo>
                    <a:pt x="1487487" y="768350"/>
                  </a:lnTo>
                  <a:lnTo>
                    <a:pt x="1487487" y="765175"/>
                  </a:lnTo>
                  <a:lnTo>
                    <a:pt x="1492249" y="765175"/>
                  </a:lnTo>
                  <a:lnTo>
                    <a:pt x="1492249" y="768350"/>
                  </a:lnTo>
                  <a:lnTo>
                    <a:pt x="1492249" y="773112"/>
                  </a:lnTo>
                  <a:lnTo>
                    <a:pt x="1495424" y="773112"/>
                  </a:lnTo>
                  <a:lnTo>
                    <a:pt x="1500187" y="773112"/>
                  </a:lnTo>
                  <a:lnTo>
                    <a:pt x="1504949" y="773112"/>
                  </a:lnTo>
                  <a:lnTo>
                    <a:pt x="1504949" y="777875"/>
                  </a:lnTo>
                  <a:lnTo>
                    <a:pt x="1509712" y="777875"/>
                  </a:lnTo>
                  <a:lnTo>
                    <a:pt x="1509712" y="782637"/>
                  </a:lnTo>
                  <a:lnTo>
                    <a:pt x="1509712" y="787400"/>
                  </a:lnTo>
                  <a:lnTo>
                    <a:pt x="1514474" y="787400"/>
                  </a:lnTo>
                  <a:lnTo>
                    <a:pt x="1519237" y="787400"/>
                  </a:lnTo>
                  <a:lnTo>
                    <a:pt x="1523999" y="787400"/>
                  </a:lnTo>
                  <a:lnTo>
                    <a:pt x="1519237" y="782637"/>
                  </a:lnTo>
                  <a:lnTo>
                    <a:pt x="1523999" y="782637"/>
                  </a:lnTo>
                  <a:lnTo>
                    <a:pt x="1523999" y="787400"/>
                  </a:lnTo>
                  <a:lnTo>
                    <a:pt x="1528762" y="787400"/>
                  </a:lnTo>
                  <a:lnTo>
                    <a:pt x="1531937" y="787400"/>
                  </a:lnTo>
                  <a:lnTo>
                    <a:pt x="1531937" y="792162"/>
                  </a:lnTo>
                  <a:lnTo>
                    <a:pt x="1536699" y="792162"/>
                  </a:lnTo>
                  <a:lnTo>
                    <a:pt x="1531937" y="792162"/>
                  </a:lnTo>
                  <a:lnTo>
                    <a:pt x="1531937" y="796925"/>
                  </a:lnTo>
                  <a:lnTo>
                    <a:pt x="1531937" y="801687"/>
                  </a:lnTo>
                  <a:lnTo>
                    <a:pt x="1536699" y="804862"/>
                  </a:lnTo>
                  <a:lnTo>
                    <a:pt x="1536699" y="809625"/>
                  </a:lnTo>
                  <a:lnTo>
                    <a:pt x="1536699" y="814387"/>
                  </a:lnTo>
                  <a:lnTo>
                    <a:pt x="1541462" y="814387"/>
                  </a:lnTo>
                  <a:lnTo>
                    <a:pt x="1541462" y="819150"/>
                  </a:lnTo>
                  <a:lnTo>
                    <a:pt x="1541462" y="823912"/>
                  </a:lnTo>
                  <a:lnTo>
                    <a:pt x="1541462" y="828675"/>
                  </a:lnTo>
                  <a:lnTo>
                    <a:pt x="1541462" y="833437"/>
                  </a:lnTo>
                  <a:lnTo>
                    <a:pt x="1541462" y="838200"/>
                  </a:lnTo>
                  <a:lnTo>
                    <a:pt x="1536699" y="838200"/>
                  </a:lnTo>
                  <a:lnTo>
                    <a:pt x="1536699" y="842962"/>
                  </a:lnTo>
                  <a:lnTo>
                    <a:pt x="1536699" y="846137"/>
                  </a:lnTo>
                  <a:lnTo>
                    <a:pt x="1531937" y="846137"/>
                  </a:lnTo>
                  <a:lnTo>
                    <a:pt x="1528762" y="846137"/>
                  </a:lnTo>
                  <a:lnTo>
                    <a:pt x="1528762" y="850900"/>
                  </a:lnTo>
                  <a:lnTo>
                    <a:pt x="1523999" y="850900"/>
                  </a:lnTo>
                  <a:lnTo>
                    <a:pt x="1523999" y="855662"/>
                  </a:lnTo>
                  <a:lnTo>
                    <a:pt x="1523999" y="860425"/>
                  </a:lnTo>
                  <a:lnTo>
                    <a:pt x="1528762" y="860425"/>
                  </a:lnTo>
                  <a:lnTo>
                    <a:pt x="1528762" y="865187"/>
                  </a:lnTo>
                  <a:lnTo>
                    <a:pt x="1523999" y="865187"/>
                  </a:lnTo>
                  <a:lnTo>
                    <a:pt x="1523999" y="869950"/>
                  </a:lnTo>
                  <a:lnTo>
                    <a:pt x="1528762" y="869950"/>
                  </a:lnTo>
                  <a:lnTo>
                    <a:pt x="1528762" y="874712"/>
                  </a:lnTo>
                  <a:lnTo>
                    <a:pt x="1523999" y="874712"/>
                  </a:lnTo>
                  <a:lnTo>
                    <a:pt x="1528762" y="874712"/>
                  </a:lnTo>
                  <a:lnTo>
                    <a:pt x="1528762" y="879475"/>
                  </a:lnTo>
                  <a:lnTo>
                    <a:pt x="1528762" y="882650"/>
                  </a:lnTo>
                  <a:lnTo>
                    <a:pt x="1528762" y="887412"/>
                  </a:lnTo>
                  <a:lnTo>
                    <a:pt x="1531937" y="887412"/>
                  </a:lnTo>
                  <a:lnTo>
                    <a:pt x="1531937" y="892175"/>
                  </a:lnTo>
                  <a:lnTo>
                    <a:pt x="1536699" y="892175"/>
                  </a:lnTo>
                  <a:lnTo>
                    <a:pt x="1536699" y="896937"/>
                  </a:lnTo>
                  <a:lnTo>
                    <a:pt x="1536699" y="923925"/>
                  </a:lnTo>
                  <a:lnTo>
                    <a:pt x="1531937" y="923925"/>
                  </a:lnTo>
                  <a:lnTo>
                    <a:pt x="1528762" y="923925"/>
                  </a:lnTo>
                  <a:lnTo>
                    <a:pt x="1523999" y="923925"/>
                  </a:lnTo>
                  <a:lnTo>
                    <a:pt x="1523999" y="928687"/>
                  </a:lnTo>
                  <a:lnTo>
                    <a:pt x="1519237" y="928687"/>
                  </a:lnTo>
                  <a:lnTo>
                    <a:pt x="1514474" y="928687"/>
                  </a:lnTo>
                  <a:lnTo>
                    <a:pt x="1514474" y="923925"/>
                  </a:lnTo>
                  <a:lnTo>
                    <a:pt x="1514474" y="928687"/>
                  </a:lnTo>
                  <a:lnTo>
                    <a:pt x="1514474" y="923925"/>
                  </a:lnTo>
                  <a:lnTo>
                    <a:pt x="1514474" y="928687"/>
                  </a:lnTo>
                  <a:lnTo>
                    <a:pt x="1514474" y="923925"/>
                  </a:lnTo>
                  <a:lnTo>
                    <a:pt x="1514474" y="928687"/>
                  </a:lnTo>
                  <a:lnTo>
                    <a:pt x="1509712" y="923925"/>
                  </a:lnTo>
                  <a:lnTo>
                    <a:pt x="1514474" y="923925"/>
                  </a:lnTo>
                  <a:lnTo>
                    <a:pt x="1509712" y="923925"/>
                  </a:lnTo>
                  <a:lnTo>
                    <a:pt x="1509712" y="928687"/>
                  </a:lnTo>
                  <a:lnTo>
                    <a:pt x="1504949" y="928687"/>
                  </a:lnTo>
                  <a:lnTo>
                    <a:pt x="1500187" y="928687"/>
                  </a:lnTo>
                  <a:lnTo>
                    <a:pt x="1500187" y="923925"/>
                  </a:lnTo>
                  <a:lnTo>
                    <a:pt x="1495424" y="923925"/>
                  </a:lnTo>
                  <a:lnTo>
                    <a:pt x="1492249" y="923925"/>
                  </a:lnTo>
                  <a:lnTo>
                    <a:pt x="1492249" y="928687"/>
                  </a:lnTo>
                  <a:lnTo>
                    <a:pt x="1487487" y="928687"/>
                  </a:lnTo>
                  <a:lnTo>
                    <a:pt x="1482724" y="928687"/>
                  </a:lnTo>
                  <a:lnTo>
                    <a:pt x="1482724" y="933450"/>
                  </a:lnTo>
                  <a:lnTo>
                    <a:pt x="1477962" y="933450"/>
                  </a:lnTo>
                  <a:lnTo>
                    <a:pt x="1473199" y="933450"/>
                  </a:lnTo>
                  <a:lnTo>
                    <a:pt x="1473199" y="928687"/>
                  </a:lnTo>
                  <a:lnTo>
                    <a:pt x="1468437" y="928687"/>
                  </a:lnTo>
                  <a:lnTo>
                    <a:pt x="1468437" y="933450"/>
                  </a:lnTo>
                  <a:lnTo>
                    <a:pt x="1468437" y="928687"/>
                  </a:lnTo>
                  <a:lnTo>
                    <a:pt x="1468437" y="933450"/>
                  </a:lnTo>
                  <a:lnTo>
                    <a:pt x="1463674" y="933450"/>
                  </a:lnTo>
                  <a:lnTo>
                    <a:pt x="1463674" y="928687"/>
                  </a:lnTo>
                  <a:lnTo>
                    <a:pt x="1458912" y="928687"/>
                  </a:lnTo>
                  <a:lnTo>
                    <a:pt x="1454149" y="928687"/>
                  </a:lnTo>
                  <a:lnTo>
                    <a:pt x="1454149" y="923925"/>
                  </a:lnTo>
                  <a:lnTo>
                    <a:pt x="1454149" y="928687"/>
                  </a:lnTo>
                  <a:lnTo>
                    <a:pt x="1454149" y="923925"/>
                  </a:lnTo>
                  <a:lnTo>
                    <a:pt x="1450974" y="923925"/>
                  </a:lnTo>
                  <a:lnTo>
                    <a:pt x="1450974" y="928687"/>
                  </a:lnTo>
                  <a:lnTo>
                    <a:pt x="1446212" y="928687"/>
                  </a:lnTo>
                  <a:lnTo>
                    <a:pt x="1450974" y="928687"/>
                  </a:lnTo>
                  <a:lnTo>
                    <a:pt x="1450974" y="933450"/>
                  </a:lnTo>
                  <a:lnTo>
                    <a:pt x="1446212" y="933450"/>
                  </a:lnTo>
                  <a:lnTo>
                    <a:pt x="1441449" y="933450"/>
                  </a:lnTo>
                  <a:lnTo>
                    <a:pt x="1446212" y="933450"/>
                  </a:lnTo>
                  <a:lnTo>
                    <a:pt x="1441449" y="933450"/>
                  </a:lnTo>
                  <a:lnTo>
                    <a:pt x="1441449" y="938212"/>
                  </a:lnTo>
                  <a:lnTo>
                    <a:pt x="1446212" y="938212"/>
                  </a:lnTo>
                  <a:lnTo>
                    <a:pt x="1446212" y="942975"/>
                  </a:lnTo>
                  <a:lnTo>
                    <a:pt x="1450974" y="942975"/>
                  </a:lnTo>
                  <a:lnTo>
                    <a:pt x="1450974" y="947737"/>
                  </a:lnTo>
                  <a:lnTo>
                    <a:pt x="1450974" y="952500"/>
                  </a:lnTo>
                  <a:lnTo>
                    <a:pt x="1454149" y="952500"/>
                  </a:lnTo>
                  <a:lnTo>
                    <a:pt x="1454149" y="957262"/>
                  </a:lnTo>
                  <a:lnTo>
                    <a:pt x="1458912" y="957262"/>
                  </a:lnTo>
                  <a:lnTo>
                    <a:pt x="1458912" y="960437"/>
                  </a:lnTo>
                  <a:lnTo>
                    <a:pt x="1463674" y="960437"/>
                  </a:lnTo>
                  <a:lnTo>
                    <a:pt x="1463674" y="965200"/>
                  </a:lnTo>
                  <a:lnTo>
                    <a:pt x="1458912" y="965200"/>
                  </a:lnTo>
                  <a:lnTo>
                    <a:pt x="1458912" y="969962"/>
                  </a:lnTo>
                  <a:lnTo>
                    <a:pt x="1454149" y="965200"/>
                  </a:lnTo>
                  <a:lnTo>
                    <a:pt x="1454149" y="969962"/>
                  </a:lnTo>
                  <a:lnTo>
                    <a:pt x="1450974" y="969962"/>
                  </a:lnTo>
                  <a:lnTo>
                    <a:pt x="1446212" y="969962"/>
                  </a:lnTo>
                  <a:lnTo>
                    <a:pt x="1441449" y="969962"/>
                  </a:lnTo>
                  <a:lnTo>
                    <a:pt x="1441449" y="974725"/>
                  </a:lnTo>
                  <a:lnTo>
                    <a:pt x="1441449" y="969962"/>
                  </a:lnTo>
                  <a:lnTo>
                    <a:pt x="1436687" y="969962"/>
                  </a:lnTo>
                  <a:lnTo>
                    <a:pt x="1436687" y="965200"/>
                  </a:lnTo>
                  <a:lnTo>
                    <a:pt x="1436687" y="969962"/>
                  </a:lnTo>
                  <a:lnTo>
                    <a:pt x="1431924" y="969962"/>
                  </a:lnTo>
                  <a:lnTo>
                    <a:pt x="1431924" y="974725"/>
                  </a:lnTo>
                  <a:lnTo>
                    <a:pt x="1427162" y="974725"/>
                  </a:lnTo>
                  <a:lnTo>
                    <a:pt x="1422399" y="974725"/>
                  </a:lnTo>
                  <a:lnTo>
                    <a:pt x="1417637" y="974725"/>
                  </a:lnTo>
                  <a:lnTo>
                    <a:pt x="1414462" y="974725"/>
                  </a:lnTo>
                  <a:lnTo>
                    <a:pt x="1414462" y="969962"/>
                  </a:lnTo>
                  <a:lnTo>
                    <a:pt x="1409699" y="969962"/>
                  </a:lnTo>
                  <a:lnTo>
                    <a:pt x="1409699" y="974725"/>
                  </a:lnTo>
                  <a:lnTo>
                    <a:pt x="1404937" y="974725"/>
                  </a:lnTo>
                  <a:lnTo>
                    <a:pt x="1409699" y="974725"/>
                  </a:lnTo>
                  <a:lnTo>
                    <a:pt x="1404937" y="974725"/>
                  </a:lnTo>
                  <a:lnTo>
                    <a:pt x="1404937" y="979487"/>
                  </a:lnTo>
                  <a:lnTo>
                    <a:pt x="1400174" y="979487"/>
                  </a:lnTo>
                  <a:lnTo>
                    <a:pt x="1395412" y="979487"/>
                  </a:lnTo>
                  <a:lnTo>
                    <a:pt x="1395412" y="974725"/>
                  </a:lnTo>
                  <a:lnTo>
                    <a:pt x="1395412" y="969962"/>
                  </a:lnTo>
                  <a:lnTo>
                    <a:pt x="1390649" y="969962"/>
                  </a:lnTo>
                  <a:lnTo>
                    <a:pt x="1385887" y="969962"/>
                  </a:lnTo>
                  <a:lnTo>
                    <a:pt x="1385887" y="965200"/>
                  </a:lnTo>
                  <a:lnTo>
                    <a:pt x="1385887" y="960437"/>
                  </a:lnTo>
                  <a:lnTo>
                    <a:pt x="1381124" y="960437"/>
                  </a:lnTo>
                  <a:lnTo>
                    <a:pt x="1377949" y="960437"/>
                  </a:lnTo>
                  <a:lnTo>
                    <a:pt x="1377949" y="957262"/>
                  </a:lnTo>
                  <a:lnTo>
                    <a:pt x="1373187" y="957262"/>
                  </a:lnTo>
                  <a:lnTo>
                    <a:pt x="1368424" y="957262"/>
                  </a:lnTo>
                  <a:lnTo>
                    <a:pt x="1363662" y="957262"/>
                  </a:lnTo>
                  <a:lnTo>
                    <a:pt x="1358900" y="957262"/>
                  </a:lnTo>
                  <a:lnTo>
                    <a:pt x="1354137" y="957262"/>
                  </a:lnTo>
                  <a:lnTo>
                    <a:pt x="1354137" y="952500"/>
                  </a:lnTo>
                  <a:lnTo>
                    <a:pt x="1349374" y="952500"/>
                  </a:lnTo>
                  <a:lnTo>
                    <a:pt x="1349374" y="957262"/>
                  </a:lnTo>
                  <a:lnTo>
                    <a:pt x="1349374" y="952500"/>
                  </a:lnTo>
                  <a:lnTo>
                    <a:pt x="1349374" y="957262"/>
                  </a:lnTo>
                  <a:lnTo>
                    <a:pt x="1344612" y="957262"/>
                  </a:lnTo>
                  <a:lnTo>
                    <a:pt x="1339850" y="957262"/>
                  </a:lnTo>
                  <a:lnTo>
                    <a:pt x="1336675" y="957262"/>
                  </a:lnTo>
                  <a:lnTo>
                    <a:pt x="1331912" y="957262"/>
                  </a:lnTo>
                  <a:lnTo>
                    <a:pt x="1331912" y="960437"/>
                  </a:lnTo>
                  <a:lnTo>
                    <a:pt x="1331912" y="965200"/>
                  </a:lnTo>
                  <a:lnTo>
                    <a:pt x="1331912" y="960437"/>
                  </a:lnTo>
                  <a:lnTo>
                    <a:pt x="1327150" y="960437"/>
                  </a:lnTo>
                  <a:lnTo>
                    <a:pt x="1327150" y="965200"/>
                  </a:lnTo>
                  <a:lnTo>
                    <a:pt x="1327150" y="969962"/>
                  </a:lnTo>
                  <a:lnTo>
                    <a:pt x="1327150" y="974725"/>
                  </a:lnTo>
                  <a:lnTo>
                    <a:pt x="1331912" y="974725"/>
                  </a:lnTo>
                  <a:lnTo>
                    <a:pt x="1331912" y="979487"/>
                  </a:lnTo>
                  <a:lnTo>
                    <a:pt x="1331912" y="984250"/>
                  </a:lnTo>
                  <a:lnTo>
                    <a:pt x="1336675" y="984250"/>
                  </a:lnTo>
                  <a:lnTo>
                    <a:pt x="1336675" y="989012"/>
                  </a:lnTo>
                  <a:lnTo>
                    <a:pt x="1336675" y="993775"/>
                  </a:lnTo>
                  <a:lnTo>
                    <a:pt x="1336675" y="996950"/>
                  </a:lnTo>
                  <a:lnTo>
                    <a:pt x="1331912" y="996950"/>
                  </a:lnTo>
                  <a:lnTo>
                    <a:pt x="1327150" y="996950"/>
                  </a:lnTo>
                  <a:lnTo>
                    <a:pt x="1327150" y="1001712"/>
                  </a:lnTo>
                  <a:lnTo>
                    <a:pt x="1322387" y="1001712"/>
                  </a:lnTo>
                  <a:lnTo>
                    <a:pt x="1322387" y="1006475"/>
                  </a:lnTo>
                  <a:lnTo>
                    <a:pt x="1327150" y="1006475"/>
                  </a:lnTo>
                  <a:lnTo>
                    <a:pt x="1327150" y="1011238"/>
                  </a:lnTo>
                  <a:lnTo>
                    <a:pt x="1322387" y="1011238"/>
                  </a:lnTo>
                  <a:lnTo>
                    <a:pt x="1322387" y="1006475"/>
                  </a:lnTo>
                  <a:lnTo>
                    <a:pt x="1322387" y="1011238"/>
                  </a:lnTo>
                  <a:lnTo>
                    <a:pt x="1317625" y="1011238"/>
                  </a:lnTo>
                  <a:lnTo>
                    <a:pt x="1317625" y="1016000"/>
                  </a:lnTo>
                  <a:lnTo>
                    <a:pt x="1312862" y="1016000"/>
                  </a:lnTo>
                  <a:lnTo>
                    <a:pt x="1308100" y="1016000"/>
                  </a:lnTo>
                  <a:lnTo>
                    <a:pt x="1312862" y="1020762"/>
                  </a:lnTo>
                  <a:lnTo>
                    <a:pt x="1312862" y="1016000"/>
                  </a:lnTo>
                  <a:lnTo>
                    <a:pt x="1312862" y="1020762"/>
                  </a:lnTo>
                  <a:lnTo>
                    <a:pt x="1312862" y="1025525"/>
                  </a:lnTo>
                  <a:lnTo>
                    <a:pt x="1317625" y="1025525"/>
                  </a:lnTo>
                  <a:lnTo>
                    <a:pt x="1322387" y="1025525"/>
                  </a:lnTo>
                  <a:lnTo>
                    <a:pt x="1327150" y="1025525"/>
                  </a:lnTo>
                  <a:lnTo>
                    <a:pt x="1331912" y="1025525"/>
                  </a:lnTo>
                  <a:lnTo>
                    <a:pt x="1331912" y="1030288"/>
                  </a:lnTo>
                  <a:lnTo>
                    <a:pt x="1336675" y="1030288"/>
                  </a:lnTo>
                  <a:lnTo>
                    <a:pt x="1331912" y="1030288"/>
                  </a:lnTo>
                  <a:lnTo>
                    <a:pt x="1336675" y="1030288"/>
                  </a:lnTo>
                  <a:lnTo>
                    <a:pt x="1339850" y="1030288"/>
                  </a:lnTo>
                  <a:lnTo>
                    <a:pt x="1336675" y="1030288"/>
                  </a:lnTo>
                  <a:lnTo>
                    <a:pt x="1339850" y="1030288"/>
                  </a:lnTo>
                  <a:lnTo>
                    <a:pt x="1339850" y="1035050"/>
                  </a:lnTo>
                  <a:lnTo>
                    <a:pt x="1339850" y="1030288"/>
                  </a:lnTo>
                  <a:lnTo>
                    <a:pt x="1339850" y="1035050"/>
                  </a:lnTo>
                  <a:lnTo>
                    <a:pt x="1339850" y="1038225"/>
                  </a:lnTo>
                  <a:lnTo>
                    <a:pt x="1344612" y="1038225"/>
                  </a:lnTo>
                  <a:lnTo>
                    <a:pt x="1344612" y="1042988"/>
                  </a:lnTo>
                  <a:lnTo>
                    <a:pt x="1349374" y="1042988"/>
                  </a:lnTo>
                  <a:lnTo>
                    <a:pt x="1349374" y="1047750"/>
                  </a:lnTo>
                  <a:lnTo>
                    <a:pt x="1349374" y="1052512"/>
                  </a:lnTo>
                  <a:lnTo>
                    <a:pt x="1349374" y="1057275"/>
                  </a:lnTo>
                  <a:lnTo>
                    <a:pt x="1344612" y="1057275"/>
                  </a:lnTo>
                  <a:lnTo>
                    <a:pt x="1339850" y="1057275"/>
                  </a:lnTo>
                  <a:lnTo>
                    <a:pt x="1339850" y="1052512"/>
                  </a:lnTo>
                  <a:lnTo>
                    <a:pt x="1336675" y="1052512"/>
                  </a:lnTo>
                  <a:lnTo>
                    <a:pt x="1331912" y="1052512"/>
                  </a:lnTo>
                  <a:lnTo>
                    <a:pt x="1331912" y="1057275"/>
                  </a:lnTo>
                  <a:lnTo>
                    <a:pt x="1331912" y="1062038"/>
                  </a:lnTo>
                  <a:lnTo>
                    <a:pt x="1331912" y="1057275"/>
                  </a:lnTo>
                  <a:lnTo>
                    <a:pt x="1336675" y="1057275"/>
                  </a:lnTo>
                  <a:lnTo>
                    <a:pt x="1336675" y="1062038"/>
                  </a:lnTo>
                  <a:lnTo>
                    <a:pt x="1336675" y="1066800"/>
                  </a:lnTo>
                  <a:lnTo>
                    <a:pt x="1339850" y="1066800"/>
                  </a:lnTo>
                  <a:lnTo>
                    <a:pt x="1339850" y="1071562"/>
                  </a:lnTo>
                  <a:lnTo>
                    <a:pt x="1336675" y="1071562"/>
                  </a:lnTo>
                  <a:lnTo>
                    <a:pt x="1336675" y="1074738"/>
                  </a:lnTo>
                  <a:lnTo>
                    <a:pt x="1331912" y="1074738"/>
                  </a:lnTo>
                  <a:lnTo>
                    <a:pt x="1331912" y="1079500"/>
                  </a:lnTo>
                  <a:lnTo>
                    <a:pt x="1331912" y="1084262"/>
                  </a:lnTo>
                  <a:lnTo>
                    <a:pt x="1327150" y="1084262"/>
                  </a:lnTo>
                  <a:lnTo>
                    <a:pt x="1327150" y="1089025"/>
                  </a:lnTo>
                  <a:lnTo>
                    <a:pt x="1327150" y="1093788"/>
                  </a:lnTo>
                  <a:lnTo>
                    <a:pt x="1327150" y="1098550"/>
                  </a:lnTo>
                  <a:lnTo>
                    <a:pt x="1322387" y="1098550"/>
                  </a:lnTo>
                  <a:lnTo>
                    <a:pt x="1322387" y="1103312"/>
                  </a:lnTo>
                  <a:lnTo>
                    <a:pt x="1327150" y="1103312"/>
                  </a:lnTo>
                  <a:lnTo>
                    <a:pt x="1331912" y="1103312"/>
                  </a:lnTo>
                  <a:lnTo>
                    <a:pt x="1331912" y="1108075"/>
                  </a:lnTo>
                  <a:lnTo>
                    <a:pt x="1327150" y="1108075"/>
                  </a:lnTo>
                  <a:lnTo>
                    <a:pt x="1327150" y="1111250"/>
                  </a:lnTo>
                  <a:lnTo>
                    <a:pt x="1327150" y="1116012"/>
                  </a:lnTo>
                  <a:lnTo>
                    <a:pt x="1331912" y="1116012"/>
                  </a:lnTo>
                  <a:lnTo>
                    <a:pt x="1331912" y="1120775"/>
                  </a:lnTo>
                  <a:lnTo>
                    <a:pt x="1331912" y="1125538"/>
                  </a:lnTo>
                  <a:lnTo>
                    <a:pt x="1336675" y="1125538"/>
                  </a:lnTo>
                  <a:lnTo>
                    <a:pt x="1336675" y="1130300"/>
                  </a:lnTo>
                  <a:lnTo>
                    <a:pt x="1339850" y="1130300"/>
                  </a:lnTo>
                  <a:lnTo>
                    <a:pt x="1339850" y="1135062"/>
                  </a:lnTo>
                  <a:lnTo>
                    <a:pt x="1339850" y="1139825"/>
                  </a:lnTo>
                  <a:lnTo>
                    <a:pt x="1336675" y="1139825"/>
                  </a:lnTo>
                  <a:lnTo>
                    <a:pt x="1336675" y="1144588"/>
                  </a:lnTo>
                  <a:lnTo>
                    <a:pt x="1339850" y="1144588"/>
                  </a:lnTo>
                  <a:lnTo>
                    <a:pt x="1336675" y="1144588"/>
                  </a:lnTo>
                  <a:lnTo>
                    <a:pt x="1336675" y="1149350"/>
                  </a:lnTo>
                  <a:lnTo>
                    <a:pt x="1331912" y="1149350"/>
                  </a:lnTo>
                  <a:lnTo>
                    <a:pt x="1331912" y="1144588"/>
                  </a:lnTo>
                  <a:lnTo>
                    <a:pt x="1331912" y="1149350"/>
                  </a:lnTo>
                  <a:lnTo>
                    <a:pt x="1327150" y="1144588"/>
                  </a:lnTo>
                  <a:lnTo>
                    <a:pt x="1327150" y="1139825"/>
                  </a:lnTo>
                  <a:lnTo>
                    <a:pt x="1327150" y="1135062"/>
                  </a:lnTo>
                  <a:lnTo>
                    <a:pt x="1322387" y="1135062"/>
                  </a:lnTo>
                  <a:lnTo>
                    <a:pt x="1317625" y="1135062"/>
                  </a:lnTo>
                  <a:lnTo>
                    <a:pt x="1317625" y="1139825"/>
                  </a:lnTo>
                  <a:lnTo>
                    <a:pt x="1312862" y="1139825"/>
                  </a:lnTo>
                  <a:lnTo>
                    <a:pt x="1312862" y="1135062"/>
                  </a:lnTo>
                  <a:lnTo>
                    <a:pt x="1308100" y="1135062"/>
                  </a:lnTo>
                  <a:lnTo>
                    <a:pt x="1308100" y="1139825"/>
                  </a:lnTo>
                  <a:lnTo>
                    <a:pt x="1303337" y="1139825"/>
                  </a:lnTo>
                  <a:lnTo>
                    <a:pt x="1303337" y="1144588"/>
                  </a:lnTo>
                  <a:lnTo>
                    <a:pt x="1300162" y="1144588"/>
                  </a:lnTo>
                  <a:lnTo>
                    <a:pt x="1295400" y="1144588"/>
                  </a:lnTo>
                  <a:lnTo>
                    <a:pt x="1295400" y="1139825"/>
                  </a:lnTo>
                  <a:lnTo>
                    <a:pt x="1290637" y="1139825"/>
                  </a:lnTo>
                  <a:lnTo>
                    <a:pt x="1295400" y="1139825"/>
                  </a:lnTo>
                  <a:lnTo>
                    <a:pt x="1295400" y="1135062"/>
                  </a:lnTo>
                  <a:lnTo>
                    <a:pt x="1295400" y="1139825"/>
                  </a:lnTo>
                  <a:lnTo>
                    <a:pt x="1290637" y="1135062"/>
                  </a:lnTo>
                  <a:lnTo>
                    <a:pt x="1285875" y="1135062"/>
                  </a:lnTo>
                  <a:lnTo>
                    <a:pt x="1285875" y="1139825"/>
                  </a:lnTo>
                  <a:lnTo>
                    <a:pt x="1281112" y="1139825"/>
                  </a:lnTo>
                  <a:lnTo>
                    <a:pt x="1281112" y="1135062"/>
                  </a:lnTo>
                  <a:lnTo>
                    <a:pt x="1276350" y="1135062"/>
                  </a:lnTo>
                  <a:lnTo>
                    <a:pt x="1276350" y="1139825"/>
                  </a:lnTo>
                  <a:lnTo>
                    <a:pt x="1276350" y="1144588"/>
                  </a:lnTo>
                  <a:lnTo>
                    <a:pt x="1271587" y="1144588"/>
                  </a:lnTo>
                  <a:lnTo>
                    <a:pt x="1266825" y="1144588"/>
                  </a:lnTo>
                  <a:lnTo>
                    <a:pt x="1266825" y="1149350"/>
                  </a:lnTo>
                  <a:lnTo>
                    <a:pt x="1262062" y="1152525"/>
                  </a:lnTo>
                  <a:lnTo>
                    <a:pt x="1262062" y="1157288"/>
                  </a:lnTo>
                  <a:lnTo>
                    <a:pt x="1262062" y="1162050"/>
                  </a:lnTo>
                  <a:lnTo>
                    <a:pt x="1262062" y="1166812"/>
                  </a:lnTo>
                  <a:lnTo>
                    <a:pt x="1258887" y="1162050"/>
                  </a:lnTo>
                  <a:lnTo>
                    <a:pt x="1254125" y="1162050"/>
                  </a:lnTo>
                  <a:lnTo>
                    <a:pt x="1254125" y="1166812"/>
                  </a:lnTo>
                  <a:lnTo>
                    <a:pt x="1254125" y="1171575"/>
                  </a:lnTo>
                  <a:lnTo>
                    <a:pt x="1258887" y="1171575"/>
                  </a:lnTo>
                  <a:lnTo>
                    <a:pt x="1254125" y="1171575"/>
                  </a:lnTo>
                  <a:lnTo>
                    <a:pt x="1254125" y="1176338"/>
                  </a:lnTo>
                  <a:lnTo>
                    <a:pt x="1258887" y="1176338"/>
                  </a:lnTo>
                  <a:lnTo>
                    <a:pt x="1258887" y="1181100"/>
                  </a:lnTo>
                  <a:lnTo>
                    <a:pt x="1262062" y="1181100"/>
                  </a:lnTo>
                  <a:lnTo>
                    <a:pt x="1266825" y="1181100"/>
                  </a:lnTo>
                  <a:lnTo>
                    <a:pt x="1271587" y="1181100"/>
                  </a:lnTo>
                  <a:lnTo>
                    <a:pt x="1271587" y="1185862"/>
                  </a:lnTo>
                  <a:lnTo>
                    <a:pt x="1276350" y="1185862"/>
                  </a:lnTo>
                  <a:lnTo>
                    <a:pt x="1276350" y="1189038"/>
                  </a:lnTo>
                  <a:lnTo>
                    <a:pt x="1276350" y="1193800"/>
                  </a:lnTo>
                  <a:lnTo>
                    <a:pt x="1276350" y="1189038"/>
                  </a:lnTo>
                  <a:lnTo>
                    <a:pt x="1276350" y="1185862"/>
                  </a:lnTo>
                  <a:lnTo>
                    <a:pt x="1271587" y="1185862"/>
                  </a:lnTo>
                  <a:lnTo>
                    <a:pt x="1271587" y="1189038"/>
                  </a:lnTo>
                  <a:lnTo>
                    <a:pt x="1271587" y="1193800"/>
                  </a:lnTo>
                  <a:lnTo>
                    <a:pt x="1276350" y="1193800"/>
                  </a:lnTo>
                  <a:lnTo>
                    <a:pt x="1271587" y="1193800"/>
                  </a:lnTo>
                  <a:lnTo>
                    <a:pt x="1276350" y="1193800"/>
                  </a:lnTo>
                  <a:lnTo>
                    <a:pt x="1276350" y="1198562"/>
                  </a:lnTo>
                  <a:lnTo>
                    <a:pt x="1271587" y="1198562"/>
                  </a:lnTo>
                  <a:lnTo>
                    <a:pt x="1276350" y="1198562"/>
                  </a:lnTo>
                  <a:lnTo>
                    <a:pt x="1276350" y="1203325"/>
                  </a:lnTo>
                  <a:lnTo>
                    <a:pt x="1271587" y="1203325"/>
                  </a:lnTo>
                  <a:lnTo>
                    <a:pt x="1276350" y="1208088"/>
                  </a:lnTo>
                  <a:lnTo>
                    <a:pt x="1271587" y="1208088"/>
                  </a:lnTo>
                  <a:lnTo>
                    <a:pt x="1271587" y="1212850"/>
                  </a:lnTo>
                  <a:lnTo>
                    <a:pt x="1271587" y="1217612"/>
                  </a:lnTo>
                  <a:lnTo>
                    <a:pt x="1266825" y="1217612"/>
                  </a:lnTo>
                  <a:lnTo>
                    <a:pt x="1262062" y="1217612"/>
                  </a:lnTo>
                  <a:lnTo>
                    <a:pt x="1258887" y="1222375"/>
                  </a:lnTo>
                  <a:lnTo>
                    <a:pt x="1254125" y="1222375"/>
                  </a:lnTo>
                  <a:lnTo>
                    <a:pt x="1249362" y="1222375"/>
                  </a:lnTo>
                  <a:lnTo>
                    <a:pt x="1244600" y="1222375"/>
                  </a:lnTo>
                  <a:lnTo>
                    <a:pt x="1244600" y="1227138"/>
                  </a:lnTo>
                  <a:lnTo>
                    <a:pt x="1239837" y="1227138"/>
                  </a:lnTo>
                  <a:lnTo>
                    <a:pt x="1239837" y="1222375"/>
                  </a:lnTo>
                  <a:lnTo>
                    <a:pt x="1235075" y="1222375"/>
                  </a:lnTo>
                  <a:lnTo>
                    <a:pt x="1230312" y="1222375"/>
                  </a:lnTo>
                  <a:lnTo>
                    <a:pt x="1225550" y="1222375"/>
                  </a:lnTo>
                  <a:lnTo>
                    <a:pt x="1225550" y="1217612"/>
                  </a:lnTo>
                  <a:lnTo>
                    <a:pt x="1222375" y="1217612"/>
                  </a:lnTo>
                  <a:lnTo>
                    <a:pt x="1222375" y="1222375"/>
                  </a:lnTo>
                  <a:lnTo>
                    <a:pt x="1222375" y="1227138"/>
                  </a:lnTo>
                  <a:lnTo>
                    <a:pt x="1217612" y="1227138"/>
                  </a:lnTo>
                  <a:lnTo>
                    <a:pt x="1222375" y="1227138"/>
                  </a:lnTo>
                  <a:lnTo>
                    <a:pt x="1217612" y="1227138"/>
                  </a:lnTo>
                  <a:lnTo>
                    <a:pt x="1217612" y="1230312"/>
                  </a:lnTo>
                  <a:lnTo>
                    <a:pt x="1222375" y="1230312"/>
                  </a:lnTo>
                  <a:lnTo>
                    <a:pt x="1217612" y="1230312"/>
                  </a:lnTo>
                  <a:lnTo>
                    <a:pt x="1222375" y="1230312"/>
                  </a:lnTo>
                  <a:lnTo>
                    <a:pt x="1217612" y="1230312"/>
                  </a:lnTo>
                  <a:lnTo>
                    <a:pt x="1222375" y="1230312"/>
                  </a:lnTo>
                  <a:lnTo>
                    <a:pt x="1222375" y="1235075"/>
                  </a:lnTo>
                  <a:lnTo>
                    <a:pt x="1222375" y="1239838"/>
                  </a:lnTo>
                  <a:lnTo>
                    <a:pt x="1225550" y="1239838"/>
                  </a:lnTo>
                  <a:lnTo>
                    <a:pt x="1225550" y="1244600"/>
                  </a:lnTo>
                  <a:lnTo>
                    <a:pt x="1222375" y="1244600"/>
                  </a:lnTo>
                  <a:lnTo>
                    <a:pt x="1217612" y="1244600"/>
                  </a:lnTo>
                  <a:lnTo>
                    <a:pt x="1217612" y="1249362"/>
                  </a:lnTo>
                  <a:lnTo>
                    <a:pt x="1212850" y="1249362"/>
                  </a:lnTo>
                  <a:lnTo>
                    <a:pt x="1212850" y="1254125"/>
                  </a:lnTo>
                  <a:lnTo>
                    <a:pt x="1208087" y="1254125"/>
                  </a:lnTo>
                  <a:lnTo>
                    <a:pt x="1203325" y="1254125"/>
                  </a:lnTo>
                  <a:lnTo>
                    <a:pt x="1198562" y="1254125"/>
                  </a:lnTo>
                  <a:lnTo>
                    <a:pt x="1198562" y="1258888"/>
                  </a:lnTo>
                  <a:lnTo>
                    <a:pt x="1193800" y="1258888"/>
                  </a:lnTo>
                  <a:lnTo>
                    <a:pt x="1189037" y="1258888"/>
                  </a:lnTo>
                  <a:lnTo>
                    <a:pt x="1189037" y="1263650"/>
                  </a:lnTo>
                  <a:lnTo>
                    <a:pt x="1189037" y="1258888"/>
                  </a:lnTo>
                  <a:lnTo>
                    <a:pt x="1185862" y="1254125"/>
                  </a:lnTo>
                  <a:lnTo>
                    <a:pt x="1181100" y="1254125"/>
                  </a:lnTo>
                  <a:lnTo>
                    <a:pt x="1176337" y="1254125"/>
                  </a:lnTo>
                  <a:lnTo>
                    <a:pt x="1176337" y="1258888"/>
                  </a:lnTo>
                  <a:lnTo>
                    <a:pt x="1171575" y="1258888"/>
                  </a:lnTo>
                  <a:lnTo>
                    <a:pt x="1166812" y="1258888"/>
                  </a:lnTo>
                  <a:lnTo>
                    <a:pt x="1166812" y="1254125"/>
                  </a:lnTo>
                  <a:lnTo>
                    <a:pt x="1162050" y="1254125"/>
                  </a:lnTo>
                  <a:lnTo>
                    <a:pt x="1157287" y="1254125"/>
                  </a:lnTo>
                  <a:lnTo>
                    <a:pt x="1152525" y="1254125"/>
                  </a:lnTo>
                  <a:lnTo>
                    <a:pt x="1147762" y="1254125"/>
                  </a:lnTo>
                  <a:lnTo>
                    <a:pt x="1147762" y="1249362"/>
                  </a:lnTo>
                  <a:lnTo>
                    <a:pt x="1147762" y="1254125"/>
                  </a:lnTo>
                  <a:lnTo>
                    <a:pt x="1144587" y="1254125"/>
                  </a:lnTo>
                  <a:lnTo>
                    <a:pt x="1139825" y="1254125"/>
                  </a:lnTo>
                  <a:lnTo>
                    <a:pt x="1139825" y="1249362"/>
                  </a:lnTo>
                  <a:lnTo>
                    <a:pt x="1135062" y="1249362"/>
                  </a:lnTo>
                  <a:lnTo>
                    <a:pt x="1135062" y="1244600"/>
                  </a:lnTo>
                  <a:lnTo>
                    <a:pt x="1130300" y="1244600"/>
                  </a:lnTo>
                  <a:lnTo>
                    <a:pt x="1130300" y="1239838"/>
                  </a:lnTo>
                  <a:lnTo>
                    <a:pt x="1125537" y="1239838"/>
                  </a:lnTo>
                  <a:lnTo>
                    <a:pt x="1120775" y="1239838"/>
                  </a:lnTo>
                  <a:lnTo>
                    <a:pt x="1120775" y="1235075"/>
                  </a:lnTo>
                  <a:lnTo>
                    <a:pt x="1116012" y="1235075"/>
                  </a:lnTo>
                  <a:lnTo>
                    <a:pt x="1111250" y="1235075"/>
                  </a:lnTo>
                  <a:lnTo>
                    <a:pt x="1111250" y="1230312"/>
                  </a:lnTo>
                  <a:lnTo>
                    <a:pt x="1108075" y="1230312"/>
                  </a:lnTo>
                  <a:lnTo>
                    <a:pt x="1108075" y="1227138"/>
                  </a:lnTo>
                  <a:lnTo>
                    <a:pt x="1103312" y="1227138"/>
                  </a:lnTo>
                  <a:lnTo>
                    <a:pt x="1103312" y="1222375"/>
                  </a:lnTo>
                  <a:lnTo>
                    <a:pt x="1108075" y="1222375"/>
                  </a:lnTo>
                  <a:lnTo>
                    <a:pt x="1108075" y="1217612"/>
                  </a:lnTo>
                  <a:lnTo>
                    <a:pt x="1111250" y="1217612"/>
                  </a:lnTo>
                  <a:lnTo>
                    <a:pt x="1116012" y="1217612"/>
                  </a:lnTo>
                  <a:lnTo>
                    <a:pt x="1116012" y="1212850"/>
                  </a:lnTo>
                  <a:lnTo>
                    <a:pt x="1120775" y="1208088"/>
                  </a:lnTo>
                  <a:lnTo>
                    <a:pt x="1116012" y="1208088"/>
                  </a:lnTo>
                  <a:lnTo>
                    <a:pt x="1111250" y="1208088"/>
                  </a:lnTo>
                  <a:lnTo>
                    <a:pt x="1111250" y="1203325"/>
                  </a:lnTo>
                  <a:lnTo>
                    <a:pt x="1116012" y="1198562"/>
                  </a:lnTo>
                  <a:lnTo>
                    <a:pt x="1111250" y="1198562"/>
                  </a:lnTo>
                  <a:lnTo>
                    <a:pt x="1116012" y="1198562"/>
                  </a:lnTo>
                  <a:lnTo>
                    <a:pt x="1116012" y="1193800"/>
                  </a:lnTo>
                  <a:lnTo>
                    <a:pt x="1111250" y="1193800"/>
                  </a:lnTo>
                  <a:lnTo>
                    <a:pt x="1111250" y="1189038"/>
                  </a:lnTo>
                  <a:lnTo>
                    <a:pt x="1111250" y="1185862"/>
                  </a:lnTo>
                  <a:lnTo>
                    <a:pt x="1111250" y="1181100"/>
                  </a:lnTo>
                  <a:lnTo>
                    <a:pt x="1111250" y="1176338"/>
                  </a:lnTo>
                  <a:lnTo>
                    <a:pt x="1108075" y="1176338"/>
                  </a:lnTo>
                  <a:lnTo>
                    <a:pt x="1108075" y="1171575"/>
                  </a:lnTo>
                  <a:lnTo>
                    <a:pt x="1111250" y="1171575"/>
                  </a:lnTo>
                  <a:lnTo>
                    <a:pt x="1111250" y="1176338"/>
                  </a:lnTo>
                  <a:lnTo>
                    <a:pt x="1116012" y="1176338"/>
                  </a:lnTo>
                  <a:lnTo>
                    <a:pt x="1120775" y="1176338"/>
                  </a:lnTo>
                  <a:lnTo>
                    <a:pt x="1116012" y="1176338"/>
                  </a:lnTo>
                  <a:lnTo>
                    <a:pt x="1116012" y="1171575"/>
                  </a:lnTo>
                  <a:lnTo>
                    <a:pt x="1120775" y="1171575"/>
                  </a:lnTo>
                  <a:lnTo>
                    <a:pt x="1116012" y="1171575"/>
                  </a:lnTo>
                  <a:lnTo>
                    <a:pt x="1116012" y="1166812"/>
                  </a:lnTo>
                  <a:lnTo>
                    <a:pt x="1111250" y="1171575"/>
                  </a:lnTo>
                  <a:lnTo>
                    <a:pt x="1108075" y="1171575"/>
                  </a:lnTo>
                  <a:lnTo>
                    <a:pt x="1108075" y="1166812"/>
                  </a:lnTo>
                  <a:lnTo>
                    <a:pt x="1103312" y="1166812"/>
                  </a:lnTo>
                  <a:lnTo>
                    <a:pt x="1103312" y="1162050"/>
                  </a:lnTo>
                  <a:lnTo>
                    <a:pt x="1098550" y="1162050"/>
                  </a:lnTo>
                  <a:lnTo>
                    <a:pt x="1098550" y="1157288"/>
                  </a:lnTo>
                  <a:lnTo>
                    <a:pt x="1098550" y="1152525"/>
                  </a:lnTo>
                  <a:lnTo>
                    <a:pt x="1093787" y="1152525"/>
                  </a:lnTo>
                  <a:lnTo>
                    <a:pt x="1093787" y="1149350"/>
                  </a:lnTo>
                  <a:lnTo>
                    <a:pt x="1093787" y="1144588"/>
                  </a:lnTo>
                  <a:lnTo>
                    <a:pt x="1093787" y="1139825"/>
                  </a:lnTo>
                  <a:lnTo>
                    <a:pt x="1093787" y="1135062"/>
                  </a:lnTo>
                  <a:lnTo>
                    <a:pt x="1089025" y="1135062"/>
                  </a:lnTo>
                  <a:lnTo>
                    <a:pt x="1089025" y="1130300"/>
                  </a:lnTo>
                  <a:lnTo>
                    <a:pt x="1084262" y="1130300"/>
                  </a:lnTo>
                  <a:lnTo>
                    <a:pt x="1084262" y="1125538"/>
                  </a:lnTo>
                  <a:lnTo>
                    <a:pt x="1079500" y="1125538"/>
                  </a:lnTo>
                  <a:lnTo>
                    <a:pt x="1074737" y="1130300"/>
                  </a:lnTo>
                  <a:lnTo>
                    <a:pt x="1071562" y="1130300"/>
                  </a:lnTo>
                  <a:lnTo>
                    <a:pt x="1071562" y="1125538"/>
                  </a:lnTo>
                  <a:lnTo>
                    <a:pt x="1066800" y="1125538"/>
                  </a:lnTo>
                  <a:lnTo>
                    <a:pt x="1066800" y="1130300"/>
                  </a:lnTo>
                  <a:lnTo>
                    <a:pt x="1066800" y="1125538"/>
                  </a:lnTo>
                  <a:lnTo>
                    <a:pt x="1062037" y="1125538"/>
                  </a:lnTo>
                  <a:lnTo>
                    <a:pt x="1062037" y="1130300"/>
                  </a:lnTo>
                  <a:lnTo>
                    <a:pt x="1057275" y="1130300"/>
                  </a:lnTo>
                  <a:lnTo>
                    <a:pt x="1052512" y="1130300"/>
                  </a:lnTo>
                  <a:lnTo>
                    <a:pt x="1047750" y="1125538"/>
                  </a:lnTo>
                  <a:lnTo>
                    <a:pt x="1042987" y="1125538"/>
                  </a:lnTo>
                  <a:lnTo>
                    <a:pt x="1042987" y="1120775"/>
                  </a:lnTo>
                  <a:lnTo>
                    <a:pt x="1042987" y="1125538"/>
                  </a:lnTo>
                  <a:lnTo>
                    <a:pt x="1038225" y="1120775"/>
                  </a:lnTo>
                  <a:lnTo>
                    <a:pt x="1038225" y="1125538"/>
                  </a:lnTo>
                  <a:lnTo>
                    <a:pt x="1038225" y="1120775"/>
                  </a:lnTo>
                  <a:lnTo>
                    <a:pt x="1033462" y="1120775"/>
                  </a:lnTo>
                  <a:lnTo>
                    <a:pt x="1033462" y="1125538"/>
                  </a:lnTo>
                  <a:lnTo>
                    <a:pt x="1030287" y="1130300"/>
                  </a:lnTo>
                  <a:lnTo>
                    <a:pt x="1030287" y="1125538"/>
                  </a:lnTo>
                  <a:lnTo>
                    <a:pt x="1030287" y="1120775"/>
                  </a:lnTo>
                  <a:lnTo>
                    <a:pt x="1030287" y="1116012"/>
                  </a:lnTo>
                  <a:lnTo>
                    <a:pt x="1030287" y="1111250"/>
                  </a:lnTo>
                  <a:lnTo>
                    <a:pt x="1025525" y="1111250"/>
                  </a:lnTo>
                  <a:lnTo>
                    <a:pt x="1020762" y="1111250"/>
                  </a:lnTo>
                  <a:lnTo>
                    <a:pt x="1020762" y="1116012"/>
                  </a:lnTo>
                  <a:lnTo>
                    <a:pt x="1016000" y="1120775"/>
                  </a:lnTo>
                  <a:lnTo>
                    <a:pt x="1016000" y="1116012"/>
                  </a:lnTo>
                  <a:lnTo>
                    <a:pt x="1011237" y="1120775"/>
                  </a:lnTo>
                  <a:lnTo>
                    <a:pt x="1011237" y="1116012"/>
                  </a:lnTo>
                  <a:lnTo>
                    <a:pt x="1006475" y="1116012"/>
                  </a:lnTo>
                  <a:lnTo>
                    <a:pt x="1001712" y="1116012"/>
                  </a:lnTo>
                  <a:lnTo>
                    <a:pt x="1001712" y="1111250"/>
                  </a:lnTo>
                  <a:lnTo>
                    <a:pt x="1006475" y="1111250"/>
                  </a:lnTo>
                  <a:lnTo>
                    <a:pt x="1001712" y="1111250"/>
                  </a:lnTo>
                  <a:lnTo>
                    <a:pt x="996949" y="1111250"/>
                  </a:lnTo>
                  <a:lnTo>
                    <a:pt x="993774" y="1111250"/>
                  </a:lnTo>
                  <a:lnTo>
                    <a:pt x="993774" y="1108075"/>
                  </a:lnTo>
                  <a:lnTo>
                    <a:pt x="993774" y="1103312"/>
                  </a:lnTo>
                  <a:lnTo>
                    <a:pt x="993774" y="1098550"/>
                  </a:lnTo>
                  <a:lnTo>
                    <a:pt x="993774" y="1093788"/>
                  </a:lnTo>
                  <a:lnTo>
                    <a:pt x="989012" y="1093788"/>
                  </a:lnTo>
                  <a:lnTo>
                    <a:pt x="989012" y="1089025"/>
                  </a:lnTo>
                  <a:lnTo>
                    <a:pt x="993774" y="1089025"/>
                  </a:lnTo>
                  <a:lnTo>
                    <a:pt x="993774" y="1084262"/>
                  </a:lnTo>
                  <a:lnTo>
                    <a:pt x="989012" y="1084262"/>
                  </a:lnTo>
                  <a:lnTo>
                    <a:pt x="989012" y="1079500"/>
                  </a:lnTo>
                  <a:lnTo>
                    <a:pt x="993774" y="1079500"/>
                  </a:lnTo>
                  <a:lnTo>
                    <a:pt x="993774" y="1074738"/>
                  </a:lnTo>
                  <a:lnTo>
                    <a:pt x="989012" y="1074738"/>
                  </a:lnTo>
                  <a:lnTo>
                    <a:pt x="989012" y="1071562"/>
                  </a:lnTo>
                  <a:lnTo>
                    <a:pt x="989012" y="1066800"/>
                  </a:lnTo>
                  <a:lnTo>
                    <a:pt x="984249" y="1066800"/>
                  </a:lnTo>
                  <a:lnTo>
                    <a:pt x="984249" y="1062038"/>
                  </a:lnTo>
                  <a:lnTo>
                    <a:pt x="984249" y="1066800"/>
                  </a:lnTo>
                  <a:lnTo>
                    <a:pt x="979487" y="1066800"/>
                  </a:lnTo>
                  <a:lnTo>
                    <a:pt x="974724" y="1066800"/>
                  </a:lnTo>
                  <a:lnTo>
                    <a:pt x="974724" y="1062038"/>
                  </a:lnTo>
                  <a:lnTo>
                    <a:pt x="974724" y="1057275"/>
                  </a:lnTo>
                  <a:lnTo>
                    <a:pt x="974724" y="1052512"/>
                  </a:lnTo>
                  <a:lnTo>
                    <a:pt x="969962" y="1052512"/>
                  </a:lnTo>
                  <a:lnTo>
                    <a:pt x="969962" y="1047750"/>
                  </a:lnTo>
                  <a:lnTo>
                    <a:pt x="965199" y="1047750"/>
                  </a:lnTo>
                  <a:lnTo>
                    <a:pt x="965199" y="1052512"/>
                  </a:lnTo>
                  <a:lnTo>
                    <a:pt x="960437" y="1052512"/>
                  </a:lnTo>
                  <a:lnTo>
                    <a:pt x="955674" y="1052512"/>
                  </a:lnTo>
                  <a:lnTo>
                    <a:pt x="955674" y="1057275"/>
                  </a:lnTo>
                  <a:lnTo>
                    <a:pt x="952499" y="1057275"/>
                  </a:lnTo>
                  <a:lnTo>
                    <a:pt x="947737" y="1057275"/>
                  </a:lnTo>
                  <a:lnTo>
                    <a:pt x="947737" y="1062038"/>
                  </a:lnTo>
                  <a:lnTo>
                    <a:pt x="942974" y="1062038"/>
                  </a:lnTo>
                  <a:lnTo>
                    <a:pt x="942974" y="1066800"/>
                  </a:lnTo>
                  <a:lnTo>
                    <a:pt x="938212" y="1066800"/>
                  </a:lnTo>
                  <a:lnTo>
                    <a:pt x="938212" y="1071562"/>
                  </a:lnTo>
                  <a:lnTo>
                    <a:pt x="942974" y="1071562"/>
                  </a:lnTo>
                  <a:lnTo>
                    <a:pt x="942974" y="1074738"/>
                  </a:lnTo>
                  <a:lnTo>
                    <a:pt x="938212" y="1074738"/>
                  </a:lnTo>
                  <a:lnTo>
                    <a:pt x="933449" y="1074738"/>
                  </a:lnTo>
                  <a:lnTo>
                    <a:pt x="928687" y="1074738"/>
                  </a:lnTo>
                  <a:lnTo>
                    <a:pt x="923924" y="1074738"/>
                  </a:lnTo>
                  <a:lnTo>
                    <a:pt x="919162" y="1074738"/>
                  </a:lnTo>
                  <a:lnTo>
                    <a:pt x="919162" y="1079500"/>
                  </a:lnTo>
                  <a:lnTo>
                    <a:pt x="915987" y="1079500"/>
                  </a:lnTo>
                  <a:lnTo>
                    <a:pt x="915987" y="1084262"/>
                  </a:lnTo>
                  <a:lnTo>
                    <a:pt x="915987" y="1089025"/>
                  </a:lnTo>
                  <a:lnTo>
                    <a:pt x="911224" y="1089025"/>
                  </a:lnTo>
                  <a:lnTo>
                    <a:pt x="906462" y="1089025"/>
                  </a:lnTo>
                  <a:lnTo>
                    <a:pt x="906462" y="1084262"/>
                  </a:lnTo>
                  <a:lnTo>
                    <a:pt x="906462" y="1089025"/>
                  </a:lnTo>
                  <a:lnTo>
                    <a:pt x="901699" y="1084262"/>
                  </a:lnTo>
                  <a:lnTo>
                    <a:pt x="901699" y="1089025"/>
                  </a:lnTo>
                  <a:lnTo>
                    <a:pt x="901699" y="1084262"/>
                  </a:lnTo>
                  <a:lnTo>
                    <a:pt x="901699" y="1089025"/>
                  </a:lnTo>
                  <a:lnTo>
                    <a:pt x="896937" y="1089025"/>
                  </a:lnTo>
                  <a:lnTo>
                    <a:pt x="901699" y="1089025"/>
                  </a:lnTo>
                  <a:lnTo>
                    <a:pt x="896937" y="1089025"/>
                  </a:lnTo>
                  <a:lnTo>
                    <a:pt x="892174" y="1089025"/>
                  </a:lnTo>
                  <a:lnTo>
                    <a:pt x="892174" y="1084262"/>
                  </a:lnTo>
                  <a:lnTo>
                    <a:pt x="892174" y="1089025"/>
                  </a:lnTo>
                  <a:lnTo>
                    <a:pt x="887412" y="1089025"/>
                  </a:lnTo>
                  <a:lnTo>
                    <a:pt x="892174" y="1089025"/>
                  </a:lnTo>
                  <a:lnTo>
                    <a:pt x="892174" y="1093788"/>
                  </a:lnTo>
                  <a:lnTo>
                    <a:pt x="896937" y="1093788"/>
                  </a:lnTo>
                  <a:lnTo>
                    <a:pt x="896937" y="1098550"/>
                  </a:lnTo>
                  <a:lnTo>
                    <a:pt x="896937" y="1103312"/>
                  </a:lnTo>
                  <a:lnTo>
                    <a:pt x="901699" y="1103312"/>
                  </a:lnTo>
                  <a:lnTo>
                    <a:pt x="901699" y="1108075"/>
                  </a:lnTo>
                  <a:lnTo>
                    <a:pt x="896937" y="1108075"/>
                  </a:lnTo>
                  <a:lnTo>
                    <a:pt x="896937" y="1111250"/>
                  </a:lnTo>
                  <a:lnTo>
                    <a:pt x="901699" y="1111250"/>
                  </a:lnTo>
                  <a:lnTo>
                    <a:pt x="906462" y="1111250"/>
                  </a:lnTo>
                  <a:lnTo>
                    <a:pt x="906462" y="1116012"/>
                  </a:lnTo>
                  <a:lnTo>
                    <a:pt x="901699" y="1116012"/>
                  </a:lnTo>
                  <a:lnTo>
                    <a:pt x="901699" y="1120775"/>
                  </a:lnTo>
                  <a:lnTo>
                    <a:pt x="906462" y="1120775"/>
                  </a:lnTo>
                  <a:lnTo>
                    <a:pt x="906462" y="1116012"/>
                  </a:lnTo>
                  <a:lnTo>
                    <a:pt x="911224" y="1116012"/>
                  </a:lnTo>
                  <a:lnTo>
                    <a:pt x="911224" y="1120775"/>
                  </a:lnTo>
                  <a:lnTo>
                    <a:pt x="906462" y="1120775"/>
                  </a:lnTo>
                  <a:lnTo>
                    <a:pt x="906462" y="1125538"/>
                  </a:lnTo>
                  <a:lnTo>
                    <a:pt x="906462" y="1130300"/>
                  </a:lnTo>
                  <a:lnTo>
                    <a:pt x="911224" y="1130300"/>
                  </a:lnTo>
                  <a:lnTo>
                    <a:pt x="911224" y="1135062"/>
                  </a:lnTo>
                  <a:lnTo>
                    <a:pt x="915987" y="1135062"/>
                  </a:lnTo>
                  <a:lnTo>
                    <a:pt x="919162" y="1135062"/>
                  </a:lnTo>
                  <a:lnTo>
                    <a:pt x="919162" y="1139825"/>
                  </a:lnTo>
                  <a:lnTo>
                    <a:pt x="919162" y="1144588"/>
                  </a:lnTo>
                  <a:lnTo>
                    <a:pt x="919162" y="1149350"/>
                  </a:lnTo>
                  <a:lnTo>
                    <a:pt x="923924" y="1149350"/>
                  </a:lnTo>
                  <a:lnTo>
                    <a:pt x="923924" y="1152525"/>
                  </a:lnTo>
                  <a:lnTo>
                    <a:pt x="919162" y="1152525"/>
                  </a:lnTo>
                  <a:lnTo>
                    <a:pt x="919162" y="1149350"/>
                  </a:lnTo>
                  <a:lnTo>
                    <a:pt x="919162" y="1152525"/>
                  </a:lnTo>
                  <a:lnTo>
                    <a:pt x="915987" y="1152525"/>
                  </a:lnTo>
                  <a:lnTo>
                    <a:pt x="915987" y="1157288"/>
                  </a:lnTo>
                  <a:lnTo>
                    <a:pt x="911224" y="1157288"/>
                  </a:lnTo>
                  <a:lnTo>
                    <a:pt x="906462" y="1157288"/>
                  </a:lnTo>
                  <a:lnTo>
                    <a:pt x="901699" y="1157288"/>
                  </a:lnTo>
                  <a:lnTo>
                    <a:pt x="896937" y="1157288"/>
                  </a:lnTo>
                  <a:lnTo>
                    <a:pt x="901699" y="1157288"/>
                  </a:lnTo>
                  <a:lnTo>
                    <a:pt x="896937" y="1157288"/>
                  </a:lnTo>
                  <a:lnTo>
                    <a:pt x="896937" y="1162050"/>
                  </a:lnTo>
                  <a:lnTo>
                    <a:pt x="892174" y="1162050"/>
                  </a:lnTo>
                  <a:lnTo>
                    <a:pt x="892174" y="1166812"/>
                  </a:lnTo>
                  <a:lnTo>
                    <a:pt x="892174" y="1171575"/>
                  </a:lnTo>
                  <a:lnTo>
                    <a:pt x="892174" y="1176338"/>
                  </a:lnTo>
                  <a:lnTo>
                    <a:pt x="892174" y="1181100"/>
                  </a:lnTo>
                  <a:lnTo>
                    <a:pt x="892174" y="1176338"/>
                  </a:lnTo>
                  <a:lnTo>
                    <a:pt x="887412" y="1176338"/>
                  </a:lnTo>
                  <a:lnTo>
                    <a:pt x="887412" y="1171575"/>
                  </a:lnTo>
                  <a:lnTo>
                    <a:pt x="882649" y="1171575"/>
                  </a:lnTo>
                  <a:lnTo>
                    <a:pt x="882649" y="1176338"/>
                  </a:lnTo>
                  <a:lnTo>
                    <a:pt x="879474" y="1176338"/>
                  </a:lnTo>
                  <a:lnTo>
                    <a:pt x="879474" y="1181100"/>
                  </a:lnTo>
                  <a:lnTo>
                    <a:pt x="882649" y="1181100"/>
                  </a:lnTo>
                  <a:lnTo>
                    <a:pt x="879474" y="1181100"/>
                  </a:lnTo>
                  <a:lnTo>
                    <a:pt x="874712" y="1181100"/>
                  </a:lnTo>
                  <a:lnTo>
                    <a:pt x="869949" y="1181100"/>
                  </a:lnTo>
                  <a:lnTo>
                    <a:pt x="865187" y="1181100"/>
                  </a:lnTo>
                  <a:lnTo>
                    <a:pt x="865187" y="1185862"/>
                  </a:lnTo>
                  <a:lnTo>
                    <a:pt x="860424" y="1185862"/>
                  </a:lnTo>
                  <a:lnTo>
                    <a:pt x="860424" y="1189038"/>
                  </a:lnTo>
                  <a:lnTo>
                    <a:pt x="855662" y="1189038"/>
                  </a:lnTo>
                  <a:lnTo>
                    <a:pt x="855662" y="1193800"/>
                  </a:lnTo>
                  <a:lnTo>
                    <a:pt x="855662" y="1189038"/>
                  </a:lnTo>
                  <a:lnTo>
                    <a:pt x="850899" y="1189038"/>
                  </a:lnTo>
                  <a:lnTo>
                    <a:pt x="855662" y="1189038"/>
                  </a:lnTo>
                  <a:lnTo>
                    <a:pt x="855662" y="1185862"/>
                  </a:lnTo>
                  <a:lnTo>
                    <a:pt x="855662" y="1181100"/>
                  </a:lnTo>
                  <a:lnTo>
                    <a:pt x="850899" y="1181100"/>
                  </a:lnTo>
                  <a:lnTo>
                    <a:pt x="850899" y="1176338"/>
                  </a:lnTo>
                  <a:lnTo>
                    <a:pt x="846137" y="1176338"/>
                  </a:lnTo>
                  <a:lnTo>
                    <a:pt x="846137" y="1171575"/>
                  </a:lnTo>
                  <a:lnTo>
                    <a:pt x="850899" y="1171575"/>
                  </a:lnTo>
                  <a:lnTo>
                    <a:pt x="855662" y="1171575"/>
                  </a:lnTo>
                  <a:lnTo>
                    <a:pt x="855662" y="1166812"/>
                  </a:lnTo>
                  <a:lnTo>
                    <a:pt x="860424" y="1166812"/>
                  </a:lnTo>
                  <a:lnTo>
                    <a:pt x="860424" y="1162050"/>
                  </a:lnTo>
                  <a:lnTo>
                    <a:pt x="860424" y="1157288"/>
                  </a:lnTo>
                  <a:lnTo>
                    <a:pt x="865187" y="1157288"/>
                  </a:lnTo>
                  <a:lnTo>
                    <a:pt x="865187" y="1152525"/>
                  </a:lnTo>
                  <a:lnTo>
                    <a:pt x="869949" y="1152525"/>
                  </a:lnTo>
                  <a:lnTo>
                    <a:pt x="865187" y="1152525"/>
                  </a:lnTo>
                  <a:lnTo>
                    <a:pt x="865187" y="1149350"/>
                  </a:lnTo>
                  <a:lnTo>
                    <a:pt x="865187" y="1144588"/>
                  </a:lnTo>
                  <a:lnTo>
                    <a:pt x="865187" y="1139825"/>
                  </a:lnTo>
                  <a:lnTo>
                    <a:pt x="865187" y="1135062"/>
                  </a:lnTo>
                  <a:lnTo>
                    <a:pt x="860424" y="1135062"/>
                  </a:lnTo>
                  <a:lnTo>
                    <a:pt x="860424" y="1130300"/>
                  </a:lnTo>
                  <a:lnTo>
                    <a:pt x="855662" y="1130300"/>
                  </a:lnTo>
                  <a:lnTo>
                    <a:pt x="855662" y="1135062"/>
                  </a:lnTo>
                  <a:lnTo>
                    <a:pt x="855662" y="1139825"/>
                  </a:lnTo>
                  <a:lnTo>
                    <a:pt x="850899" y="1139825"/>
                  </a:lnTo>
                  <a:lnTo>
                    <a:pt x="850899" y="1135062"/>
                  </a:lnTo>
                  <a:lnTo>
                    <a:pt x="850899" y="1139825"/>
                  </a:lnTo>
                  <a:lnTo>
                    <a:pt x="846137" y="1139825"/>
                  </a:lnTo>
                  <a:lnTo>
                    <a:pt x="846137" y="1144588"/>
                  </a:lnTo>
                  <a:lnTo>
                    <a:pt x="841374" y="1144588"/>
                  </a:lnTo>
                  <a:lnTo>
                    <a:pt x="838199" y="1144588"/>
                  </a:lnTo>
                  <a:lnTo>
                    <a:pt x="833437" y="1144588"/>
                  </a:lnTo>
                  <a:lnTo>
                    <a:pt x="833437" y="1139825"/>
                  </a:lnTo>
                  <a:lnTo>
                    <a:pt x="833437" y="1135062"/>
                  </a:lnTo>
                  <a:lnTo>
                    <a:pt x="833437" y="1130300"/>
                  </a:lnTo>
                  <a:lnTo>
                    <a:pt x="833437" y="1125538"/>
                  </a:lnTo>
                  <a:lnTo>
                    <a:pt x="833437" y="1120775"/>
                  </a:lnTo>
                  <a:lnTo>
                    <a:pt x="828674" y="1120775"/>
                  </a:lnTo>
                  <a:lnTo>
                    <a:pt x="823912" y="1120775"/>
                  </a:lnTo>
                  <a:lnTo>
                    <a:pt x="823912" y="1116012"/>
                  </a:lnTo>
                  <a:lnTo>
                    <a:pt x="819149" y="1116012"/>
                  </a:lnTo>
                  <a:lnTo>
                    <a:pt x="819149" y="1120775"/>
                  </a:lnTo>
                  <a:lnTo>
                    <a:pt x="814387" y="1120775"/>
                  </a:lnTo>
                  <a:lnTo>
                    <a:pt x="814387" y="1125538"/>
                  </a:lnTo>
                  <a:lnTo>
                    <a:pt x="809624" y="1125538"/>
                  </a:lnTo>
                  <a:lnTo>
                    <a:pt x="809624" y="1120775"/>
                  </a:lnTo>
                  <a:lnTo>
                    <a:pt x="804862" y="1120775"/>
                  </a:lnTo>
                  <a:lnTo>
                    <a:pt x="801687" y="1120775"/>
                  </a:lnTo>
                  <a:lnTo>
                    <a:pt x="796924" y="1120775"/>
                  </a:lnTo>
                  <a:lnTo>
                    <a:pt x="796924" y="1116012"/>
                  </a:lnTo>
                  <a:lnTo>
                    <a:pt x="796924" y="1120775"/>
                  </a:lnTo>
                  <a:lnTo>
                    <a:pt x="792162" y="1120775"/>
                  </a:lnTo>
                  <a:lnTo>
                    <a:pt x="787399" y="1120775"/>
                  </a:lnTo>
                  <a:lnTo>
                    <a:pt x="792162" y="1120775"/>
                  </a:lnTo>
                  <a:lnTo>
                    <a:pt x="792162" y="1116012"/>
                  </a:lnTo>
                  <a:lnTo>
                    <a:pt x="787399" y="1116012"/>
                  </a:lnTo>
                  <a:lnTo>
                    <a:pt x="787399" y="1111250"/>
                  </a:lnTo>
                  <a:lnTo>
                    <a:pt x="792162" y="1111250"/>
                  </a:lnTo>
                  <a:lnTo>
                    <a:pt x="792162" y="1108075"/>
                  </a:lnTo>
                  <a:lnTo>
                    <a:pt x="792162" y="1103312"/>
                  </a:lnTo>
                  <a:lnTo>
                    <a:pt x="787399" y="1103312"/>
                  </a:lnTo>
                  <a:lnTo>
                    <a:pt x="787399" y="1098550"/>
                  </a:lnTo>
                  <a:lnTo>
                    <a:pt x="782637" y="1098550"/>
                  </a:lnTo>
                  <a:lnTo>
                    <a:pt x="777874" y="1098550"/>
                  </a:lnTo>
                  <a:lnTo>
                    <a:pt x="777874" y="1093788"/>
                  </a:lnTo>
                  <a:lnTo>
                    <a:pt x="773112" y="1093788"/>
                  </a:lnTo>
                  <a:lnTo>
                    <a:pt x="773112" y="1089025"/>
                  </a:lnTo>
                  <a:lnTo>
                    <a:pt x="768349" y="1089025"/>
                  </a:lnTo>
                  <a:lnTo>
                    <a:pt x="768349" y="1084262"/>
                  </a:lnTo>
                  <a:lnTo>
                    <a:pt x="768349" y="1079500"/>
                  </a:lnTo>
                  <a:lnTo>
                    <a:pt x="763587" y="1079500"/>
                  </a:lnTo>
                  <a:lnTo>
                    <a:pt x="763587" y="1074738"/>
                  </a:lnTo>
                  <a:lnTo>
                    <a:pt x="763587" y="1071562"/>
                  </a:lnTo>
                  <a:lnTo>
                    <a:pt x="760412" y="1071562"/>
                  </a:lnTo>
                  <a:lnTo>
                    <a:pt x="760412" y="1066800"/>
                  </a:lnTo>
                  <a:lnTo>
                    <a:pt x="760412" y="1062038"/>
                  </a:lnTo>
                  <a:lnTo>
                    <a:pt x="755649" y="1062038"/>
                  </a:lnTo>
                  <a:lnTo>
                    <a:pt x="755649" y="1057275"/>
                  </a:lnTo>
                  <a:lnTo>
                    <a:pt x="750887" y="1057275"/>
                  </a:lnTo>
                  <a:lnTo>
                    <a:pt x="750887" y="1052512"/>
                  </a:lnTo>
                  <a:lnTo>
                    <a:pt x="755649" y="1052512"/>
                  </a:lnTo>
                  <a:lnTo>
                    <a:pt x="755649" y="1047750"/>
                  </a:lnTo>
                  <a:lnTo>
                    <a:pt x="755649" y="1042988"/>
                  </a:lnTo>
                  <a:lnTo>
                    <a:pt x="760412" y="1042988"/>
                  </a:lnTo>
                  <a:lnTo>
                    <a:pt x="760412" y="1038225"/>
                  </a:lnTo>
                  <a:lnTo>
                    <a:pt x="763587" y="1038225"/>
                  </a:lnTo>
                  <a:lnTo>
                    <a:pt x="763587" y="1035050"/>
                  </a:lnTo>
                  <a:lnTo>
                    <a:pt x="768349" y="1035050"/>
                  </a:lnTo>
                  <a:lnTo>
                    <a:pt x="773112" y="1035050"/>
                  </a:lnTo>
                  <a:lnTo>
                    <a:pt x="777874" y="1035050"/>
                  </a:lnTo>
                  <a:lnTo>
                    <a:pt x="777874" y="1038225"/>
                  </a:lnTo>
                  <a:lnTo>
                    <a:pt x="782637" y="1038225"/>
                  </a:lnTo>
                  <a:lnTo>
                    <a:pt x="787399" y="1038225"/>
                  </a:lnTo>
                  <a:lnTo>
                    <a:pt x="792162" y="1038225"/>
                  </a:lnTo>
                  <a:lnTo>
                    <a:pt x="792162" y="1042988"/>
                  </a:lnTo>
                  <a:lnTo>
                    <a:pt x="796924" y="1042988"/>
                  </a:lnTo>
                  <a:lnTo>
                    <a:pt x="796924" y="1038225"/>
                  </a:lnTo>
                  <a:lnTo>
                    <a:pt x="801687" y="1038225"/>
                  </a:lnTo>
                  <a:lnTo>
                    <a:pt x="801687" y="1042988"/>
                  </a:lnTo>
                  <a:lnTo>
                    <a:pt x="801687" y="1047750"/>
                  </a:lnTo>
                  <a:lnTo>
                    <a:pt x="804862" y="1047750"/>
                  </a:lnTo>
                  <a:lnTo>
                    <a:pt x="809624" y="1047750"/>
                  </a:lnTo>
                  <a:lnTo>
                    <a:pt x="809624" y="1052512"/>
                  </a:lnTo>
                  <a:lnTo>
                    <a:pt x="814387" y="1052512"/>
                  </a:lnTo>
                  <a:lnTo>
                    <a:pt x="819149" y="1052512"/>
                  </a:lnTo>
                  <a:lnTo>
                    <a:pt x="823912" y="1052512"/>
                  </a:lnTo>
                  <a:lnTo>
                    <a:pt x="823912" y="1057275"/>
                  </a:lnTo>
                  <a:lnTo>
                    <a:pt x="828674" y="1057275"/>
                  </a:lnTo>
                  <a:lnTo>
                    <a:pt x="833437" y="1057275"/>
                  </a:lnTo>
                  <a:lnTo>
                    <a:pt x="833437" y="1062038"/>
                  </a:lnTo>
                  <a:lnTo>
                    <a:pt x="838199" y="1062038"/>
                  </a:lnTo>
                  <a:lnTo>
                    <a:pt x="841374" y="1062038"/>
                  </a:lnTo>
                  <a:lnTo>
                    <a:pt x="841374" y="1066800"/>
                  </a:lnTo>
                  <a:lnTo>
                    <a:pt x="841374" y="1071562"/>
                  </a:lnTo>
                  <a:lnTo>
                    <a:pt x="846137" y="1071562"/>
                  </a:lnTo>
                  <a:lnTo>
                    <a:pt x="846137" y="1066800"/>
                  </a:lnTo>
                  <a:lnTo>
                    <a:pt x="846137" y="1071562"/>
                  </a:lnTo>
                  <a:lnTo>
                    <a:pt x="850899" y="1071562"/>
                  </a:lnTo>
                  <a:lnTo>
                    <a:pt x="850899" y="1066800"/>
                  </a:lnTo>
                  <a:lnTo>
                    <a:pt x="855662" y="1066800"/>
                  </a:lnTo>
                  <a:lnTo>
                    <a:pt x="860424" y="1066800"/>
                  </a:lnTo>
                  <a:lnTo>
                    <a:pt x="865187" y="1066800"/>
                  </a:lnTo>
                  <a:lnTo>
                    <a:pt x="869949" y="1066800"/>
                  </a:lnTo>
                  <a:lnTo>
                    <a:pt x="869949" y="1071562"/>
                  </a:lnTo>
                  <a:lnTo>
                    <a:pt x="874712" y="1071562"/>
                  </a:lnTo>
                  <a:lnTo>
                    <a:pt x="874712" y="1066800"/>
                  </a:lnTo>
                  <a:lnTo>
                    <a:pt x="874712" y="1062038"/>
                  </a:lnTo>
                  <a:lnTo>
                    <a:pt x="874712" y="1066800"/>
                  </a:lnTo>
                  <a:lnTo>
                    <a:pt x="879474" y="1066800"/>
                  </a:lnTo>
                  <a:lnTo>
                    <a:pt x="879474" y="1062038"/>
                  </a:lnTo>
                  <a:lnTo>
                    <a:pt x="879474" y="1057275"/>
                  </a:lnTo>
                  <a:lnTo>
                    <a:pt x="882649" y="1057275"/>
                  </a:lnTo>
                  <a:lnTo>
                    <a:pt x="882649" y="1052512"/>
                  </a:lnTo>
                  <a:lnTo>
                    <a:pt x="882649" y="1047750"/>
                  </a:lnTo>
                  <a:lnTo>
                    <a:pt x="887412" y="1047750"/>
                  </a:lnTo>
                  <a:lnTo>
                    <a:pt x="887412" y="1052512"/>
                  </a:lnTo>
                  <a:lnTo>
                    <a:pt x="892174" y="1052512"/>
                  </a:lnTo>
                  <a:lnTo>
                    <a:pt x="892174" y="1047750"/>
                  </a:lnTo>
                  <a:lnTo>
                    <a:pt x="892174" y="1042988"/>
                  </a:lnTo>
                  <a:lnTo>
                    <a:pt x="896937" y="1042988"/>
                  </a:lnTo>
                  <a:lnTo>
                    <a:pt x="901699" y="1042988"/>
                  </a:lnTo>
                  <a:lnTo>
                    <a:pt x="901699" y="1038225"/>
                  </a:lnTo>
                  <a:lnTo>
                    <a:pt x="896937" y="1038225"/>
                  </a:lnTo>
                  <a:lnTo>
                    <a:pt x="896937" y="1035050"/>
                  </a:lnTo>
                  <a:lnTo>
                    <a:pt x="896937" y="1030288"/>
                  </a:lnTo>
                  <a:lnTo>
                    <a:pt x="892174" y="1030288"/>
                  </a:lnTo>
                  <a:lnTo>
                    <a:pt x="896937" y="1030288"/>
                  </a:lnTo>
                  <a:lnTo>
                    <a:pt x="892174" y="1030288"/>
                  </a:lnTo>
                  <a:lnTo>
                    <a:pt x="892174" y="1025525"/>
                  </a:lnTo>
                  <a:lnTo>
                    <a:pt x="896937" y="1025525"/>
                  </a:lnTo>
                  <a:lnTo>
                    <a:pt x="892174" y="1025525"/>
                  </a:lnTo>
                  <a:lnTo>
                    <a:pt x="892174" y="1020762"/>
                  </a:lnTo>
                  <a:lnTo>
                    <a:pt x="887412" y="1020762"/>
                  </a:lnTo>
                  <a:lnTo>
                    <a:pt x="882649" y="1020762"/>
                  </a:lnTo>
                  <a:lnTo>
                    <a:pt x="879474" y="1020762"/>
                  </a:lnTo>
                  <a:lnTo>
                    <a:pt x="879474" y="1016000"/>
                  </a:lnTo>
                  <a:lnTo>
                    <a:pt x="874712" y="1016000"/>
                  </a:lnTo>
                  <a:lnTo>
                    <a:pt x="874712" y="1011238"/>
                  </a:lnTo>
                  <a:lnTo>
                    <a:pt x="869949" y="1011238"/>
                  </a:lnTo>
                  <a:lnTo>
                    <a:pt x="869949" y="1006475"/>
                  </a:lnTo>
                  <a:lnTo>
                    <a:pt x="869949" y="984250"/>
                  </a:lnTo>
                  <a:lnTo>
                    <a:pt x="874712" y="984250"/>
                  </a:lnTo>
                  <a:lnTo>
                    <a:pt x="869949" y="984250"/>
                  </a:lnTo>
                  <a:lnTo>
                    <a:pt x="874712" y="984250"/>
                  </a:lnTo>
                  <a:lnTo>
                    <a:pt x="874712" y="979487"/>
                  </a:lnTo>
                  <a:lnTo>
                    <a:pt x="869949" y="979487"/>
                  </a:lnTo>
                  <a:lnTo>
                    <a:pt x="874712" y="979487"/>
                  </a:lnTo>
                  <a:lnTo>
                    <a:pt x="874712" y="974725"/>
                  </a:lnTo>
                  <a:lnTo>
                    <a:pt x="879474" y="974725"/>
                  </a:lnTo>
                  <a:lnTo>
                    <a:pt x="882649" y="974725"/>
                  </a:lnTo>
                  <a:lnTo>
                    <a:pt x="887412" y="974725"/>
                  </a:lnTo>
                  <a:lnTo>
                    <a:pt x="882649" y="974725"/>
                  </a:lnTo>
                  <a:lnTo>
                    <a:pt x="882649" y="969962"/>
                  </a:lnTo>
                  <a:lnTo>
                    <a:pt x="887412" y="969962"/>
                  </a:lnTo>
                  <a:lnTo>
                    <a:pt x="887412" y="965200"/>
                  </a:lnTo>
                  <a:lnTo>
                    <a:pt x="892174" y="965200"/>
                  </a:lnTo>
                  <a:lnTo>
                    <a:pt x="892174" y="960437"/>
                  </a:lnTo>
                  <a:lnTo>
                    <a:pt x="896937" y="960437"/>
                  </a:lnTo>
                  <a:lnTo>
                    <a:pt x="901699" y="960437"/>
                  </a:lnTo>
                  <a:lnTo>
                    <a:pt x="901699" y="957262"/>
                  </a:lnTo>
                  <a:lnTo>
                    <a:pt x="906462" y="957262"/>
                  </a:lnTo>
                  <a:lnTo>
                    <a:pt x="911224" y="957262"/>
                  </a:lnTo>
                  <a:lnTo>
                    <a:pt x="911224" y="952500"/>
                  </a:lnTo>
                  <a:lnTo>
                    <a:pt x="911224" y="947737"/>
                  </a:lnTo>
                  <a:lnTo>
                    <a:pt x="915987" y="947737"/>
                  </a:lnTo>
                  <a:lnTo>
                    <a:pt x="915987" y="942975"/>
                  </a:lnTo>
                  <a:lnTo>
                    <a:pt x="919162" y="942975"/>
                  </a:lnTo>
                  <a:lnTo>
                    <a:pt x="919162" y="938212"/>
                  </a:lnTo>
                  <a:lnTo>
                    <a:pt x="919162" y="933450"/>
                  </a:lnTo>
                  <a:lnTo>
                    <a:pt x="915987" y="933450"/>
                  </a:lnTo>
                  <a:lnTo>
                    <a:pt x="919162" y="933450"/>
                  </a:lnTo>
                  <a:lnTo>
                    <a:pt x="915987" y="928687"/>
                  </a:lnTo>
                  <a:lnTo>
                    <a:pt x="911224" y="928687"/>
                  </a:lnTo>
                  <a:lnTo>
                    <a:pt x="911224" y="923925"/>
                  </a:lnTo>
                  <a:lnTo>
                    <a:pt x="915987" y="923925"/>
                  </a:lnTo>
                  <a:lnTo>
                    <a:pt x="915987" y="920750"/>
                  </a:lnTo>
                  <a:lnTo>
                    <a:pt x="911224" y="920750"/>
                  </a:lnTo>
                  <a:lnTo>
                    <a:pt x="911224" y="915987"/>
                  </a:lnTo>
                  <a:lnTo>
                    <a:pt x="911224" y="911225"/>
                  </a:lnTo>
                  <a:lnTo>
                    <a:pt x="915987" y="911225"/>
                  </a:lnTo>
                  <a:lnTo>
                    <a:pt x="919162" y="911225"/>
                  </a:lnTo>
                  <a:lnTo>
                    <a:pt x="919162" y="915987"/>
                  </a:lnTo>
                  <a:lnTo>
                    <a:pt x="923924" y="915987"/>
                  </a:lnTo>
                  <a:lnTo>
                    <a:pt x="923924" y="911225"/>
                  </a:lnTo>
                  <a:lnTo>
                    <a:pt x="928687" y="911225"/>
                  </a:lnTo>
                  <a:lnTo>
                    <a:pt x="923924" y="911225"/>
                  </a:lnTo>
                  <a:lnTo>
                    <a:pt x="923924" y="906462"/>
                  </a:lnTo>
                  <a:lnTo>
                    <a:pt x="928687" y="906462"/>
                  </a:lnTo>
                  <a:lnTo>
                    <a:pt x="928687" y="901700"/>
                  </a:lnTo>
                  <a:lnTo>
                    <a:pt x="933449" y="896937"/>
                  </a:lnTo>
                  <a:lnTo>
                    <a:pt x="933449" y="892175"/>
                  </a:lnTo>
                  <a:lnTo>
                    <a:pt x="933449" y="896937"/>
                  </a:lnTo>
                  <a:lnTo>
                    <a:pt x="938212" y="896937"/>
                  </a:lnTo>
                  <a:lnTo>
                    <a:pt x="942974" y="896937"/>
                  </a:lnTo>
                  <a:lnTo>
                    <a:pt x="942974" y="901700"/>
                  </a:lnTo>
                  <a:lnTo>
                    <a:pt x="942974" y="896937"/>
                  </a:lnTo>
                  <a:lnTo>
                    <a:pt x="947737" y="896937"/>
                  </a:lnTo>
                  <a:lnTo>
                    <a:pt x="947737" y="901700"/>
                  </a:lnTo>
                  <a:lnTo>
                    <a:pt x="952499" y="901700"/>
                  </a:lnTo>
                  <a:lnTo>
                    <a:pt x="955674" y="901700"/>
                  </a:lnTo>
                  <a:lnTo>
                    <a:pt x="955674" y="906462"/>
                  </a:lnTo>
                  <a:lnTo>
                    <a:pt x="955674" y="901700"/>
                  </a:lnTo>
                  <a:lnTo>
                    <a:pt x="960437" y="901700"/>
                  </a:lnTo>
                  <a:lnTo>
                    <a:pt x="955674" y="901700"/>
                  </a:lnTo>
                  <a:lnTo>
                    <a:pt x="955674" y="896937"/>
                  </a:lnTo>
                  <a:lnTo>
                    <a:pt x="960437" y="896937"/>
                  </a:lnTo>
                  <a:lnTo>
                    <a:pt x="960437" y="892175"/>
                  </a:lnTo>
                  <a:lnTo>
                    <a:pt x="955674" y="892175"/>
                  </a:lnTo>
                  <a:lnTo>
                    <a:pt x="955674" y="887412"/>
                  </a:lnTo>
                  <a:lnTo>
                    <a:pt x="960437" y="887412"/>
                  </a:lnTo>
                  <a:lnTo>
                    <a:pt x="955674" y="887412"/>
                  </a:lnTo>
                  <a:lnTo>
                    <a:pt x="955674" y="882650"/>
                  </a:lnTo>
                  <a:lnTo>
                    <a:pt x="952499" y="879475"/>
                  </a:lnTo>
                  <a:lnTo>
                    <a:pt x="952499" y="874712"/>
                  </a:lnTo>
                  <a:lnTo>
                    <a:pt x="952499" y="869950"/>
                  </a:lnTo>
                  <a:lnTo>
                    <a:pt x="952499" y="865187"/>
                  </a:lnTo>
                  <a:lnTo>
                    <a:pt x="955674" y="865187"/>
                  </a:lnTo>
                  <a:lnTo>
                    <a:pt x="960437" y="865187"/>
                  </a:lnTo>
                  <a:lnTo>
                    <a:pt x="960437" y="860425"/>
                  </a:lnTo>
                  <a:lnTo>
                    <a:pt x="965199" y="860425"/>
                  </a:lnTo>
                  <a:lnTo>
                    <a:pt x="965199" y="865187"/>
                  </a:lnTo>
                  <a:lnTo>
                    <a:pt x="969962" y="865187"/>
                  </a:lnTo>
                  <a:lnTo>
                    <a:pt x="969962" y="860425"/>
                  </a:lnTo>
                  <a:lnTo>
                    <a:pt x="969962" y="865187"/>
                  </a:lnTo>
                  <a:lnTo>
                    <a:pt x="974724" y="865187"/>
                  </a:lnTo>
                  <a:lnTo>
                    <a:pt x="979487" y="865187"/>
                  </a:lnTo>
                  <a:lnTo>
                    <a:pt x="979487" y="860425"/>
                  </a:lnTo>
                  <a:lnTo>
                    <a:pt x="979487" y="855662"/>
                  </a:lnTo>
                  <a:lnTo>
                    <a:pt x="974724" y="855662"/>
                  </a:lnTo>
                  <a:lnTo>
                    <a:pt x="974724" y="850900"/>
                  </a:lnTo>
                  <a:lnTo>
                    <a:pt x="979487" y="850900"/>
                  </a:lnTo>
                  <a:lnTo>
                    <a:pt x="979487" y="846137"/>
                  </a:lnTo>
                  <a:lnTo>
                    <a:pt x="979487" y="842962"/>
                  </a:lnTo>
                  <a:lnTo>
                    <a:pt x="979487" y="838200"/>
                  </a:lnTo>
                  <a:lnTo>
                    <a:pt x="974724" y="838200"/>
                  </a:lnTo>
                  <a:lnTo>
                    <a:pt x="974724" y="833437"/>
                  </a:lnTo>
                  <a:lnTo>
                    <a:pt x="969962" y="833437"/>
                  </a:lnTo>
                  <a:lnTo>
                    <a:pt x="974724" y="833437"/>
                  </a:lnTo>
                  <a:lnTo>
                    <a:pt x="979487" y="833437"/>
                  </a:lnTo>
                  <a:lnTo>
                    <a:pt x="979487" y="828675"/>
                  </a:lnTo>
                  <a:lnTo>
                    <a:pt x="979487" y="823912"/>
                  </a:lnTo>
                  <a:lnTo>
                    <a:pt x="984249" y="823912"/>
                  </a:lnTo>
                  <a:lnTo>
                    <a:pt x="984249" y="819150"/>
                  </a:lnTo>
                  <a:lnTo>
                    <a:pt x="989012" y="819150"/>
                  </a:lnTo>
                  <a:lnTo>
                    <a:pt x="989012" y="814387"/>
                  </a:lnTo>
                  <a:lnTo>
                    <a:pt x="984249" y="814387"/>
                  </a:lnTo>
                  <a:lnTo>
                    <a:pt x="989012" y="814387"/>
                  </a:lnTo>
                  <a:lnTo>
                    <a:pt x="984249" y="814387"/>
                  </a:lnTo>
                  <a:lnTo>
                    <a:pt x="984249" y="809625"/>
                  </a:lnTo>
                  <a:lnTo>
                    <a:pt x="979487" y="809625"/>
                  </a:lnTo>
                  <a:lnTo>
                    <a:pt x="974724" y="809625"/>
                  </a:lnTo>
                  <a:lnTo>
                    <a:pt x="974724" y="804862"/>
                  </a:lnTo>
                  <a:lnTo>
                    <a:pt x="969962" y="804862"/>
                  </a:lnTo>
                  <a:lnTo>
                    <a:pt x="969962" y="801687"/>
                  </a:lnTo>
                  <a:lnTo>
                    <a:pt x="965199" y="801687"/>
                  </a:lnTo>
                  <a:lnTo>
                    <a:pt x="965199" y="796925"/>
                  </a:lnTo>
                  <a:lnTo>
                    <a:pt x="965199" y="792162"/>
                  </a:lnTo>
                  <a:lnTo>
                    <a:pt x="960437" y="792162"/>
                  </a:lnTo>
                  <a:lnTo>
                    <a:pt x="960437" y="787400"/>
                  </a:lnTo>
                  <a:lnTo>
                    <a:pt x="965199" y="787400"/>
                  </a:lnTo>
                  <a:lnTo>
                    <a:pt x="965199" y="782637"/>
                  </a:lnTo>
                  <a:lnTo>
                    <a:pt x="960437" y="782637"/>
                  </a:lnTo>
                  <a:lnTo>
                    <a:pt x="960437" y="777875"/>
                  </a:lnTo>
                  <a:lnTo>
                    <a:pt x="955674" y="777875"/>
                  </a:lnTo>
                  <a:lnTo>
                    <a:pt x="960437" y="777875"/>
                  </a:lnTo>
                  <a:lnTo>
                    <a:pt x="960437" y="773112"/>
                  </a:lnTo>
                  <a:lnTo>
                    <a:pt x="955674" y="773112"/>
                  </a:lnTo>
                  <a:lnTo>
                    <a:pt x="955674" y="768350"/>
                  </a:lnTo>
                  <a:lnTo>
                    <a:pt x="952499" y="768350"/>
                  </a:lnTo>
                  <a:lnTo>
                    <a:pt x="952499" y="765175"/>
                  </a:lnTo>
                  <a:lnTo>
                    <a:pt x="947737" y="765175"/>
                  </a:lnTo>
                  <a:lnTo>
                    <a:pt x="947737" y="760412"/>
                  </a:lnTo>
                  <a:lnTo>
                    <a:pt x="947737" y="755650"/>
                  </a:lnTo>
                  <a:lnTo>
                    <a:pt x="952499" y="755650"/>
                  </a:lnTo>
                  <a:lnTo>
                    <a:pt x="952499" y="750887"/>
                  </a:lnTo>
                  <a:lnTo>
                    <a:pt x="955674" y="750887"/>
                  </a:lnTo>
                  <a:lnTo>
                    <a:pt x="955674" y="746125"/>
                  </a:lnTo>
                  <a:lnTo>
                    <a:pt x="952499" y="746125"/>
                  </a:lnTo>
                  <a:lnTo>
                    <a:pt x="952499" y="741362"/>
                  </a:lnTo>
                  <a:lnTo>
                    <a:pt x="947737" y="741362"/>
                  </a:lnTo>
                  <a:lnTo>
                    <a:pt x="947737" y="736600"/>
                  </a:lnTo>
                  <a:lnTo>
                    <a:pt x="942974" y="736600"/>
                  </a:lnTo>
                  <a:lnTo>
                    <a:pt x="942974" y="731837"/>
                  </a:lnTo>
                  <a:lnTo>
                    <a:pt x="938212" y="731837"/>
                  </a:lnTo>
                  <a:lnTo>
                    <a:pt x="938212" y="728662"/>
                  </a:lnTo>
                  <a:lnTo>
                    <a:pt x="938212" y="731837"/>
                  </a:lnTo>
                  <a:lnTo>
                    <a:pt x="938212" y="728662"/>
                  </a:lnTo>
                  <a:lnTo>
                    <a:pt x="933449" y="728662"/>
                  </a:lnTo>
                  <a:lnTo>
                    <a:pt x="933449" y="723900"/>
                  </a:lnTo>
                  <a:lnTo>
                    <a:pt x="938212" y="723900"/>
                  </a:lnTo>
                  <a:lnTo>
                    <a:pt x="938212" y="719137"/>
                  </a:lnTo>
                  <a:lnTo>
                    <a:pt x="938212" y="714375"/>
                  </a:lnTo>
                  <a:lnTo>
                    <a:pt x="938212" y="709612"/>
                  </a:lnTo>
                  <a:lnTo>
                    <a:pt x="938212" y="714375"/>
                  </a:lnTo>
                  <a:lnTo>
                    <a:pt x="942974" y="714375"/>
                  </a:lnTo>
                  <a:lnTo>
                    <a:pt x="942974" y="709612"/>
                  </a:lnTo>
                  <a:lnTo>
                    <a:pt x="942974" y="714375"/>
                  </a:lnTo>
                  <a:lnTo>
                    <a:pt x="942974" y="709612"/>
                  </a:lnTo>
                  <a:lnTo>
                    <a:pt x="947737" y="709612"/>
                  </a:lnTo>
                  <a:lnTo>
                    <a:pt x="952499" y="709612"/>
                  </a:lnTo>
                  <a:lnTo>
                    <a:pt x="952499" y="704850"/>
                  </a:lnTo>
                  <a:lnTo>
                    <a:pt x="947737" y="704850"/>
                  </a:lnTo>
                  <a:lnTo>
                    <a:pt x="947737" y="700087"/>
                  </a:lnTo>
                  <a:lnTo>
                    <a:pt x="942974" y="700087"/>
                  </a:lnTo>
                  <a:lnTo>
                    <a:pt x="942974" y="695325"/>
                  </a:lnTo>
                  <a:lnTo>
                    <a:pt x="938212" y="695325"/>
                  </a:lnTo>
                  <a:lnTo>
                    <a:pt x="938212" y="690562"/>
                  </a:lnTo>
                  <a:lnTo>
                    <a:pt x="933449" y="690562"/>
                  </a:lnTo>
                  <a:lnTo>
                    <a:pt x="933449" y="687387"/>
                  </a:lnTo>
                  <a:lnTo>
                    <a:pt x="928687" y="687387"/>
                  </a:lnTo>
                  <a:lnTo>
                    <a:pt x="933449" y="687387"/>
                  </a:lnTo>
                  <a:lnTo>
                    <a:pt x="928687" y="687387"/>
                  </a:lnTo>
                  <a:lnTo>
                    <a:pt x="928687" y="682625"/>
                  </a:lnTo>
                  <a:lnTo>
                    <a:pt x="923924" y="682625"/>
                  </a:lnTo>
                  <a:lnTo>
                    <a:pt x="923924" y="677862"/>
                  </a:lnTo>
                  <a:lnTo>
                    <a:pt x="919162" y="677862"/>
                  </a:lnTo>
                  <a:lnTo>
                    <a:pt x="919162" y="673100"/>
                  </a:lnTo>
                  <a:lnTo>
                    <a:pt x="915987" y="673100"/>
                  </a:lnTo>
                  <a:lnTo>
                    <a:pt x="911224" y="673100"/>
                  </a:lnTo>
                  <a:lnTo>
                    <a:pt x="911224" y="668337"/>
                  </a:lnTo>
                  <a:lnTo>
                    <a:pt x="906462" y="668337"/>
                  </a:lnTo>
                  <a:lnTo>
                    <a:pt x="906462" y="663575"/>
                  </a:lnTo>
                  <a:lnTo>
                    <a:pt x="901699" y="663575"/>
                  </a:lnTo>
                  <a:lnTo>
                    <a:pt x="901699" y="658812"/>
                  </a:lnTo>
                  <a:lnTo>
                    <a:pt x="901699" y="654050"/>
                  </a:lnTo>
                  <a:lnTo>
                    <a:pt x="906462" y="654050"/>
                  </a:lnTo>
                  <a:lnTo>
                    <a:pt x="901699" y="654050"/>
                  </a:lnTo>
                  <a:lnTo>
                    <a:pt x="901699" y="650875"/>
                  </a:lnTo>
                  <a:lnTo>
                    <a:pt x="896937" y="650875"/>
                  </a:lnTo>
                  <a:lnTo>
                    <a:pt x="896937" y="646112"/>
                  </a:lnTo>
                  <a:lnTo>
                    <a:pt x="896937" y="641350"/>
                  </a:lnTo>
                  <a:lnTo>
                    <a:pt x="896937" y="636587"/>
                  </a:lnTo>
                  <a:lnTo>
                    <a:pt x="892174" y="636587"/>
                  </a:lnTo>
                  <a:lnTo>
                    <a:pt x="892174" y="631825"/>
                  </a:lnTo>
                  <a:lnTo>
                    <a:pt x="887412" y="631825"/>
                  </a:lnTo>
                  <a:lnTo>
                    <a:pt x="887412" y="636587"/>
                  </a:lnTo>
                  <a:lnTo>
                    <a:pt x="882649" y="636587"/>
                  </a:lnTo>
                  <a:lnTo>
                    <a:pt x="879474" y="636587"/>
                  </a:lnTo>
                  <a:lnTo>
                    <a:pt x="879474" y="641350"/>
                  </a:lnTo>
                  <a:lnTo>
                    <a:pt x="874712" y="641350"/>
                  </a:lnTo>
                  <a:lnTo>
                    <a:pt x="874712" y="636587"/>
                  </a:lnTo>
                  <a:lnTo>
                    <a:pt x="869949" y="636587"/>
                  </a:lnTo>
                  <a:lnTo>
                    <a:pt x="865187" y="631825"/>
                  </a:lnTo>
                  <a:lnTo>
                    <a:pt x="860424" y="631825"/>
                  </a:lnTo>
                  <a:lnTo>
                    <a:pt x="860424" y="627062"/>
                  </a:lnTo>
                  <a:lnTo>
                    <a:pt x="855662" y="627062"/>
                  </a:lnTo>
                  <a:lnTo>
                    <a:pt x="855662" y="622300"/>
                  </a:lnTo>
                  <a:lnTo>
                    <a:pt x="855662" y="617537"/>
                  </a:lnTo>
                  <a:lnTo>
                    <a:pt x="850899" y="617537"/>
                  </a:lnTo>
                  <a:lnTo>
                    <a:pt x="846137" y="617537"/>
                  </a:lnTo>
                  <a:lnTo>
                    <a:pt x="841374" y="617537"/>
                  </a:lnTo>
                  <a:lnTo>
                    <a:pt x="841374" y="614362"/>
                  </a:lnTo>
                  <a:lnTo>
                    <a:pt x="838199" y="614362"/>
                  </a:lnTo>
                  <a:lnTo>
                    <a:pt x="838199" y="617537"/>
                  </a:lnTo>
                  <a:lnTo>
                    <a:pt x="833437" y="617537"/>
                  </a:lnTo>
                  <a:lnTo>
                    <a:pt x="833437" y="622300"/>
                  </a:lnTo>
                  <a:lnTo>
                    <a:pt x="828674" y="622300"/>
                  </a:lnTo>
                  <a:lnTo>
                    <a:pt x="828674" y="617537"/>
                  </a:lnTo>
                  <a:lnTo>
                    <a:pt x="823912" y="617537"/>
                  </a:lnTo>
                  <a:lnTo>
                    <a:pt x="819149" y="617537"/>
                  </a:lnTo>
                  <a:lnTo>
                    <a:pt x="819149" y="614362"/>
                  </a:lnTo>
                  <a:lnTo>
                    <a:pt x="814387" y="614362"/>
                  </a:lnTo>
                  <a:lnTo>
                    <a:pt x="814387" y="609600"/>
                  </a:lnTo>
                  <a:lnTo>
                    <a:pt x="809624" y="609600"/>
                  </a:lnTo>
                  <a:lnTo>
                    <a:pt x="809624" y="604837"/>
                  </a:lnTo>
                  <a:lnTo>
                    <a:pt x="804862" y="604837"/>
                  </a:lnTo>
                  <a:lnTo>
                    <a:pt x="804862" y="600075"/>
                  </a:lnTo>
                  <a:lnTo>
                    <a:pt x="801687" y="600075"/>
                  </a:lnTo>
                  <a:lnTo>
                    <a:pt x="796924" y="600075"/>
                  </a:lnTo>
                  <a:lnTo>
                    <a:pt x="796924" y="595312"/>
                  </a:lnTo>
                  <a:lnTo>
                    <a:pt x="792162" y="595312"/>
                  </a:lnTo>
                  <a:lnTo>
                    <a:pt x="787399" y="595312"/>
                  </a:lnTo>
                  <a:lnTo>
                    <a:pt x="787399" y="590550"/>
                  </a:lnTo>
                  <a:lnTo>
                    <a:pt x="792162" y="590550"/>
                  </a:lnTo>
                  <a:lnTo>
                    <a:pt x="792162" y="585787"/>
                  </a:lnTo>
                  <a:lnTo>
                    <a:pt x="792162" y="581025"/>
                  </a:lnTo>
                  <a:lnTo>
                    <a:pt x="792162" y="576262"/>
                  </a:lnTo>
                  <a:lnTo>
                    <a:pt x="787399" y="576262"/>
                  </a:lnTo>
                  <a:lnTo>
                    <a:pt x="782637" y="576262"/>
                  </a:lnTo>
                  <a:lnTo>
                    <a:pt x="782637" y="573087"/>
                  </a:lnTo>
                  <a:lnTo>
                    <a:pt x="777874" y="573087"/>
                  </a:lnTo>
                  <a:lnTo>
                    <a:pt x="777874" y="568325"/>
                  </a:lnTo>
                  <a:lnTo>
                    <a:pt x="773112" y="568325"/>
                  </a:lnTo>
                  <a:lnTo>
                    <a:pt x="773112" y="563562"/>
                  </a:lnTo>
                  <a:lnTo>
                    <a:pt x="768349" y="563562"/>
                  </a:lnTo>
                  <a:lnTo>
                    <a:pt x="763587" y="563562"/>
                  </a:lnTo>
                  <a:lnTo>
                    <a:pt x="763587" y="568325"/>
                  </a:lnTo>
                  <a:lnTo>
                    <a:pt x="760412" y="563562"/>
                  </a:lnTo>
                  <a:lnTo>
                    <a:pt x="755649" y="563562"/>
                  </a:lnTo>
                  <a:lnTo>
                    <a:pt x="755649" y="558800"/>
                  </a:lnTo>
                  <a:lnTo>
                    <a:pt x="750887" y="558800"/>
                  </a:lnTo>
                  <a:lnTo>
                    <a:pt x="750887" y="563562"/>
                  </a:lnTo>
                  <a:lnTo>
                    <a:pt x="746124" y="563562"/>
                  </a:lnTo>
                  <a:lnTo>
                    <a:pt x="746124" y="558800"/>
                  </a:lnTo>
                  <a:lnTo>
                    <a:pt x="741362" y="558800"/>
                  </a:lnTo>
                  <a:lnTo>
                    <a:pt x="741362" y="554037"/>
                  </a:lnTo>
                  <a:lnTo>
                    <a:pt x="736599" y="554037"/>
                  </a:lnTo>
                  <a:lnTo>
                    <a:pt x="736599" y="549275"/>
                  </a:lnTo>
                  <a:lnTo>
                    <a:pt x="736599" y="544512"/>
                  </a:lnTo>
                  <a:lnTo>
                    <a:pt x="731837" y="544512"/>
                  </a:lnTo>
                  <a:lnTo>
                    <a:pt x="731837" y="549275"/>
                  </a:lnTo>
                  <a:lnTo>
                    <a:pt x="731837" y="544512"/>
                  </a:lnTo>
                  <a:lnTo>
                    <a:pt x="731837" y="539750"/>
                  </a:lnTo>
                  <a:lnTo>
                    <a:pt x="727074" y="539750"/>
                  </a:lnTo>
                  <a:lnTo>
                    <a:pt x="727074" y="536575"/>
                  </a:lnTo>
                  <a:lnTo>
                    <a:pt x="723899" y="536575"/>
                  </a:lnTo>
                  <a:lnTo>
                    <a:pt x="719137" y="536575"/>
                  </a:lnTo>
                  <a:lnTo>
                    <a:pt x="719137" y="531812"/>
                  </a:lnTo>
                  <a:lnTo>
                    <a:pt x="714374" y="531812"/>
                  </a:lnTo>
                  <a:lnTo>
                    <a:pt x="709612" y="531812"/>
                  </a:lnTo>
                  <a:lnTo>
                    <a:pt x="709612" y="536575"/>
                  </a:lnTo>
                  <a:lnTo>
                    <a:pt x="709612" y="539750"/>
                  </a:lnTo>
                  <a:lnTo>
                    <a:pt x="714374" y="539750"/>
                  </a:lnTo>
                  <a:lnTo>
                    <a:pt x="709612" y="539750"/>
                  </a:lnTo>
                  <a:lnTo>
                    <a:pt x="714374" y="539750"/>
                  </a:lnTo>
                  <a:lnTo>
                    <a:pt x="709612" y="539750"/>
                  </a:lnTo>
                  <a:lnTo>
                    <a:pt x="714374" y="539750"/>
                  </a:lnTo>
                  <a:lnTo>
                    <a:pt x="714374" y="544512"/>
                  </a:lnTo>
                  <a:lnTo>
                    <a:pt x="719137" y="544512"/>
                  </a:lnTo>
                  <a:lnTo>
                    <a:pt x="719137" y="549275"/>
                  </a:lnTo>
                  <a:lnTo>
                    <a:pt x="719137" y="554037"/>
                  </a:lnTo>
                  <a:lnTo>
                    <a:pt x="723899" y="554037"/>
                  </a:lnTo>
                  <a:lnTo>
                    <a:pt x="723899" y="558800"/>
                  </a:lnTo>
                  <a:lnTo>
                    <a:pt x="723899" y="563562"/>
                  </a:lnTo>
                  <a:lnTo>
                    <a:pt x="723899" y="568325"/>
                  </a:lnTo>
                  <a:lnTo>
                    <a:pt x="719137" y="568325"/>
                  </a:lnTo>
                  <a:lnTo>
                    <a:pt x="719137" y="563562"/>
                  </a:lnTo>
                  <a:lnTo>
                    <a:pt x="714374" y="563562"/>
                  </a:lnTo>
                  <a:lnTo>
                    <a:pt x="714374" y="558800"/>
                  </a:lnTo>
                  <a:lnTo>
                    <a:pt x="709612" y="558800"/>
                  </a:lnTo>
                  <a:lnTo>
                    <a:pt x="709612" y="554037"/>
                  </a:lnTo>
                  <a:lnTo>
                    <a:pt x="704849" y="554037"/>
                  </a:lnTo>
                  <a:lnTo>
                    <a:pt x="700087" y="554037"/>
                  </a:lnTo>
                  <a:lnTo>
                    <a:pt x="700087" y="549275"/>
                  </a:lnTo>
                  <a:lnTo>
                    <a:pt x="695324" y="549275"/>
                  </a:lnTo>
                  <a:lnTo>
                    <a:pt x="690562" y="549275"/>
                  </a:lnTo>
                  <a:lnTo>
                    <a:pt x="690562" y="544512"/>
                  </a:lnTo>
                  <a:lnTo>
                    <a:pt x="687387" y="544512"/>
                  </a:lnTo>
                  <a:lnTo>
                    <a:pt x="687387" y="539750"/>
                  </a:lnTo>
                  <a:lnTo>
                    <a:pt x="682624" y="539750"/>
                  </a:lnTo>
                  <a:lnTo>
                    <a:pt x="677862" y="539750"/>
                  </a:lnTo>
                  <a:lnTo>
                    <a:pt x="677862" y="536575"/>
                  </a:lnTo>
                  <a:lnTo>
                    <a:pt x="673099" y="536575"/>
                  </a:lnTo>
                  <a:lnTo>
                    <a:pt x="673099" y="531812"/>
                  </a:lnTo>
                  <a:lnTo>
                    <a:pt x="668337" y="531812"/>
                  </a:lnTo>
                  <a:lnTo>
                    <a:pt x="668337" y="527050"/>
                  </a:lnTo>
                  <a:lnTo>
                    <a:pt x="663574" y="527050"/>
                  </a:lnTo>
                  <a:lnTo>
                    <a:pt x="663574" y="522287"/>
                  </a:lnTo>
                  <a:lnTo>
                    <a:pt x="663574" y="517525"/>
                  </a:lnTo>
                  <a:lnTo>
                    <a:pt x="663574" y="512762"/>
                  </a:lnTo>
                  <a:lnTo>
                    <a:pt x="658812" y="512762"/>
                  </a:lnTo>
                  <a:lnTo>
                    <a:pt x="658812" y="517525"/>
                  </a:lnTo>
                  <a:lnTo>
                    <a:pt x="654049" y="517525"/>
                  </a:lnTo>
                  <a:lnTo>
                    <a:pt x="654049" y="512762"/>
                  </a:lnTo>
                  <a:lnTo>
                    <a:pt x="654049" y="508000"/>
                  </a:lnTo>
                  <a:lnTo>
                    <a:pt x="649287" y="508000"/>
                  </a:lnTo>
                  <a:lnTo>
                    <a:pt x="649287" y="503237"/>
                  </a:lnTo>
                  <a:lnTo>
                    <a:pt x="649287" y="498475"/>
                  </a:lnTo>
                  <a:lnTo>
                    <a:pt x="646112" y="498475"/>
                  </a:lnTo>
                  <a:lnTo>
                    <a:pt x="646112" y="495300"/>
                  </a:lnTo>
                  <a:lnTo>
                    <a:pt x="641349" y="495300"/>
                  </a:lnTo>
                  <a:lnTo>
                    <a:pt x="641349" y="490537"/>
                  </a:lnTo>
                  <a:lnTo>
                    <a:pt x="636587" y="490537"/>
                  </a:lnTo>
                  <a:lnTo>
                    <a:pt x="631824" y="490537"/>
                  </a:lnTo>
                  <a:lnTo>
                    <a:pt x="631824" y="485775"/>
                  </a:lnTo>
                  <a:lnTo>
                    <a:pt x="631824" y="481012"/>
                  </a:lnTo>
                  <a:lnTo>
                    <a:pt x="627062" y="481012"/>
                  </a:lnTo>
                  <a:lnTo>
                    <a:pt x="622299" y="481012"/>
                  </a:lnTo>
                  <a:lnTo>
                    <a:pt x="622299" y="476250"/>
                  </a:lnTo>
                  <a:lnTo>
                    <a:pt x="627062" y="476250"/>
                  </a:lnTo>
                  <a:lnTo>
                    <a:pt x="627062" y="471487"/>
                  </a:lnTo>
                  <a:lnTo>
                    <a:pt x="622299" y="471487"/>
                  </a:lnTo>
                  <a:lnTo>
                    <a:pt x="622299" y="466725"/>
                  </a:lnTo>
                  <a:lnTo>
                    <a:pt x="617537" y="466725"/>
                  </a:lnTo>
                  <a:lnTo>
                    <a:pt x="612774" y="466725"/>
                  </a:lnTo>
                  <a:lnTo>
                    <a:pt x="612774" y="461962"/>
                  </a:lnTo>
                  <a:lnTo>
                    <a:pt x="609599" y="461962"/>
                  </a:lnTo>
                  <a:lnTo>
                    <a:pt x="609599" y="458787"/>
                  </a:lnTo>
                  <a:lnTo>
                    <a:pt x="604837" y="458787"/>
                  </a:lnTo>
                  <a:lnTo>
                    <a:pt x="600074" y="458787"/>
                  </a:lnTo>
                  <a:lnTo>
                    <a:pt x="600074" y="454025"/>
                  </a:lnTo>
                  <a:lnTo>
                    <a:pt x="604837" y="454025"/>
                  </a:lnTo>
                  <a:lnTo>
                    <a:pt x="600074" y="454025"/>
                  </a:lnTo>
                  <a:lnTo>
                    <a:pt x="604837" y="454025"/>
                  </a:lnTo>
                  <a:lnTo>
                    <a:pt x="600074" y="454025"/>
                  </a:lnTo>
                  <a:lnTo>
                    <a:pt x="595312" y="454025"/>
                  </a:lnTo>
                  <a:lnTo>
                    <a:pt x="595312" y="458787"/>
                  </a:lnTo>
                  <a:lnTo>
                    <a:pt x="590549" y="458787"/>
                  </a:lnTo>
                  <a:lnTo>
                    <a:pt x="590549" y="461962"/>
                  </a:lnTo>
                  <a:lnTo>
                    <a:pt x="585787" y="461962"/>
                  </a:lnTo>
                  <a:lnTo>
                    <a:pt x="581024" y="461962"/>
                  </a:lnTo>
                  <a:lnTo>
                    <a:pt x="581024" y="466725"/>
                  </a:lnTo>
                  <a:lnTo>
                    <a:pt x="581024" y="471487"/>
                  </a:lnTo>
                  <a:lnTo>
                    <a:pt x="576262" y="471487"/>
                  </a:lnTo>
                  <a:lnTo>
                    <a:pt x="576262" y="466725"/>
                  </a:lnTo>
                  <a:lnTo>
                    <a:pt x="573087" y="466725"/>
                  </a:lnTo>
                  <a:lnTo>
                    <a:pt x="568324" y="466725"/>
                  </a:lnTo>
                  <a:lnTo>
                    <a:pt x="568324" y="461962"/>
                  </a:lnTo>
                  <a:lnTo>
                    <a:pt x="563562" y="461962"/>
                  </a:lnTo>
                  <a:lnTo>
                    <a:pt x="563562" y="458787"/>
                  </a:lnTo>
                  <a:lnTo>
                    <a:pt x="558799" y="458787"/>
                  </a:lnTo>
                  <a:lnTo>
                    <a:pt x="558799" y="454025"/>
                  </a:lnTo>
                  <a:lnTo>
                    <a:pt x="554037" y="454025"/>
                  </a:lnTo>
                  <a:lnTo>
                    <a:pt x="554037" y="458787"/>
                  </a:lnTo>
                  <a:lnTo>
                    <a:pt x="549274" y="458787"/>
                  </a:lnTo>
                  <a:lnTo>
                    <a:pt x="554037" y="458787"/>
                  </a:lnTo>
                  <a:lnTo>
                    <a:pt x="554037" y="461962"/>
                  </a:lnTo>
                  <a:lnTo>
                    <a:pt x="549274" y="461962"/>
                  </a:lnTo>
                  <a:lnTo>
                    <a:pt x="549274" y="466725"/>
                  </a:lnTo>
                  <a:lnTo>
                    <a:pt x="544512" y="466725"/>
                  </a:lnTo>
                  <a:lnTo>
                    <a:pt x="544512" y="471487"/>
                  </a:lnTo>
                  <a:lnTo>
                    <a:pt x="549274" y="471487"/>
                  </a:lnTo>
                  <a:lnTo>
                    <a:pt x="544512" y="471487"/>
                  </a:lnTo>
                  <a:lnTo>
                    <a:pt x="544512" y="476250"/>
                  </a:lnTo>
                  <a:lnTo>
                    <a:pt x="539749" y="476250"/>
                  </a:lnTo>
                  <a:lnTo>
                    <a:pt x="539749" y="481012"/>
                  </a:lnTo>
                  <a:lnTo>
                    <a:pt x="534987" y="481012"/>
                  </a:lnTo>
                  <a:lnTo>
                    <a:pt x="531812" y="481012"/>
                  </a:lnTo>
                  <a:lnTo>
                    <a:pt x="531812" y="485775"/>
                  </a:lnTo>
                  <a:lnTo>
                    <a:pt x="531812" y="481012"/>
                  </a:lnTo>
                  <a:lnTo>
                    <a:pt x="527049" y="481012"/>
                  </a:lnTo>
                  <a:lnTo>
                    <a:pt x="527049" y="476250"/>
                  </a:lnTo>
                  <a:lnTo>
                    <a:pt x="522287" y="476250"/>
                  </a:lnTo>
                  <a:lnTo>
                    <a:pt x="522287" y="471487"/>
                  </a:lnTo>
                  <a:lnTo>
                    <a:pt x="517524" y="471487"/>
                  </a:lnTo>
                  <a:lnTo>
                    <a:pt x="512762" y="471487"/>
                  </a:lnTo>
                  <a:lnTo>
                    <a:pt x="512762" y="466725"/>
                  </a:lnTo>
                  <a:lnTo>
                    <a:pt x="507999" y="466725"/>
                  </a:lnTo>
                  <a:lnTo>
                    <a:pt x="507999" y="461962"/>
                  </a:lnTo>
                  <a:lnTo>
                    <a:pt x="503237" y="461962"/>
                  </a:lnTo>
                  <a:lnTo>
                    <a:pt x="498474" y="461962"/>
                  </a:lnTo>
                  <a:lnTo>
                    <a:pt x="498474" y="458787"/>
                  </a:lnTo>
                  <a:lnTo>
                    <a:pt x="495299" y="458787"/>
                  </a:lnTo>
                  <a:lnTo>
                    <a:pt x="495299" y="454025"/>
                  </a:lnTo>
                  <a:lnTo>
                    <a:pt x="490537" y="454025"/>
                  </a:lnTo>
                  <a:lnTo>
                    <a:pt x="490537" y="449262"/>
                  </a:lnTo>
                  <a:lnTo>
                    <a:pt x="485774" y="449262"/>
                  </a:lnTo>
                  <a:lnTo>
                    <a:pt x="485774" y="444500"/>
                  </a:lnTo>
                  <a:lnTo>
                    <a:pt x="481012" y="444500"/>
                  </a:lnTo>
                  <a:lnTo>
                    <a:pt x="476249" y="444500"/>
                  </a:lnTo>
                  <a:lnTo>
                    <a:pt x="476249" y="439737"/>
                  </a:lnTo>
                  <a:lnTo>
                    <a:pt x="471487" y="434975"/>
                  </a:lnTo>
                  <a:lnTo>
                    <a:pt x="471487" y="439737"/>
                  </a:lnTo>
                  <a:lnTo>
                    <a:pt x="471487" y="434975"/>
                  </a:lnTo>
                  <a:lnTo>
                    <a:pt x="466724" y="434975"/>
                  </a:lnTo>
                  <a:lnTo>
                    <a:pt x="466724" y="430212"/>
                  </a:lnTo>
                  <a:lnTo>
                    <a:pt x="461962" y="430212"/>
                  </a:lnTo>
                  <a:lnTo>
                    <a:pt x="457199" y="430212"/>
                  </a:lnTo>
                  <a:lnTo>
                    <a:pt x="457199" y="425450"/>
                  </a:lnTo>
                  <a:lnTo>
                    <a:pt x="454024" y="425450"/>
                  </a:lnTo>
                  <a:lnTo>
                    <a:pt x="449262" y="425450"/>
                  </a:lnTo>
                  <a:lnTo>
                    <a:pt x="444499" y="425450"/>
                  </a:lnTo>
                  <a:lnTo>
                    <a:pt x="439737" y="425450"/>
                  </a:lnTo>
                  <a:lnTo>
                    <a:pt x="434974" y="422275"/>
                  </a:lnTo>
                  <a:lnTo>
                    <a:pt x="434974" y="425450"/>
                  </a:lnTo>
                  <a:lnTo>
                    <a:pt x="430212" y="425450"/>
                  </a:lnTo>
                  <a:lnTo>
                    <a:pt x="434974" y="425450"/>
                  </a:lnTo>
                  <a:lnTo>
                    <a:pt x="430212" y="425450"/>
                  </a:lnTo>
                  <a:lnTo>
                    <a:pt x="434974" y="425450"/>
                  </a:lnTo>
                  <a:lnTo>
                    <a:pt x="434974" y="430212"/>
                  </a:lnTo>
                  <a:lnTo>
                    <a:pt x="430212" y="434975"/>
                  </a:lnTo>
                  <a:lnTo>
                    <a:pt x="430212" y="439737"/>
                  </a:lnTo>
                  <a:lnTo>
                    <a:pt x="430212" y="444500"/>
                  </a:lnTo>
                  <a:lnTo>
                    <a:pt x="425449" y="449262"/>
                  </a:lnTo>
                  <a:lnTo>
                    <a:pt x="425449" y="454025"/>
                  </a:lnTo>
                  <a:lnTo>
                    <a:pt x="425449" y="458787"/>
                  </a:lnTo>
                  <a:lnTo>
                    <a:pt x="425449" y="461962"/>
                  </a:lnTo>
                  <a:lnTo>
                    <a:pt x="430212" y="461962"/>
                  </a:lnTo>
                  <a:lnTo>
                    <a:pt x="430212" y="466725"/>
                  </a:lnTo>
                  <a:lnTo>
                    <a:pt x="430212" y="471487"/>
                  </a:lnTo>
                  <a:lnTo>
                    <a:pt x="430212" y="476250"/>
                  </a:lnTo>
                  <a:lnTo>
                    <a:pt x="430212" y="481012"/>
                  </a:lnTo>
                  <a:lnTo>
                    <a:pt x="430212" y="485775"/>
                  </a:lnTo>
                  <a:lnTo>
                    <a:pt x="434974" y="485775"/>
                  </a:lnTo>
                  <a:lnTo>
                    <a:pt x="434974" y="490537"/>
                  </a:lnTo>
                  <a:lnTo>
                    <a:pt x="430212" y="490537"/>
                  </a:lnTo>
                  <a:lnTo>
                    <a:pt x="430212" y="495300"/>
                  </a:lnTo>
                  <a:lnTo>
                    <a:pt x="430212" y="498475"/>
                  </a:lnTo>
                  <a:lnTo>
                    <a:pt x="425449" y="498475"/>
                  </a:lnTo>
                  <a:lnTo>
                    <a:pt x="420687" y="498475"/>
                  </a:lnTo>
                  <a:lnTo>
                    <a:pt x="417512" y="498475"/>
                  </a:lnTo>
                  <a:lnTo>
                    <a:pt x="412749" y="495300"/>
                  </a:lnTo>
                  <a:lnTo>
                    <a:pt x="407987" y="495300"/>
                  </a:lnTo>
                  <a:lnTo>
                    <a:pt x="407987" y="498475"/>
                  </a:lnTo>
                  <a:lnTo>
                    <a:pt x="403224" y="498475"/>
                  </a:lnTo>
                  <a:lnTo>
                    <a:pt x="407987" y="498475"/>
                  </a:lnTo>
                  <a:lnTo>
                    <a:pt x="407987" y="503237"/>
                  </a:lnTo>
                  <a:lnTo>
                    <a:pt x="403224" y="503237"/>
                  </a:lnTo>
                  <a:lnTo>
                    <a:pt x="398462" y="503237"/>
                  </a:lnTo>
                  <a:lnTo>
                    <a:pt x="393699" y="503237"/>
                  </a:lnTo>
                  <a:lnTo>
                    <a:pt x="393699" y="508000"/>
                  </a:lnTo>
                  <a:lnTo>
                    <a:pt x="398462" y="508000"/>
                  </a:lnTo>
                  <a:lnTo>
                    <a:pt x="398462" y="512762"/>
                  </a:lnTo>
                  <a:lnTo>
                    <a:pt x="393699" y="517525"/>
                  </a:lnTo>
                  <a:lnTo>
                    <a:pt x="388937" y="517525"/>
                  </a:lnTo>
                  <a:lnTo>
                    <a:pt x="388937" y="522287"/>
                  </a:lnTo>
                  <a:lnTo>
                    <a:pt x="388937" y="527050"/>
                  </a:lnTo>
                  <a:lnTo>
                    <a:pt x="388937" y="531812"/>
                  </a:lnTo>
                  <a:lnTo>
                    <a:pt x="388937" y="536575"/>
                  </a:lnTo>
                  <a:lnTo>
                    <a:pt x="384174" y="536575"/>
                  </a:lnTo>
                  <a:lnTo>
                    <a:pt x="380999" y="531812"/>
                  </a:lnTo>
                  <a:lnTo>
                    <a:pt x="376237" y="531812"/>
                  </a:lnTo>
                  <a:lnTo>
                    <a:pt x="371474" y="531812"/>
                  </a:lnTo>
                  <a:lnTo>
                    <a:pt x="371474" y="527050"/>
                  </a:lnTo>
                  <a:lnTo>
                    <a:pt x="366712" y="527050"/>
                  </a:lnTo>
                  <a:lnTo>
                    <a:pt x="361949" y="531812"/>
                  </a:lnTo>
                  <a:lnTo>
                    <a:pt x="357187" y="536575"/>
                  </a:lnTo>
                  <a:lnTo>
                    <a:pt x="357187" y="539750"/>
                  </a:lnTo>
                  <a:lnTo>
                    <a:pt x="352424" y="539750"/>
                  </a:lnTo>
                  <a:lnTo>
                    <a:pt x="352424" y="544512"/>
                  </a:lnTo>
                  <a:lnTo>
                    <a:pt x="352424" y="539750"/>
                  </a:lnTo>
                  <a:lnTo>
                    <a:pt x="347662" y="539750"/>
                  </a:lnTo>
                  <a:lnTo>
                    <a:pt x="342899" y="539750"/>
                  </a:lnTo>
                  <a:lnTo>
                    <a:pt x="342899" y="536575"/>
                  </a:lnTo>
                  <a:lnTo>
                    <a:pt x="339724" y="536575"/>
                  </a:lnTo>
                  <a:lnTo>
                    <a:pt x="334962" y="536575"/>
                  </a:lnTo>
                  <a:lnTo>
                    <a:pt x="330199" y="536575"/>
                  </a:lnTo>
                  <a:lnTo>
                    <a:pt x="330199" y="531812"/>
                  </a:lnTo>
                  <a:lnTo>
                    <a:pt x="325437" y="531812"/>
                  </a:lnTo>
                  <a:lnTo>
                    <a:pt x="325437" y="527050"/>
                  </a:lnTo>
                  <a:lnTo>
                    <a:pt x="320674" y="527050"/>
                  </a:lnTo>
                  <a:lnTo>
                    <a:pt x="320674" y="522287"/>
                  </a:lnTo>
                  <a:lnTo>
                    <a:pt x="315912" y="522287"/>
                  </a:lnTo>
                  <a:lnTo>
                    <a:pt x="315912" y="517525"/>
                  </a:lnTo>
                  <a:lnTo>
                    <a:pt x="315912" y="512762"/>
                  </a:lnTo>
                  <a:lnTo>
                    <a:pt x="311149" y="512762"/>
                  </a:lnTo>
                  <a:lnTo>
                    <a:pt x="306387" y="512762"/>
                  </a:lnTo>
                  <a:lnTo>
                    <a:pt x="306387" y="508000"/>
                  </a:lnTo>
                  <a:lnTo>
                    <a:pt x="303212" y="508000"/>
                  </a:lnTo>
                  <a:lnTo>
                    <a:pt x="298449" y="508000"/>
                  </a:lnTo>
                  <a:lnTo>
                    <a:pt x="298449" y="512762"/>
                  </a:lnTo>
                  <a:lnTo>
                    <a:pt x="293687" y="512762"/>
                  </a:lnTo>
                  <a:lnTo>
                    <a:pt x="288924" y="512762"/>
                  </a:lnTo>
                  <a:lnTo>
                    <a:pt x="284162" y="512762"/>
                  </a:lnTo>
                  <a:lnTo>
                    <a:pt x="284162" y="517525"/>
                  </a:lnTo>
                  <a:lnTo>
                    <a:pt x="284162" y="512762"/>
                  </a:lnTo>
                  <a:lnTo>
                    <a:pt x="279399" y="512762"/>
                  </a:lnTo>
                  <a:lnTo>
                    <a:pt x="279399" y="517525"/>
                  </a:lnTo>
                  <a:lnTo>
                    <a:pt x="274637" y="517525"/>
                  </a:lnTo>
                  <a:lnTo>
                    <a:pt x="274637" y="512762"/>
                  </a:lnTo>
                  <a:lnTo>
                    <a:pt x="279399" y="512762"/>
                  </a:lnTo>
                  <a:lnTo>
                    <a:pt x="274637" y="512762"/>
                  </a:lnTo>
                  <a:lnTo>
                    <a:pt x="269874" y="512762"/>
                  </a:lnTo>
                  <a:lnTo>
                    <a:pt x="265112" y="512762"/>
                  </a:lnTo>
                  <a:lnTo>
                    <a:pt x="261937" y="512762"/>
                  </a:lnTo>
                  <a:lnTo>
                    <a:pt x="257174" y="512762"/>
                  </a:lnTo>
                  <a:lnTo>
                    <a:pt x="257174" y="508000"/>
                  </a:lnTo>
                  <a:lnTo>
                    <a:pt x="252412" y="508000"/>
                  </a:lnTo>
                  <a:lnTo>
                    <a:pt x="252412" y="503237"/>
                  </a:lnTo>
                  <a:lnTo>
                    <a:pt x="257174" y="503237"/>
                  </a:lnTo>
                  <a:lnTo>
                    <a:pt x="252412" y="503237"/>
                  </a:lnTo>
                  <a:lnTo>
                    <a:pt x="252412" y="498475"/>
                  </a:lnTo>
                  <a:lnTo>
                    <a:pt x="247649" y="498475"/>
                  </a:lnTo>
                  <a:lnTo>
                    <a:pt x="242887" y="498475"/>
                  </a:lnTo>
                  <a:lnTo>
                    <a:pt x="242887" y="495300"/>
                  </a:lnTo>
                  <a:lnTo>
                    <a:pt x="242887" y="498475"/>
                  </a:lnTo>
                  <a:lnTo>
                    <a:pt x="238124" y="498475"/>
                  </a:lnTo>
                  <a:lnTo>
                    <a:pt x="238124" y="495300"/>
                  </a:lnTo>
                  <a:lnTo>
                    <a:pt x="233362" y="495300"/>
                  </a:lnTo>
                  <a:lnTo>
                    <a:pt x="228599" y="495300"/>
                  </a:lnTo>
                  <a:lnTo>
                    <a:pt x="225424" y="495300"/>
                  </a:lnTo>
                  <a:lnTo>
                    <a:pt x="225424" y="498475"/>
                  </a:lnTo>
                  <a:lnTo>
                    <a:pt x="220662" y="498475"/>
                  </a:lnTo>
                  <a:lnTo>
                    <a:pt x="215899" y="498475"/>
                  </a:lnTo>
                  <a:lnTo>
                    <a:pt x="211137" y="498475"/>
                  </a:lnTo>
                  <a:lnTo>
                    <a:pt x="211137" y="495300"/>
                  </a:lnTo>
                  <a:lnTo>
                    <a:pt x="206374" y="495300"/>
                  </a:lnTo>
                  <a:lnTo>
                    <a:pt x="201612" y="495300"/>
                  </a:lnTo>
                  <a:lnTo>
                    <a:pt x="201612" y="498475"/>
                  </a:lnTo>
                  <a:lnTo>
                    <a:pt x="196849" y="495300"/>
                  </a:lnTo>
                  <a:lnTo>
                    <a:pt x="196849" y="498475"/>
                  </a:lnTo>
                  <a:lnTo>
                    <a:pt x="192087" y="498475"/>
                  </a:lnTo>
                  <a:lnTo>
                    <a:pt x="192087" y="495300"/>
                  </a:lnTo>
                  <a:lnTo>
                    <a:pt x="192087" y="490537"/>
                  </a:lnTo>
                  <a:lnTo>
                    <a:pt x="192087" y="485775"/>
                  </a:lnTo>
                  <a:lnTo>
                    <a:pt x="192087" y="481012"/>
                  </a:lnTo>
                  <a:lnTo>
                    <a:pt x="188912" y="471487"/>
                  </a:lnTo>
                  <a:lnTo>
                    <a:pt x="188912" y="461962"/>
                  </a:lnTo>
                  <a:lnTo>
                    <a:pt x="184149" y="458787"/>
                  </a:lnTo>
                  <a:lnTo>
                    <a:pt x="184149" y="449262"/>
                  </a:lnTo>
                  <a:lnTo>
                    <a:pt x="142875" y="449262"/>
                  </a:lnTo>
                  <a:lnTo>
                    <a:pt x="142875" y="444500"/>
                  </a:lnTo>
                  <a:lnTo>
                    <a:pt x="138112" y="444500"/>
                  </a:lnTo>
                  <a:lnTo>
                    <a:pt x="133350" y="444500"/>
                  </a:lnTo>
                  <a:lnTo>
                    <a:pt x="128587" y="439737"/>
                  </a:lnTo>
                  <a:lnTo>
                    <a:pt x="128587" y="434975"/>
                  </a:lnTo>
                  <a:lnTo>
                    <a:pt x="128587" y="430212"/>
                  </a:lnTo>
                  <a:lnTo>
                    <a:pt x="133350" y="434975"/>
                  </a:lnTo>
                  <a:lnTo>
                    <a:pt x="138112" y="434975"/>
                  </a:lnTo>
                  <a:lnTo>
                    <a:pt x="138112" y="430212"/>
                  </a:lnTo>
                  <a:lnTo>
                    <a:pt x="142875" y="430212"/>
                  </a:lnTo>
                  <a:lnTo>
                    <a:pt x="138112" y="430212"/>
                  </a:lnTo>
                  <a:lnTo>
                    <a:pt x="138112" y="425450"/>
                  </a:lnTo>
                  <a:lnTo>
                    <a:pt x="133350" y="425450"/>
                  </a:lnTo>
                  <a:lnTo>
                    <a:pt x="128587" y="422275"/>
                  </a:lnTo>
                  <a:lnTo>
                    <a:pt x="119062" y="417512"/>
                  </a:lnTo>
                  <a:lnTo>
                    <a:pt x="114300" y="417512"/>
                  </a:lnTo>
                  <a:lnTo>
                    <a:pt x="111125" y="417512"/>
                  </a:lnTo>
                  <a:lnTo>
                    <a:pt x="82549" y="417512"/>
                  </a:lnTo>
                  <a:lnTo>
                    <a:pt x="82549" y="412750"/>
                  </a:lnTo>
                  <a:lnTo>
                    <a:pt x="77787" y="412750"/>
                  </a:lnTo>
                  <a:lnTo>
                    <a:pt x="73024" y="412750"/>
                  </a:lnTo>
                  <a:lnTo>
                    <a:pt x="77787" y="407987"/>
                  </a:lnTo>
                  <a:lnTo>
                    <a:pt x="77787" y="403225"/>
                  </a:lnTo>
                  <a:lnTo>
                    <a:pt x="77787" y="398462"/>
                  </a:lnTo>
                  <a:lnTo>
                    <a:pt x="77787" y="393700"/>
                  </a:lnTo>
                  <a:lnTo>
                    <a:pt x="77787" y="388937"/>
                  </a:lnTo>
                  <a:lnTo>
                    <a:pt x="73024" y="388937"/>
                  </a:lnTo>
                  <a:lnTo>
                    <a:pt x="73024" y="384175"/>
                  </a:lnTo>
                  <a:lnTo>
                    <a:pt x="77787" y="384175"/>
                  </a:lnTo>
                  <a:lnTo>
                    <a:pt x="73024" y="381000"/>
                  </a:lnTo>
                  <a:lnTo>
                    <a:pt x="69849" y="384175"/>
                  </a:lnTo>
                  <a:lnTo>
                    <a:pt x="65087" y="384175"/>
                  </a:lnTo>
                  <a:lnTo>
                    <a:pt x="60324" y="384175"/>
                  </a:lnTo>
                  <a:lnTo>
                    <a:pt x="60324" y="381000"/>
                  </a:lnTo>
                  <a:lnTo>
                    <a:pt x="55562" y="381000"/>
                  </a:lnTo>
                  <a:lnTo>
                    <a:pt x="50799" y="381000"/>
                  </a:lnTo>
                  <a:lnTo>
                    <a:pt x="46037" y="381000"/>
                  </a:lnTo>
                  <a:lnTo>
                    <a:pt x="41274" y="381000"/>
                  </a:lnTo>
                  <a:lnTo>
                    <a:pt x="36512" y="381000"/>
                  </a:lnTo>
                  <a:lnTo>
                    <a:pt x="33337" y="381000"/>
                  </a:lnTo>
                  <a:lnTo>
                    <a:pt x="33337" y="384175"/>
                  </a:lnTo>
                  <a:lnTo>
                    <a:pt x="33337" y="381000"/>
                  </a:lnTo>
                  <a:lnTo>
                    <a:pt x="33337" y="384175"/>
                  </a:lnTo>
                  <a:lnTo>
                    <a:pt x="33337" y="381000"/>
                  </a:lnTo>
                  <a:lnTo>
                    <a:pt x="28574" y="381000"/>
                  </a:lnTo>
                  <a:lnTo>
                    <a:pt x="23812" y="381000"/>
                  </a:lnTo>
                  <a:lnTo>
                    <a:pt x="19049" y="381000"/>
                  </a:lnTo>
                  <a:lnTo>
                    <a:pt x="14287" y="381000"/>
                  </a:lnTo>
                  <a:lnTo>
                    <a:pt x="14287" y="384175"/>
                  </a:lnTo>
                  <a:lnTo>
                    <a:pt x="9524" y="384175"/>
                  </a:lnTo>
                  <a:lnTo>
                    <a:pt x="9524" y="388937"/>
                  </a:lnTo>
                  <a:lnTo>
                    <a:pt x="9524" y="384175"/>
                  </a:lnTo>
                  <a:lnTo>
                    <a:pt x="9524" y="388937"/>
                  </a:lnTo>
                  <a:lnTo>
                    <a:pt x="4762" y="388937"/>
                  </a:lnTo>
                  <a:lnTo>
                    <a:pt x="4762" y="384175"/>
                  </a:lnTo>
                  <a:lnTo>
                    <a:pt x="0" y="384175"/>
                  </a:lnTo>
                  <a:lnTo>
                    <a:pt x="0" y="381000"/>
                  </a:lnTo>
                  <a:lnTo>
                    <a:pt x="4762" y="381000"/>
                  </a:lnTo>
                  <a:lnTo>
                    <a:pt x="4762" y="376237"/>
                  </a:lnTo>
                  <a:lnTo>
                    <a:pt x="4762" y="371475"/>
                  </a:lnTo>
                  <a:lnTo>
                    <a:pt x="4762" y="366712"/>
                  </a:lnTo>
                  <a:lnTo>
                    <a:pt x="4762" y="361950"/>
                  </a:lnTo>
                  <a:lnTo>
                    <a:pt x="9524" y="361950"/>
                  </a:lnTo>
                  <a:lnTo>
                    <a:pt x="9524" y="357187"/>
                  </a:lnTo>
                  <a:lnTo>
                    <a:pt x="14287" y="357187"/>
                  </a:lnTo>
                  <a:lnTo>
                    <a:pt x="19049" y="352425"/>
                  </a:lnTo>
                  <a:lnTo>
                    <a:pt x="23812" y="352425"/>
                  </a:lnTo>
                  <a:lnTo>
                    <a:pt x="23812" y="347662"/>
                  </a:lnTo>
                  <a:lnTo>
                    <a:pt x="36512" y="334962"/>
                  </a:lnTo>
                  <a:lnTo>
                    <a:pt x="46037" y="320675"/>
                  </a:lnTo>
                  <a:lnTo>
                    <a:pt x="46037" y="315912"/>
                  </a:lnTo>
                  <a:lnTo>
                    <a:pt x="46037" y="311150"/>
                  </a:lnTo>
                  <a:lnTo>
                    <a:pt x="50799" y="298450"/>
                  </a:lnTo>
                  <a:lnTo>
                    <a:pt x="55562" y="293687"/>
                  </a:lnTo>
                  <a:lnTo>
                    <a:pt x="55562" y="288925"/>
                  </a:lnTo>
                  <a:lnTo>
                    <a:pt x="60324" y="279400"/>
                  </a:lnTo>
                  <a:lnTo>
                    <a:pt x="65087" y="261937"/>
                  </a:lnTo>
                  <a:lnTo>
                    <a:pt x="77787" y="242887"/>
                  </a:lnTo>
                  <a:lnTo>
                    <a:pt x="77787" y="233362"/>
                  </a:lnTo>
                  <a:lnTo>
                    <a:pt x="82549" y="220662"/>
                  </a:lnTo>
                  <a:lnTo>
                    <a:pt x="82549" y="215900"/>
                  </a:lnTo>
                  <a:lnTo>
                    <a:pt x="87312" y="215900"/>
                  </a:lnTo>
                  <a:lnTo>
                    <a:pt x="114300" y="211137"/>
                  </a:lnTo>
                  <a:lnTo>
                    <a:pt x="138112" y="211137"/>
                  </a:lnTo>
                  <a:lnTo>
                    <a:pt x="160337" y="215900"/>
                  </a:lnTo>
                  <a:lnTo>
                    <a:pt x="165100" y="196850"/>
                  </a:lnTo>
                  <a:lnTo>
                    <a:pt x="165100" y="192087"/>
                  </a:lnTo>
                  <a:lnTo>
                    <a:pt x="169862" y="188912"/>
                  </a:lnTo>
                  <a:lnTo>
                    <a:pt x="179387" y="179387"/>
                  </a:lnTo>
                  <a:lnTo>
                    <a:pt x="179387" y="174625"/>
                  </a:lnTo>
                  <a:lnTo>
                    <a:pt x="188912" y="165100"/>
                  </a:lnTo>
                  <a:lnTo>
                    <a:pt x="196849" y="155575"/>
                  </a:lnTo>
                  <a:lnTo>
                    <a:pt x="206374" y="147637"/>
                  </a:lnTo>
                  <a:lnTo>
                    <a:pt x="215899" y="142875"/>
                  </a:lnTo>
                  <a:lnTo>
                    <a:pt x="238124" y="123825"/>
                  </a:lnTo>
                  <a:lnTo>
                    <a:pt x="242887" y="123825"/>
                  </a:lnTo>
                  <a:lnTo>
                    <a:pt x="257174" y="123825"/>
                  </a:lnTo>
                  <a:lnTo>
                    <a:pt x="261937" y="123825"/>
                  </a:lnTo>
                  <a:lnTo>
                    <a:pt x="265112" y="119062"/>
                  </a:lnTo>
                  <a:lnTo>
                    <a:pt x="269874" y="115887"/>
                  </a:lnTo>
                  <a:lnTo>
                    <a:pt x="269874" y="111125"/>
                  </a:lnTo>
                  <a:lnTo>
                    <a:pt x="274637" y="111125"/>
                  </a:lnTo>
                  <a:lnTo>
                    <a:pt x="284162" y="106362"/>
                  </a:lnTo>
                  <a:lnTo>
                    <a:pt x="288924" y="106362"/>
                  </a:lnTo>
                  <a:lnTo>
                    <a:pt x="298449" y="101600"/>
                  </a:lnTo>
                  <a:lnTo>
                    <a:pt x="303212" y="101600"/>
                  </a:lnTo>
                  <a:lnTo>
                    <a:pt x="303212" y="106362"/>
                  </a:lnTo>
                  <a:lnTo>
                    <a:pt x="306387" y="106362"/>
                  </a:lnTo>
                  <a:lnTo>
                    <a:pt x="303212" y="106362"/>
                  </a:lnTo>
                  <a:lnTo>
                    <a:pt x="303212" y="111125"/>
                  </a:lnTo>
                  <a:lnTo>
                    <a:pt x="306387" y="111125"/>
                  </a:lnTo>
                  <a:lnTo>
                    <a:pt x="306387" y="115887"/>
                  </a:lnTo>
                  <a:lnTo>
                    <a:pt x="306387" y="119062"/>
                  </a:lnTo>
                  <a:lnTo>
                    <a:pt x="306387" y="123825"/>
                  </a:lnTo>
                  <a:lnTo>
                    <a:pt x="311149" y="123825"/>
                  </a:lnTo>
                  <a:lnTo>
                    <a:pt x="315912" y="119062"/>
                  </a:lnTo>
                  <a:lnTo>
                    <a:pt x="315912" y="115887"/>
                  </a:lnTo>
                  <a:lnTo>
                    <a:pt x="320674" y="115887"/>
                  </a:lnTo>
                  <a:lnTo>
                    <a:pt x="320674" y="111125"/>
                  </a:lnTo>
                  <a:lnTo>
                    <a:pt x="325437" y="111125"/>
                  </a:lnTo>
                  <a:lnTo>
                    <a:pt x="330199" y="111125"/>
                  </a:lnTo>
                  <a:lnTo>
                    <a:pt x="330199" y="106362"/>
                  </a:lnTo>
                  <a:lnTo>
                    <a:pt x="334962" y="106362"/>
                  </a:lnTo>
                  <a:lnTo>
                    <a:pt x="339724" y="101600"/>
                  </a:lnTo>
                  <a:lnTo>
                    <a:pt x="342899" y="101600"/>
                  </a:lnTo>
                  <a:lnTo>
                    <a:pt x="347662" y="101600"/>
                  </a:lnTo>
                  <a:lnTo>
                    <a:pt x="347662" y="96837"/>
                  </a:lnTo>
                  <a:lnTo>
                    <a:pt x="376237" y="96837"/>
                  </a:lnTo>
                  <a:lnTo>
                    <a:pt x="376237" y="92075"/>
                  </a:lnTo>
                  <a:lnTo>
                    <a:pt x="380999" y="92075"/>
                  </a:lnTo>
                  <a:lnTo>
                    <a:pt x="384174" y="92075"/>
                  </a:lnTo>
                  <a:lnTo>
                    <a:pt x="384174" y="87312"/>
                  </a:lnTo>
                  <a:lnTo>
                    <a:pt x="388937" y="87312"/>
                  </a:lnTo>
                  <a:lnTo>
                    <a:pt x="388937" y="82550"/>
                  </a:lnTo>
                  <a:lnTo>
                    <a:pt x="393699" y="82550"/>
                  </a:lnTo>
                  <a:lnTo>
                    <a:pt x="393699" y="77787"/>
                  </a:lnTo>
                  <a:lnTo>
                    <a:pt x="388937" y="65087"/>
                  </a:lnTo>
                  <a:lnTo>
                    <a:pt x="393699" y="60325"/>
                  </a:lnTo>
                  <a:lnTo>
                    <a:pt x="398462" y="55562"/>
                  </a:lnTo>
                  <a:lnTo>
                    <a:pt x="388937" y="41275"/>
                  </a:lnTo>
                  <a:lnTo>
                    <a:pt x="388937" y="33337"/>
                  </a:lnTo>
                  <a:lnTo>
                    <a:pt x="384174" y="33337"/>
                  </a:lnTo>
                  <a:lnTo>
                    <a:pt x="384174" y="28575"/>
                  </a:lnTo>
                  <a:lnTo>
                    <a:pt x="388937" y="23812"/>
                  </a:lnTo>
                  <a:lnTo>
                    <a:pt x="388937" y="19050"/>
                  </a:lnTo>
                  <a:lnTo>
                    <a:pt x="393699" y="14287"/>
                  </a:lnTo>
                  <a:lnTo>
                    <a:pt x="398462" y="9525"/>
                  </a:lnTo>
                  <a:lnTo>
                    <a:pt x="403224" y="9525"/>
                  </a:lnTo>
                  <a:lnTo>
                    <a:pt x="407987" y="9525"/>
                  </a:lnTo>
                  <a:lnTo>
                    <a:pt x="407987" y="4762"/>
                  </a:lnTo>
                  <a:lnTo>
                    <a:pt x="412749" y="4762"/>
                  </a:lnTo>
                  <a:lnTo>
                    <a:pt x="417512" y="4762"/>
                  </a:lnTo>
                  <a:lnTo>
                    <a:pt x="417512" y="0"/>
                  </a:lnTo>
                  <a:lnTo>
                    <a:pt x="420687" y="0"/>
                  </a:lnTo>
                  <a:lnTo>
                    <a:pt x="495299" y="0"/>
                  </a:lnTo>
                  <a:lnTo>
                    <a:pt x="498474" y="14287"/>
                  </a:lnTo>
                  <a:lnTo>
                    <a:pt x="498474" y="19050"/>
                  </a:lnTo>
                  <a:lnTo>
                    <a:pt x="498474" y="23812"/>
                  </a:lnTo>
                  <a:lnTo>
                    <a:pt x="503237" y="23812"/>
                  </a:lnTo>
                  <a:lnTo>
                    <a:pt x="503237" y="28575"/>
                  </a:lnTo>
                  <a:lnTo>
                    <a:pt x="503237" y="33337"/>
                  </a:lnTo>
                  <a:lnTo>
                    <a:pt x="503237" y="38100"/>
                  </a:lnTo>
                  <a:lnTo>
                    <a:pt x="507999" y="41275"/>
                  </a:lnTo>
                  <a:lnTo>
                    <a:pt x="507999" y="46037"/>
                  </a:lnTo>
                  <a:lnTo>
                    <a:pt x="507999" y="50800"/>
                  </a:lnTo>
                  <a:lnTo>
                    <a:pt x="512762" y="55562"/>
                  </a:lnTo>
                  <a:lnTo>
                    <a:pt x="512762" y="60325"/>
                  </a:lnTo>
                  <a:lnTo>
                    <a:pt x="512762" y="65087"/>
                  </a:lnTo>
                  <a:lnTo>
                    <a:pt x="517524" y="65087"/>
                  </a:lnTo>
                  <a:lnTo>
                    <a:pt x="517524" y="74612"/>
                  </a:lnTo>
                  <a:lnTo>
                    <a:pt x="517524" y="77787"/>
                  </a:lnTo>
                  <a:lnTo>
                    <a:pt x="522287" y="77787"/>
                  </a:lnTo>
                  <a:lnTo>
                    <a:pt x="522287" y="82550"/>
                  </a:lnTo>
                  <a:lnTo>
                    <a:pt x="522287" y="87312"/>
                  </a:lnTo>
                  <a:lnTo>
                    <a:pt x="522287" y="92075"/>
                  </a:lnTo>
                  <a:lnTo>
                    <a:pt x="527049" y="92075"/>
                  </a:lnTo>
                  <a:lnTo>
                    <a:pt x="527049" y="96837"/>
                  </a:lnTo>
                  <a:lnTo>
                    <a:pt x="527049" y="101600"/>
                  </a:lnTo>
                  <a:lnTo>
                    <a:pt x="527049" y="106362"/>
                  </a:lnTo>
                  <a:lnTo>
                    <a:pt x="531812" y="106362"/>
                  </a:lnTo>
                  <a:lnTo>
                    <a:pt x="531812" y="111125"/>
                  </a:lnTo>
                  <a:lnTo>
                    <a:pt x="531812" y="115887"/>
                  </a:lnTo>
                  <a:lnTo>
                    <a:pt x="531812" y="119062"/>
                  </a:lnTo>
                  <a:lnTo>
                    <a:pt x="534987" y="119062"/>
                  </a:lnTo>
                  <a:lnTo>
                    <a:pt x="534987" y="123825"/>
                  </a:lnTo>
                  <a:lnTo>
                    <a:pt x="534987" y="128587"/>
                  </a:lnTo>
                  <a:lnTo>
                    <a:pt x="534987" y="133350"/>
                  </a:lnTo>
                  <a:lnTo>
                    <a:pt x="539749" y="133350"/>
                  </a:lnTo>
                  <a:lnTo>
                    <a:pt x="539749" y="138112"/>
                  </a:lnTo>
                  <a:lnTo>
                    <a:pt x="539749" y="142875"/>
                  </a:lnTo>
                  <a:lnTo>
                    <a:pt x="534987" y="142875"/>
                  </a:lnTo>
                  <a:lnTo>
                    <a:pt x="534987" y="147637"/>
                  </a:lnTo>
                  <a:lnTo>
                    <a:pt x="531812" y="147637"/>
                  </a:lnTo>
                  <a:lnTo>
                    <a:pt x="527049" y="147637"/>
                  </a:lnTo>
                  <a:lnTo>
                    <a:pt x="527049" y="152400"/>
                  </a:lnTo>
                  <a:lnTo>
                    <a:pt x="522287" y="152400"/>
                  </a:lnTo>
                  <a:lnTo>
                    <a:pt x="522287" y="155575"/>
                  </a:lnTo>
                  <a:lnTo>
                    <a:pt x="517524" y="155575"/>
                  </a:lnTo>
                  <a:lnTo>
                    <a:pt x="517524" y="160337"/>
                  </a:lnTo>
                  <a:lnTo>
                    <a:pt x="517524" y="165100"/>
                  </a:lnTo>
                  <a:lnTo>
                    <a:pt x="527049" y="179387"/>
                  </a:lnTo>
                  <a:lnTo>
                    <a:pt x="539749" y="196850"/>
                  </a:lnTo>
                  <a:lnTo>
                    <a:pt x="544512" y="206375"/>
                  </a:lnTo>
                  <a:lnTo>
                    <a:pt x="549274" y="211137"/>
                  </a:lnTo>
                  <a:lnTo>
                    <a:pt x="554037" y="215900"/>
                  </a:lnTo>
                  <a:lnTo>
                    <a:pt x="558799" y="215900"/>
                  </a:lnTo>
                  <a:lnTo>
                    <a:pt x="558799" y="220662"/>
                  </a:lnTo>
                  <a:lnTo>
                    <a:pt x="563562" y="220662"/>
                  </a:lnTo>
                  <a:lnTo>
                    <a:pt x="563562" y="225425"/>
                  </a:lnTo>
                  <a:lnTo>
                    <a:pt x="568324" y="225425"/>
                  </a:lnTo>
                  <a:lnTo>
                    <a:pt x="568324" y="230187"/>
                  </a:lnTo>
                  <a:lnTo>
                    <a:pt x="573087" y="230187"/>
                  </a:lnTo>
                  <a:lnTo>
                    <a:pt x="576262" y="230187"/>
                  </a:lnTo>
                  <a:lnTo>
                    <a:pt x="576262" y="233362"/>
                  </a:lnTo>
                  <a:lnTo>
                    <a:pt x="576262" y="238125"/>
                  </a:lnTo>
                  <a:lnTo>
                    <a:pt x="576262" y="242887"/>
                  </a:lnTo>
                  <a:lnTo>
                    <a:pt x="576262" y="247650"/>
                  </a:lnTo>
                  <a:lnTo>
                    <a:pt x="573087" y="247650"/>
                  </a:lnTo>
                  <a:lnTo>
                    <a:pt x="573087" y="274637"/>
                  </a:lnTo>
                  <a:lnTo>
                    <a:pt x="581024" y="269875"/>
                  </a:lnTo>
                  <a:lnTo>
                    <a:pt x="585787" y="266700"/>
                  </a:lnTo>
                  <a:lnTo>
                    <a:pt x="590549" y="266700"/>
                  </a:lnTo>
                  <a:lnTo>
                    <a:pt x="595312" y="266700"/>
                  </a:lnTo>
                  <a:lnTo>
                    <a:pt x="595312" y="261937"/>
                  </a:lnTo>
                  <a:lnTo>
                    <a:pt x="600074" y="261937"/>
                  </a:lnTo>
                  <a:lnTo>
                    <a:pt x="600074" y="257175"/>
                  </a:lnTo>
                  <a:lnTo>
                    <a:pt x="595312" y="257175"/>
                  </a:lnTo>
                  <a:lnTo>
                    <a:pt x="595312" y="252412"/>
                  </a:lnTo>
                  <a:lnTo>
                    <a:pt x="600074" y="252412"/>
                  </a:lnTo>
                  <a:lnTo>
                    <a:pt x="604837" y="252412"/>
                  </a:lnTo>
                  <a:lnTo>
                    <a:pt x="604837" y="257175"/>
                  </a:lnTo>
                  <a:lnTo>
                    <a:pt x="604837" y="261937"/>
                  </a:lnTo>
                  <a:lnTo>
                    <a:pt x="609599" y="261937"/>
                  </a:lnTo>
                  <a:lnTo>
                    <a:pt x="609599" y="266700"/>
                  </a:lnTo>
                  <a:lnTo>
                    <a:pt x="612774" y="266700"/>
                  </a:lnTo>
                  <a:lnTo>
                    <a:pt x="612774" y="269875"/>
                  </a:lnTo>
                  <a:lnTo>
                    <a:pt x="612774" y="266700"/>
                  </a:lnTo>
                  <a:lnTo>
                    <a:pt x="617537" y="266700"/>
                  </a:lnTo>
                  <a:lnTo>
                    <a:pt x="612774" y="266700"/>
                  </a:lnTo>
                  <a:lnTo>
                    <a:pt x="612774" y="261937"/>
                  </a:lnTo>
                  <a:lnTo>
                    <a:pt x="617537" y="261937"/>
                  </a:lnTo>
                  <a:lnTo>
                    <a:pt x="617537" y="257175"/>
                  </a:lnTo>
                  <a:lnTo>
                    <a:pt x="622299" y="257175"/>
                  </a:lnTo>
                  <a:lnTo>
                    <a:pt x="627062" y="257175"/>
                  </a:lnTo>
                  <a:lnTo>
                    <a:pt x="631824" y="252412"/>
                  </a:lnTo>
                  <a:lnTo>
                    <a:pt x="636587" y="257175"/>
                  </a:lnTo>
                  <a:lnTo>
                    <a:pt x="636587" y="261937"/>
                  </a:lnTo>
                  <a:lnTo>
                    <a:pt x="641349" y="261937"/>
                  </a:lnTo>
                  <a:lnTo>
                    <a:pt x="641349" y="266700"/>
                  </a:lnTo>
                  <a:lnTo>
                    <a:pt x="646112" y="266700"/>
                  </a:lnTo>
                  <a:lnTo>
                    <a:pt x="646112" y="261937"/>
                  </a:lnTo>
                  <a:lnTo>
                    <a:pt x="649287" y="257175"/>
                  </a:lnTo>
                  <a:lnTo>
                    <a:pt x="649287" y="242887"/>
                  </a:lnTo>
                  <a:lnTo>
                    <a:pt x="658812" y="247650"/>
                  </a:lnTo>
                  <a:lnTo>
                    <a:pt x="668337" y="247650"/>
                  </a:lnTo>
                  <a:lnTo>
                    <a:pt x="673099" y="247650"/>
                  </a:lnTo>
                  <a:lnTo>
                    <a:pt x="687387" y="247650"/>
                  </a:lnTo>
                  <a:lnTo>
                    <a:pt x="695324" y="238125"/>
                  </a:lnTo>
                  <a:lnTo>
                    <a:pt x="709612" y="242887"/>
                  </a:lnTo>
                  <a:lnTo>
                    <a:pt x="723899" y="242887"/>
                  </a:lnTo>
                  <a:lnTo>
                    <a:pt x="731837" y="242887"/>
                  </a:lnTo>
                  <a:lnTo>
                    <a:pt x="736599" y="247650"/>
                  </a:lnTo>
                  <a:lnTo>
                    <a:pt x="741362" y="257175"/>
                  </a:lnTo>
                  <a:lnTo>
                    <a:pt x="746124" y="266700"/>
                  </a:lnTo>
                  <a:lnTo>
                    <a:pt x="746124" y="279400"/>
                  </a:lnTo>
                  <a:lnTo>
                    <a:pt x="736599" y="288925"/>
                  </a:lnTo>
                  <a:lnTo>
                    <a:pt x="736599" y="303212"/>
                  </a:lnTo>
                  <a:lnTo>
                    <a:pt x="736599" y="320675"/>
                  </a:lnTo>
                  <a:lnTo>
                    <a:pt x="731837" y="320675"/>
                  </a:lnTo>
                  <a:lnTo>
                    <a:pt x="731837" y="325437"/>
                  </a:lnTo>
                  <a:lnTo>
                    <a:pt x="727074" y="325437"/>
                  </a:lnTo>
                  <a:lnTo>
                    <a:pt x="723899" y="325437"/>
                  </a:lnTo>
                  <a:lnTo>
                    <a:pt x="723899" y="330200"/>
                  </a:lnTo>
                  <a:lnTo>
                    <a:pt x="719137" y="330200"/>
                  </a:lnTo>
                  <a:lnTo>
                    <a:pt x="719137" y="334962"/>
                  </a:lnTo>
                  <a:lnTo>
                    <a:pt x="714374" y="334962"/>
                  </a:lnTo>
                  <a:lnTo>
                    <a:pt x="714374" y="339725"/>
                  </a:lnTo>
                  <a:lnTo>
                    <a:pt x="714374" y="344487"/>
                  </a:lnTo>
                  <a:lnTo>
                    <a:pt x="709612" y="344487"/>
                  </a:lnTo>
                  <a:lnTo>
                    <a:pt x="709612" y="347662"/>
                  </a:lnTo>
                  <a:lnTo>
                    <a:pt x="704849" y="347662"/>
                  </a:lnTo>
                  <a:lnTo>
                    <a:pt x="700087" y="347662"/>
                  </a:lnTo>
                  <a:lnTo>
                    <a:pt x="695324" y="347662"/>
                  </a:lnTo>
                  <a:lnTo>
                    <a:pt x="695324" y="352425"/>
                  </a:lnTo>
                  <a:lnTo>
                    <a:pt x="690562" y="352425"/>
                  </a:lnTo>
                  <a:lnTo>
                    <a:pt x="687387" y="357187"/>
                  </a:lnTo>
                  <a:lnTo>
                    <a:pt x="682624" y="357187"/>
                  </a:lnTo>
                  <a:lnTo>
                    <a:pt x="677862" y="361950"/>
                  </a:lnTo>
                  <a:lnTo>
                    <a:pt x="673099" y="361950"/>
                  </a:lnTo>
                  <a:lnTo>
                    <a:pt x="668337" y="361950"/>
                  </a:lnTo>
                  <a:lnTo>
                    <a:pt x="673099" y="361950"/>
                  </a:lnTo>
                  <a:lnTo>
                    <a:pt x="677862" y="361950"/>
                  </a:lnTo>
                  <a:lnTo>
                    <a:pt x="682624" y="361950"/>
                  </a:lnTo>
                  <a:lnTo>
                    <a:pt x="687387" y="361950"/>
                  </a:lnTo>
                  <a:lnTo>
                    <a:pt x="690562" y="361950"/>
                  </a:lnTo>
                  <a:lnTo>
                    <a:pt x="690562" y="366712"/>
                  </a:lnTo>
                  <a:lnTo>
                    <a:pt x="695324" y="366712"/>
                  </a:lnTo>
                  <a:lnTo>
                    <a:pt x="700087" y="366712"/>
                  </a:lnTo>
                  <a:lnTo>
                    <a:pt x="709612" y="376237"/>
                  </a:lnTo>
                  <a:lnTo>
                    <a:pt x="714374" y="381000"/>
                  </a:lnTo>
                  <a:lnTo>
                    <a:pt x="723899" y="381000"/>
                  </a:lnTo>
                  <a:lnTo>
                    <a:pt x="727074" y="388937"/>
                  </a:lnTo>
                  <a:lnTo>
                    <a:pt x="741362" y="388937"/>
                  </a:lnTo>
                  <a:lnTo>
                    <a:pt x="741362" y="393700"/>
                  </a:lnTo>
                  <a:lnTo>
                    <a:pt x="746124" y="398462"/>
                  </a:lnTo>
                  <a:lnTo>
                    <a:pt x="746124" y="403225"/>
                  </a:lnTo>
                  <a:lnTo>
                    <a:pt x="746124" y="412750"/>
                  </a:lnTo>
                  <a:lnTo>
                    <a:pt x="755649" y="417512"/>
                  </a:lnTo>
                  <a:lnTo>
                    <a:pt x="760412" y="417512"/>
                  </a:lnTo>
                  <a:lnTo>
                    <a:pt x="760412" y="425450"/>
                  </a:lnTo>
                  <a:lnTo>
                    <a:pt x="763587" y="425450"/>
                  </a:lnTo>
                  <a:lnTo>
                    <a:pt x="768349" y="425450"/>
                  </a:lnTo>
                  <a:lnTo>
                    <a:pt x="768349" y="430212"/>
                  </a:lnTo>
                  <a:lnTo>
                    <a:pt x="773112" y="430212"/>
                  </a:lnTo>
                  <a:lnTo>
                    <a:pt x="773112" y="425450"/>
                  </a:lnTo>
                  <a:lnTo>
                    <a:pt x="777874" y="425450"/>
                  </a:lnTo>
                  <a:lnTo>
                    <a:pt x="782637" y="425450"/>
                  </a:lnTo>
                  <a:lnTo>
                    <a:pt x="792162" y="425450"/>
                  </a:lnTo>
                  <a:lnTo>
                    <a:pt x="792162" y="449262"/>
                  </a:lnTo>
                  <a:lnTo>
                    <a:pt x="792162" y="454025"/>
                  </a:lnTo>
                  <a:lnTo>
                    <a:pt x="792162" y="458787"/>
                  </a:lnTo>
                  <a:lnTo>
                    <a:pt x="792162" y="461962"/>
                  </a:lnTo>
                  <a:lnTo>
                    <a:pt x="792162" y="466725"/>
                  </a:lnTo>
                  <a:lnTo>
                    <a:pt x="787399" y="471487"/>
                  </a:lnTo>
                  <a:lnTo>
                    <a:pt x="792162" y="471487"/>
                  </a:lnTo>
                  <a:lnTo>
                    <a:pt x="792162" y="476250"/>
                  </a:lnTo>
                  <a:lnTo>
                    <a:pt x="796924" y="476250"/>
                  </a:lnTo>
                  <a:lnTo>
                    <a:pt x="796924" y="471487"/>
                  </a:lnTo>
                  <a:lnTo>
                    <a:pt x="801687" y="476250"/>
                  </a:lnTo>
                  <a:lnTo>
                    <a:pt x="801687" y="481012"/>
                  </a:lnTo>
                  <a:lnTo>
                    <a:pt x="804862" y="481012"/>
                  </a:lnTo>
                  <a:lnTo>
                    <a:pt x="809624" y="481012"/>
                  </a:lnTo>
                  <a:lnTo>
                    <a:pt x="814387" y="481012"/>
                  </a:lnTo>
                  <a:lnTo>
                    <a:pt x="819149" y="481012"/>
                  </a:lnTo>
                  <a:lnTo>
                    <a:pt x="819149" y="476250"/>
                  </a:lnTo>
                  <a:lnTo>
                    <a:pt x="823912" y="476250"/>
                  </a:lnTo>
                  <a:lnTo>
                    <a:pt x="828674" y="476250"/>
                  </a:lnTo>
                  <a:lnTo>
                    <a:pt x="823912" y="476250"/>
                  </a:lnTo>
                  <a:lnTo>
                    <a:pt x="823912" y="481012"/>
                  </a:lnTo>
                  <a:lnTo>
                    <a:pt x="823912" y="485775"/>
                  </a:lnTo>
                  <a:lnTo>
                    <a:pt x="828674" y="490537"/>
                  </a:lnTo>
                  <a:lnTo>
                    <a:pt x="828674" y="495300"/>
                  </a:lnTo>
                  <a:lnTo>
                    <a:pt x="833437" y="495300"/>
                  </a:lnTo>
                  <a:lnTo>
                    <a:pt x="838199" y="495300"/>
                  </a:lnTo>
                  <a:lnTo>
                    <a:pt x="838199" y="498475"/>
                  </a:lnTo>
                  <a:lnTo>
                    <a:pt x="833437" y="498475"/>
                  </a:lnTo>
                  <a:lnTo>
                    <a:pt x="833437" y="503237"/>
                  </a:lnTo>
                  <a:lnTo>
                    <a:pt x="838199" y="503237"/>
                  </a:lnTo>
                  <a:lnTo>
                    <a:pt x="838199" y="508000"/>
                  </a:lnTo>
                  <a:lnTo>
                    <a:pt x="841374" y="508000"/>
                  </a:lnTo>
                  <a:lnTo>
                    <a:pt x="841374" y="503237"/>
                  </a:lnTo>
                  <a:lnTo>
                    <a:pt x="841374" y="508000"/>
                  </a:lnTo>
                  <a:lnTo>
                    <a:pt x="846137" y="508000"/>
                  </a:lnTo>
                  <a:lnTo>
                    <a:pt x="850899" y="512762"/>
                  </a:lnTo>
                  <a:lnTo>
                    <a:pt x="855662" y="512762"/>
                  </a:lnTo>
                  <a:lnTo>
                    <a:pt x="855662" y="517525"/>
                  </a:lnTo>
                  <a:lnTo>
                    <a:pt x="860424" y="517525"/>
                  </a:lnTo>
                  <a:lnTo>
                    <a:pt x="860424" y="522287"/>
                  </a:lnTo>
                  <a:lnTo>
                    <a:pt x="860424" y="517525"/>
                  </a:lnTo>
                  <a:lnTo>
                    <a:pt x="865187" y="517525"/>
                  </a:lnTo>
                  <a:lnTo>
                    <a:pt x="869949" y="517525"/>
                  </a:lnTo>
                  <a:lnTo>
                    <a:pt x="874712" y="517525"/>
                  </a:lnTo>
                  <a:lnTo>
                    <a:pt x="874712" y="522287"/>
                  </a:lnTo>
                  <a:lnTo>
                    <a:pt x="879474" y="522287"/>
                  </a:lnTo>
                  <a:lnTo>
                    <a:pt x="879474" y="517525"/>
                  </a:lnTo>
                  <a:lnTo>
                    <a:pt x="882649" y="517525"/>
                  </a:lnTo>
                  <a:lnTo>
                    <a:pt x="882649" y="512762"/>
                  </a:lnTo>
                  <a:lnTo>
                    <a:pt x="892174" y="503237"/>
                  </a:lnTo>
                  <a:lnTo>
                    <a:pt x="896937" y="498475"/>
                  </a:lnTo>
                  <a:lnTo>
                    <a:pt x="906462" y="495300"/>
                  </a:lnTo>
                  <a:lnTo>
                    <a:pt x="901699" y="495300"/>
                  </a:lnTo>
                  <a:lnTo>
                    <a:pt x="896937" y="485775"/>
                  </a:lnTo>
                  <a:lnTo>
                    <a:pt x="892174" y="481012"/>
                  </a:lnTo>
                  <a:lnTo>
                    <a:pt x="887412" y="476250"/>
                  </a:lnTo>
                  <a:lnTo>
                    <a:pt x="887412" y="471487"/>
                  </a:lnTo>
                  <a:lnTo>
                    <a:pt x="882649" y="471487"/>
                  </a:lnTo>
                  <a:lnTo>
                    <a:pt x="882649" y="466725"/>
                  </a:lnTo>
                  <a:lnTo>
                    <a:pt x="887412" y="466725"/>
                  </a:lnTo>
                  <a:lnTo>
                    <a:pt x="892174" y="466725"/>
                  </a:lnTo>
                  <a:lnTo>
                    <a:pt x="896937" y="466725"/>
                  </a:lnTo>
                  <a:lnTo>
                    <a:pt x="901699" y="466725"/>
                  </a:lnTo>
                  <a:lnTo>
                    <a:pt x="901699" y="461962"/>
                  </a:lnTo>
                  <a:lnTo>
                    <a:pt x="906462" y="461962"/>
                  </a:lnTo>
                  <a:lnTo>
                    <a:pt x="911224" y="461962"/>
                  </a:lnTo>
                  <a:lnTo>
                    <a:pt x="915987" y="461962"/>
                  </a:lnTo>
                  <a:lnTo>
                    <a:pt x="919162" y="461962"/>
                  </a:lnTo>
                  <a:lnTo>
                    <a:pt x="919162" y="458787"/>
                  </a:lnTo>
                  <a:lnTo>
                    <a:pt x="923924" y="458787"/>
                  </a:lnTo>
                  <a:lnTo>
                    <a:pt x="928687" y="458787"/>
                  </a:lnTo>
                  <a:lnTo>
                    <a:pt x="928687" y="454025"/>
                  </a:lnTo>
                  <a:lnTo>
                    <a:pt x="933449" y="454025"/>
                  </a:lnTo>
                  <a:lnTo>
                    <a:pt x="938212" y="454025"/>
                  </a:lnTo>
                  <a:lnTo>
                    <a:pt x="942974" y="454025"/>
                  </a:lnTo>
                  <a:lnTo>
                    <a:pt x="947737" y="454025"/>
                  </a:lnTo>
                  <a:lnTo>
                    <a:pt x="947737" y="458787"/>
                  </a:lnTo>
                  <a:lnTo>
                    <a:pt x="952499" y="458787"/>
                  </a:lnTo>
                  <a:lnTo>
                    <a:pt x="952499" y="461962"/>
                  </a:lnTo>
                  <a:lnTo>
                    <a:pt x="955674" y="461962"/>
                  </a:lnTo>
                  <a:lnTo>
                    <a:pt x="960437" y="461962"/>
                  </a:lnTo>
                  <a:lnTo>
                    <a:pt x="965199" y="461962"/>
                  </a:lnTo>
                  <a:lnTo>
                    <a:pt x="965199" y="466725"/>
                  </a:lnTo>
                  <a:lnTo>
                    <a:pt x="969962" y="466725"/>
                  </a:lnTo>
                  <a:lnTo>
                    <a:pt x="974724" y="466725"/>
                  </a:lnTo>
                  <a:lnTo>
                    <a:pt x="979487" y="466725"/>
                  </a:lnTo>
                  <a:lnTo>
                    <a:pt x="984249" y="471487"/>
                  </a:lnTo>
                  <a:lnTo>
                    <a:pt x="989012" y="471487"/>
                  </a:lnTo>
                  <a:lnTo>
                    <a:pt x="993774" y="471487"/>
                  </a:lnTo>
                  <a:lnTo>
                    <a:pt x="996949" y="471487"/>
                  </a:lnTo>
                  <a:lnTo>
                    <a:pt x="996949" y="466725"/>
                  </a:lnTo>
                  <a:lnTo>
                    <a:pt x="1001712" y="466725"/>
                  </a:lnTo>
                  <a:lnTo>
                    <a:pt x="1001712" y="461962"/>
                  </a:lnTo>
                  <a:lnTo>
                    <a:pt x="1006475" y="461962"/>
                  </a:lnTo>
                  <a:lnTo>
                    <a:pt x="1011237" y="458787"/>
                  </a:lnTo>
                  <a:lnTo>
                    <a:pt x="1016000" y="454025"/>
                  </a:lnTo>
                  <a:lnTo>
                    <a:pt x="1025525" y="444500"/>
                  </a:lnTo>
                  <a:lnTo>
                    <a:pt x="1030287" y="444500"/>
                  </a:lnTo>
                  <a:lnTo>
                    <a:pt x="1033462" y="444500"/>
                  </a:lnTo>
                  <a:lnTo>
                    <a:pt x="1038225" y="444500"/>
                  </a:lnTo>
                  <a:lnTo>
                    <a:pt x="1038225" y="439737"/>
                  </a:lnTo>
                  <a:lnTo>
                    <a:pt x="1042987" y="439737"/>
                  </a:lnTo>
                  <a:lnTo>
                    <a:pt x="1047750" y="439737"/>
                  </a:lnTo>
                  <a:lnTo>
                    <a:pt x="1052512" y="434975"/>
                  </a:lnTo>
                  <a:lnTo>
                    <a:pt x="1062037" y="434975"/>
                  </a:lnTo>
                  <a:lnTo>
                    <a:pt x="1071562" y="430212"/>
                  </a:lnTo>
                  <a:lnTo>
                    <a:pt x="1074737" y="430212"/>
                  </a:lnTo>
                  <a:lnTo>
                    <a:pt x="1079500" y="430212"/>
                  </a:lnTo>
                  <a:lnTo>
                    <a:pt x="1084262" y="430212"/>
                  </a:lnTo>
                  <a:lnTo>
                    <a:pt x="1089025" y="430212"/>
                  </a:lnTo>
                  <a:lnTo>
                    <a:pt x="1089025" y="434975"/>
                  </a:lnTo>
                  <a:lnTo>
                    <a:pt x="1093787" y="434975"/>
                  </a:lnTo>
                  <a:lnTo>
                    <a:pt x="1093787" y="439737"/>
                  </a:lnTo>
                  <a:lnTo>
                    <a:pt x="1093787" y="444500"/>
                  </a:lnTo>
                  <a:lnTo>
                    <a:pt x="1093787" y="449262"/>
                  </a:lnTo>
                  <a:lnTo>
                    <a:pt x="1089025" y="449262"/>
                  </a:lnTo>
                  <a:lnTo>
                    <a:pt x="1093787" y="454025"/>
                  </a:lnTo>
                  <a:lnTo>
                    <a:pt x="1093787" y="458787"/>
                  </a:lnTo>
                  <a:lnTo>
                    <a:pt x="1098550" y="458787"/>
                  </a:lnTo>
                  <a:lnTo>
                    <a:pt x="1098550" y="461962"/>
                  </a:lnTo>
                  <a:lnTo>
                    <a:pt x="1103312" y="466725"/>
                  </a:lnTo>
                  <a:lnTo>
                    <a:pt x="1103312" y="471487"/>
                  </a:lnTo>
                  <a:lnTo>
                    <a:pt x="1103312" y="476250"/>
                  </a:lnTo>
                  <a:lnTo>
                    <a:pt x="1103312" y="481012"/>
                  </a:lnTo>
                  <a:lnTo>
                    <a:pt x="1103312" y="485775"/>
                  </a:lnTo>
                  <a:lnTo>
                    <a:pt x="1103312" y="490537"/>
                  </a:lnTo>
                  <a:lnTo>
                    <a:pt x="1103312" y="495300"/>
                  </a:lnTo>
                  <a:lnTo>
                    <a:pt x="1093787" y="495300"/>
                  </a:lnTo>
                  <a:lnTo>
                    <a:pt x="1093787" y="498475"/>
                  </a:lnTo>
                  <a:lnTo>
                    <a:pt x="1089025" y="498475"/>
                  </a:lnTo>
                  <a:lnTo>
                    <a:pt x="1084262" y="503237"/>
                  </a:lnTo>
                  <a:lnTo>
                    <a:pt x="1084262" y="508000"/>
                  </a:lnTo>
                  <a:lnTo>
                    <a:pt x="1074737" y="517525"/>
                  </a:lnTo>
                  <a:lnTo>
                    <a:pt x="1071562" y="527050"/>
                  </a:lnTo>
                  <a:lnTo>
                    <a:pt x="1042987" y="544512"/>
                  </a:lnTo>
                  <a:lnTo>
                    <a:pt x="1038225" y="549275"/>
                  </a:lnTo>
                  <a:lnTo>
                    <a:pt x="1030287" y="554037"/>
                  </a:lnTo>
                  <a:lnTo>
                    <a:pt x="1030287" y="558800"/>
                  </a:lnTo>
                  <a:lnTo>
                    <a:pt x="1033462" y="558800"/>
                  </a:lnTo>
                  <a:lnTo>
                    <a:pt x="1033462" y="563562"/>
                  </a:lnTo>
                  <a:lnTo>
                    <a:pt x="1033462" y="568325"/>
                  </a:lnTo>
                  <a:lnTo>
                    <a:pt x="1038225" y="568325"/>
                  </a:lnTo>
                  <a:lnTo>
                    <a:pt x="1038225" y="573087"/>
                  </a:lnTo>
                  <a:lnTo>
                    <a:pt x="1038225" y="576262"/>
                  </a:lnTo>
                  <a:lnTo>
                    <a:pt x="1038225" y="581025"/>
                  </a:lnTo>
                  <a:lnTo>
                    <a:pt x="1038225" y="585787"/>
                  </a:lnTo>
                  <a:lnTo>
                    <a:pt x="1033462" y="585787"/>
                  </a:lnTo>
                  <a:lnTo>
                    <a:pt x="1033462" y="590550"/>
                  </a:lnTo>
                  <a:lnTo>
                    <a:pt x="1030287" y="590550"/>
                  </a:lnTo>
                  <a:lnTo>
                    <a:pt x="1025525" y="590550"/>
                  </a:lnTo>
                  <a:lnTo>
                    <a:pt x="1025525" y="622300"/>
                  </a:lnTo>
                  <a:lnTo>
                    <a:pt x="1030287" y="622300"/>
                  </a:lnTo>
                  <a:lnTo>
                    <a:pt x="1033462" y="622300"/>
                  </a:lnTo>
                  <a:lnTo>
                    <a:pt x="1033462" y="627062"/>
                  </a:lnTo>
                  <a:lnTo>
                    <a:pt x="1042987" y="627062"/>
                  </a:lnTo>
                  <a:lnTo>
                    <a:pt x="1047750" y="631825"/>
                  </a:lnTo>
                  <a:lnTo>
                    <a:pt x="1052512" y="631825"/>
                  </a:lnTo>
                  <a:lnTo>
                    <a:pt x="1062037" y="641350"/>
                  </a:lnTo>
                  <a:lnTo>
                    <a:pt x="1066800" y="646112"/>
                  </a:lnTo>
                  <a:lnTo>
                    <a:pt x="1066800" y="650875"/>
                  </a:lnTo>
                  <a:lnTo>
                    <a:pt x="1071562" y="650875"/>
                  </a:lnTo>
                  <a:lnTo>
                    <a:pt x="1071562" y="654050"/>
                  </a:lnTo>
                  <a:lnTo>
                    <a:pt x="1074737" y="654050"/>
                  </a:lnTo>
                  <a:lnTo>
                    <a:pt x="1074737" y="658812"/>
                  </a:lnTo>
                  <a:lnTo>
                    <a:pt x="1079500" y="658812"/>
                  </a:lnTo>
                  <a:lnTo>
                    <a:pt x="1084262" y="663575"/>
                  </a:lnTo>
                  <a:lnTo>
                    <a:pt x="1089025" y="668337"/>
                  </a:lnTo>
                  <a:lnTo>
                    <a:pt x="1093787" y="668337"/>
                  </a:lnTo>
                  <a:lnTo>
                    <a:pt x="1093787" y="673100"/>
                  </a:lnTo>
                  <a:lnTo>
                    <a:pt x="1098550" y="673100"/>
                  </a:lnTo>
                  <a:lnTo>
                    <a:pt x="1098550" y="677862"/>
                  </a:lnTo>
                  <a:lnTo>
                    <a:pt x="1103312" y="677862"/>
                  </a:lnTo>
                  <a:lnTo>
                    <a:pt x="1108075" y="677862"/>
                  </a:lnTo>
                  <a:lnTo>
                    <a:pt x="1111250" y="673100"/>
                  </a:lnTo>
                  <a:lnTo>
                    <a:pt x="1111250" y="677862"/>
                  </a:lnTo>
                  <a:lnTo>
                    <a:pt x="1116012" y="677862"/>
                  </a:lnTo>
                  <a:lnTo>
                    <a:pt x="1120775" y="677862"/>
                  </a:lnTo>
                  <a:lnTo>
                    <a:pt x="1120775" y="673100"/>
                  </a:lnTo>
                  <a:lnTo>
                    <a:pt x="1125537" y="673100"/>
                  </a:lnTo>
                  <a:lnTo>
                    <a:pt x="1125537" y="677862"/>
                  </a:lnTo>
                  <a:lnTo>
                    <a:pt x="1130300" y="677862"/>
                  </a:lnTo>
                  <a:lnTo>
                    <a:pt x="1130300" y="673100"/>
                  </a:lnTo>
                  <a:lnTo>
                    <a:pt x="1135062" y="673100"/>
                  </a:lnTo>
                  <a:lnTo>
                    <a:pt x="1135062" y="677862"/>
                  </a:lnTo>
                  <a:lnTo>
                    <a:pt x="1135062" y="673100"/>
                  </a:lnTo>
                  <a:lnTo>
                    <a:pt x="1139825" y="673100"/>
                  </a:lnTo>
                  <a:lnTo>
                    <a:pt x="1139825" y="677862"/>
                  </a:lnTo>
                  <a:lnTo>
                    <a:pt x="1144587" y="677862"/>
                  </a:lnTo>
                  <a:lnTo>
                    <a:pt x="1147762" y="677862"/>
                  </a:lnTo>
                  <a:lnTo>
                    <a:pt x="1147762" y="682625"/>
                  </a:lnTo>
                  <a:lnTo>
                    <a:pt x="1147762" y="687387"/>
                  </a:lnTo>
                  <a:lnTo>
                    <a:pt x="1152525" y="687387"/>
                  </a:lnTo>
                  <a:lnTo>
                    <a:pt x="1147762" y="687387"/>
                  </a:lnTo>
                  <a:lnTo>
                    <a:pt x="1147762" y="690562"/>
                  </a:lnTo>
                  <a:lnTo>
                    <a:pt x="1144587" y="690562"/>
                  </a:lnTo>
                  <a:lnTo>
                    <a:pt x="1144587" y="695325"/>
                  </a:lnTo>
                  <a:lnTo>
                    <a:pt x="1139825" y="695325"/>
                  </a:lnTo>
                  <a:lnTo>
                    <a:pt x="1139825" y="700087"/>
                  </a:lnTo>
                  <a:lnTo>
                    <a:pt x="1144587" y="700087"/>
                  </a:lnTo>
                  <a:lnTo>
                    <a:pt x="1147762" y="700087"/>
                  </a:lnTo>
                  <a:lnTo>
                    <a:pt x="1152525" y="700087"/>
                  </a:lnTo>
                  <a:lnTo>
                    <a:pt x="1157287" y="695325"/>
                  </a:lnTo>
                  <a:lnTo>
                    <a:pt x="1157287" y="700087"/>
                  </a:lnTo>
                  <a:lnTo>
                    <a:pt x="1162050" y="700087"/>
                  </a:lnTo>
                  <a:lnTo>
                    <a:pt x="1166812" y="700087"/>
                  </a:lnTo>
                  <a:lnTo>
                    <a:pt x="1166812" y="704850"/>
                  </a:lnTo>
                  <a:lnTo>
                    <a:pt x="1166812" y="709612"/>
                  </a:lnTo>
                  <a:lnTo>
                    <a:pt x="1171575" y="709612"/>
                  </a:lnTo>
                  <a:lnTo>
                    <a:pt x="1171575" y="714375"/>
                  </a:lnTo>
                  <a:lnTo>
                    <a:pt x="1171575" y="719137"/>
                  </a:lnTo>
                  <a:lnTo>
                    <a:pt x="1176337" y="719137"/>
                  </a:lnTo>
                  <a:lnTo>
                    <a:pt x="1176337" y="723900"/>
                  </a:lnTo>
                  <a:lnTo>
                    <a:pt x="1181100" y="723900"/>
                  </a:lnTo>
                  <a:lnTo>
                    <a:pt x="1181100" y="728662"/>
                  </a:lnTo>
                  <a:lnTo>
                    <a:pt x="1185862" y="728662"/>
                  </a:lnTo>
                  <a:lnTo>
                    <a:pt x="1185862" y="723900"/>
                  </a:lnTo>
                  <a:lnTo>
                    <a:pt x="1189037" y="723900"/>
                  </a:lnTo>
                  <a:lnTo>
                    <a:pt x="1189037" y="728662"/>
                  </a:lnTo>
                  <a:lnTo>
                    <a:pt x="1193800" y="728662"/>
                  </a:lnTo>
                  <a:lnTo>
                    <a:pt x="1193800" y="731837"/>
                  </a:lnTo>
                  <a:lnTo>
                    <a:pt x="1198562" y="731837"/>
                  </a:lnTo>
                  <a:lnTo>
                    <a:pt x="1198562" y="736600"/>
                  </a:lnTo>
                  <a:lnTo>
                    <a:pt x="1193800" y="736600"/>
                  </a:lnTo>
                  <a:lnTo>
                    <a:pt x="1198562" y="736600"/>
                  </a:lnTo>
                  <a:lnTo>
                    <a:pt x="1193800" y="736600"/>
                  </a:lnTo>
                  <a:lnTo>
                    <a:pt x="1198562" y="736600"/>
                  </a:lnTo>
                  <a:lnTo>
                    <a:pt x="1193800" y="741362"/>
                  </a:lnTo>
                  <a:lnTo>
                    <a:pt x="1198562" y="741362"/>
                  </a:lnTo>
                  <a:lnTo>
                    <a:pt x="1198562" y="736600"/>
                  </a:lnTo>
                  <a:lnTo>
                    <a:pt x="1198562" y="741362"/>
                  </a:lnTo>
                  <a:lnTo>
                    <a:pt x="1203325" y="741362"/>
                  </a:lnTo>
                  <a:lnTo>
                    <a:pt x="1203325" y="736600"/>
                  </a:lnTo>
                  <a:lnTo>
                    <a:pt x="1203325" y="741362"/>
                  </a:lnTo>
                  <a:lnTo>
                    <a:pt x="1208087" y="741362"/>
                  </a:lnTo>
                  <a:lnTo>
                    <a:pt x="1208087" y="746125"/>
                  </a:lnTo>
                  <a:lnTo>
                    <a:pt x="1208087" y="750887"/>
                  </a:lnTo>
                  <a:lnTo>
                    <a:pt x="1212850" y="750887"/>
                  </a:lnTo>
                  <a:lnTo>
                    <a:pt x="1212850" y="755650"/>
                  </a:lnTo>
                  <a:lnTo>
                    <a:pt x="1208087" y="760412"/>
                  </a:lnTo>
                  <a:lnTo>
                    <a:pt x="1208087" y="755650"/>
                  </a:lnTo>
                  <a:lnTo>
                    <a:pt x="1203325" y="755650"/>
                  </a:lnTo>
                  <a:lnTo>
                    <a:pt x="1203325" y="760412"/>
                  </a:lnTo>
                  <a:lnTo>
                    <a:pt x="1198562" y="760412"/>
                  </a:lnTo>
                  <a:lnTo>
                    <a:pt x="1198562" y="765175"/>
                  </a:lnTo>
                  <a:lnTo>
                    <a:pt x="1198562" y="768350"/>
                  </a:lnTo>
                  <a:lnTo>
                    <a:pt x="1203325" y="768350"/>
                  </a:lnTo>
                  <a:lnTo>
                    <a:pt x="1198562" y="768350"/>
                  </a:lnTo>
                  <a:lnTo>
                    <a:pt x="1203325" y="768350"/>
                  </a:lnTo>
                  <a:lnTo>
                    <a:pt x="1203325" y="773112"/>
                  </a:lnTo>
                  <a:lnTo>
                    <a:pt x="1203325" y="777875"/>
                  </a:lnTo>
                  <a:lnTo>
                    <a:pt x="1208087" y="777875"/>
                  </a:lnTo>
                  <a:lnTo>
                    <a:pt x="1203325" y="777875"/>
                  </a:lnTo>
                  <a:lnTo>
                    <a:pt x="1208087" y="777875"/>
                  </a:lnTo>
                  <a:lnTo>
                    <a:pt x="1203325" y="777875"/>
                  </a:lnTo>
                  <a:lnTo>
                    <a:pt x="1203325" y="782637"/>
                  </a:lnTo>
                  <a:lnTo>
                    <a:pt x="1208087" y="782637"/>
                  </a:lnTo>
                  <a:lnTo>
                    <a:pt x="1212850" y="782637"/>
                  </a:lnTo>
                  <a:lnTo>
                    <a:pt x="1212850" y="787400"/>
                  </a:lnTo>
                  <a:lnTo>
                    <a:pt x="1217612" y="787400"/>
                  </a:lnTo>
                  <a:lnTo>
                    <a:pt x="1217612" y="792162"/>
                  </a:lnTo>
                  <a:lnTo>
                    <a:pt x="1212850" y="792162"/>
                  </a:lnTo>
                  <a:lnTo>
                    <a:pt x="1217612" y="792162"/>
                  </a:lnTo>
                  <a:lnTo>
                    <a:pt x="1212850" y="792162"/>
                  </a:lnTo>
                  <a:lnTo>
                    <a:pt x="1212850" y="796925"/>
                  </a:lnTo>
                  <a:lnTo>
                    <a:pt x="1217612" y="796925"/>
                  </a:lnTo>
                  <a:lnTo>
                    <a:pt x="1217612" y="792162"/>
                  </a:lnTo>
                  <a:lnTo>
                    <a:pt x="1217612" y="796925"/>
                  </a:lnTo>
                  <a:lnTo>
                    <a:pt x="1217612" y="801687"/>
                  </a:lnTo>
                  <a:lnTo>
                    <a:pt x="1222375" y="801687"/>
                  </a:lnTo>
                  <a:lnTo>
                    <a:pt x="1217612" y="801687"/>
                  </a:lnTo>
                  <a:lnTo>
                    <a:pt x="1217612" y="804862"/>
                  </a:lnTo>
                  <a:lnTo>
                    <a:pt x="1222375" y="804862"/>
                  </a:lnTo>
                  <a:lnTo>
                    <a:pt x="1222375" y="809625"/>
                  </a:lnTo>
                  <a:lnTo>
                    <a:pt x="1222375" y="804862"/>
                  </a:lnTo>
                  <a:lnTo>
                    <a:pt x="1222375" y="809625"/>
                  </a:lnTo>
                  <a:lnTo>
                    <a:pt x="1225550" y="809625"/>
                  </a:lnTo>
                  <a:lnTo>
                    <a:pt x="1225550" y="814387"/>
                  </a:lnTo>
                  <a:lnTo>
                    <a:pt x="1225550" y="819150"/>
                  </a:lnTo>
                  <a:lnTo>
                    <a:pt x="1222375" y="819150"/>
                  </a:lnTo>
                  <a:lnTo>
                    <a:pt x="1225550" y="819150"/>
                  </a:lnTo>
                  <a:lnTo>
                    <a:pt x="1225550" y="823912"/>
                  </a:lnTo>
                  <a:lnTo>
                    <a:pt x="1225550" y="828675"/>
                  </a:lnTo>
                  <a:lnTo>
                    <a:pt x="1230312" y="828675"/>
                  </a:lnTo>
                  <a:lnTo>
                    <a:pt x="1230312" y="833437"/>
                  </a:lnTo>
                  <a:lnTo>
                    <a:pt x="1225550" y="833437"/>
                  </a:lnTo>
                  <a:lnTo>
                    <a:pt x="1222375" y="833437"/>
                  </a:lnTo>
                  <a:lnTo>
                    <a:pt x="1222375" y="838200"/>
                  </a:lnTo>
                  <a:lnTo>
                    <a:pt x="1217612" y="838200"/>
                  </a:lnTo>
                  <a:lnTo>
                    <a:pt x="1217612" y="842962"/>
                  </a:lnTo>
                  <a:lnTo>
                    <a:pt x="1212850" y="842962"/>
                  </a:lnTo>
                  <a:lnTo>
                    <a:pt x="1217612" y="842962"/>
                  </a:lnTo>
                  <a:lnTo>
                    <a:pt x="1212850" y="842962"/>
                  </a:lnTo>
                  <a:lnTo>
                    <a:pt x="1212850" y="846137"/>
                  </a:lnTo>
                  <a:lnTo>
                    <a:pt x="1212850" y="850900"/>
                  </a:lnTo>
                  <a:lnTo>
                    <a:pt x="1212850" y="855662"/>
                  </a:lnTo>
                  <a:lnTo>
                    <a:pt x="1212850" y="860425"/>
                  </a:lnTo>
                  <a:lnTo>
                    <a:pt x="1212850" y="855662"/>
                  </a:lnTo>
                  <a:lnTo>
                    <a:pt x="1212850" y="860425"/>
                  </a:lnTo>
                  <a:lnTo>
                    <a:pt x="1217612" y="860425"/>
                  </a:lnTo>
                  <a:lnTo>
                    <a:pt x="1217612" y="865187"/>
                  </a:lnTo>
                  <a:lnTo>
                    <a:pt x="1217612" y="860425"/>
                  </a:lnTo>
                  <a:lnTo>
                    <a:pt x="1217612" y="865187"/>
                  </a:lnTo>
                  <a:lnTo>
                    <a:pt x="1217612" y="869950"/>
                  </a:lnTo>
                  <a:lnTo>
                    <a:pt x="1217612" y="874712"/>
                  </a:lnTo>
                  <a:lnTo>
                    <a:pt x="1217612" y="869950"/>
                  </a:lnTo>
                  <a:lnTo>
                    <a:pt x="1222375" y="869950"/>
                  </a:lnTo>
                  <a:lnTo>
                    <a:pt x="1222375" y="874712"/>
                  </a:lnTo>
                  <a:lnTo>
                    <a:pt x="1225550" y="874712"/>
                  </a:lnTo>
                  <a:lnTo>
                    <a:pt x="1222375" y="874712"/>
                  </a:lnTo>
                  <a:lnTo>
                    <a:pt x="1222375" y="879475"/>
                  </a:lnTo>
                  <a:lnTo>
                    <a:pt x="1225550" y="879475"/>
                  </a:lnTo>
                  <a:lnTo>
                    <a:pt x="1230312" y="879475"/>
                  </a:lnTo>
                  <a:lnTo>
                    <a:pt x="1230312" y="882650"/>
                  </a:lnTo>
                  <a:lnTo>
                    <a:pt x="1230312" y="879475"/>
                  </a:lnTo>
                  <a:lnTo>
                    <a:pt x="1235075" y="879475"/>
                  </a:lnTo>
                  <a:lnTo>
                    <a:pt x="1235075" y="882650"/>
                  </a:lnTo>
                  <a:lnTo>
                    <a:pt x="1239837" y="882650"/>
                  </a:lnTo>
                  <a:lnTo>
                    <a:pt x="1239837" y="879475"/>
                  </a:lnTo>
                  <a:lnTo>
                    <a:pt x="1244600" y="879475"/>
                  </a:lnTo>
                  <a:lnTo>
                    <a:pt x="1249362" y="879475"/>
                  </a:lnTo>
                  <a:lnTo>
                    <a:pt x="1254125" y="879475"/>
                  </a:lnTo>
                  <a:lnTo>
                    <a:pt x="1254125" y="882650"/>
                  </a:lnTo>
                  <a:lnTo>
                    <a:pt x="1249362" y="882650"/>
                  </a:lnTo>
                  <a:lnTo>
                    <a:pt x="1249362" y="879475"/>
                  </a:lnTo>
                  <a:lnTo>
                    <a:pt x="1249362" y="882650"/>
                  </a:lnTo>
                  <a:lnTo>
                    <a:pt x="1249362" y="887412"/>
                  </a:lnTo>
                  <a:lnTo>
                    <a:pt x="1249362" y="892175"/>
                  </a:lnTo>
                  <a:lnTo>
                    <a:pt x="1254125" y="892175"/>
                  </a:lnTo>
                  <a:lnTo>
                    <a:pt x="1254125" y="896937"/>
                  </a:lnTo>
                  <a:lnTo>
                    <a:pt x="1258887" y="896937"/>
                  </a:lnTo>
                  <a:lnTo>
                    <a:pt x="1254125" y="896937"/>
                  </a:lnTo>
                  <a:lnTo>
                    <a:pt x="1258887" y="896937"/>
                  </a:lnTo>
                  <a:lnTo>
                    <a:pt x="1258887" y="901700"/>
                  </a:lnTo>
                  <a:lnTo>
                    <a:pt x="1258887" y="896937"/>
                  </a:lnTo>
                  <a:lnTo>
                    <a:pt x="1258887" y="901700"/>
                  </a:lnTo>
                  <a:lnTo>
                    <a:pt x="1262062" y="901700"/>
                  </a:lnTo>
                  <a:lnTo>
                    <a:pt x="1258887" y="901700"/>
                  </a:lnTo>
                  <a:lnTo>
                    <a:pt x="1262062" y="901700"/>
                  </a:lnTo>
                  <a:lnTo>
                    <a:pt x="1262062" y="906462"/>
                  </a:lnTo>
                  <a:lnTo>
                    <a:pt x="1262062" y="911225"/>
                  </a:lnTo>
                  <a:lnTo>
                    <a:pt x="1262062" y="906462"/>
                  </a:lnTo>
                  <a:lnTo>
                    <a:pt x="1262062" y="901700"/>
                  </a:lnTo>
                  <a:lnTo>
                    <a:pt x="1266825" y="901700"/>
                  </a:lnTo>
                  <a:lnTo>
                    <a:pt x="1271587" y="901700"/>
                  </a:lnTo>
                  <a:lnTo>
                    <a:pt x="1276350" y="901700"/>
                  </a:lnTo>
                  <a:lnTo>
                    <a:pt x="1276350" y="906462"/>
                  </a:lnTo>
                  <a:lnTo>
                    <a:pt x="1281112" y="906462"/>
                  </a:lnTo>
                  <a:close/>
                </a:path>
                <a:path w="1541779" h="1263650">
                  <a:moveTo>
                    <a:pt x="969962" y="801687"/>
                  </a:moveTo>
                  <a:lnTo>
                    <a:pt x="965199" y="801687"/>
                  </a:lnTo>
                  <a:lnTo>
                    <a:pt x="969962" y="801687"/>
                  </a:lnTo>
                  <a:close/>
                </a:path>
                <a:path w="1541779" h="1263650">
                  <a:moveTo>
                    <a:pt x="1281112" y="911225"/>
                  </a:moveTo>
                  <a:lnTo>
                    <a:pt x="1285875" y="911225"/>
                  </a:lnTo>
                  <a:lnTo>
                    <a:pt x="1281112" y="911225"/>
                  </a:lnTo>
                  <a:lnTo>
                    <a:pt x="1285875" y="911225"/>
                  </a:lnTo>
                  <a:lnTo>
                    <a:pt x="1285875" y="906462"/>
                  </a:lnTo>
                  <a:lnTo>
                    <a:pt x="1281112" y="906462"/>
                  </a:lnTo>
                  <a:lnTo>
                    <a:pt x="1281112" y="911225"/>
                  </a:lnTo>
                  <a:lnTo>
                    <a:pt x="1276350" y="911225"/>
                  </a:lnTo>
                  <a:lnTo>
                    <a:pt x="1271587" y="911225"/>
                  </a:lnTo>
                  <a:lnTo>
                    <a:pt x="1271587" y="915987"/>
                  </a:lnTo>
                  <a:lnTo>
                    <a:pt x="1271587" y="911225"/>
                  </a:lnTo>
                  <a:lnTo>
                    <a:pt x="1266825" y="911225"/>
                  </a:lnTo>
                  <a:lnTo>
                    <a:pt x="1266825" y="915987"/>
                  </a:lnTo>
                  <a:lnTo>
                    <a:pt x="1266825" y="920750"/>
                  </a:lnTo>
                  <a:lnTo>
                    <a:pt x="1266825" y="915987"/>
                  </a:lnTo>
                  <a:lnTo>
                    <a:pt x="1271587" y="915987"/>
                  </a:lnTo>
                  <a:lnTo>
                    <a:pt x="1276350" y="915987"/>
                  </a:lnTo>
                  <a:lnTo>
                    <a:pt x="1276350" y="911225"/>
                  </a:lnTo>
                  <a:lnTo>
                    <a:pt x="1276350" y="915987"/>
                  </a:lnTo>
                  <a:lnTo>
                    <a:pt x="1281112" y="915987"/>
                  </a:lnTo>
                  <a:lnTo>
                    <a:pt x="1281112" y="911225"/>
                  </a:lnTo>
                  <a:lnTo>
                    <a:pt x="1281112" y="915987"/>
                  </a:lnTo>
                  <a:lnTo>
                    <a:pt x="1285875" y="915987"/>
                  </a:lnTo>
                  <a:lnTo>
                    <a:pt x="1285875" y="911225"/>
                  </a:lnTo>
                  <a:lnTo>
                    <a:pt x="1281112" y="911225"/>
                  </a:lnTo>
                  <a:close/>
                </a:path>
                <a:path w="1541779" h="1263650">
                  <a:moveTo>
                    <a:pt x="1285875" y="911225"/>
                  </a:moveTo>
                  <a:lnTo>
                    <a:pt x="1285875" y="915987"/>
                  </a:lnTo>
                  <a:lnTo>
                    <a:pt x="1285875" y="911225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20660" y="3535486"/>
              <a:ext cx="1354137" cy="949960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2020660" y="3534534"/>
              <a:ext cx="1354455" cy="951230"/>
            </a:xfrm>
            <a:custGeom>
              <a:avLst/>
              <a:gdLst/>
              <a:ahLst/>
              <a:cxnLst/>
              <a:rect l="l" t="t" r="r" b="b"/>
              <a:pathLst>
                <a:path w="1354454" h="951229">
                  <a:moveTo>
                    <a:pt x="438149" y="3175"/>
                  </a:moveTo>
                  <a:lnTo>
                    <a:pt x="438149" y="7937"/>
                  </a:lnTo>
                  <a:lnTo>
                    <a:pt x="442912" y="7937"/>
                  </a:lnTo>
                  <a:lnTo>
                    <a:pt x="442912" y="12700"/>
                  </a:lnTo>
                  <a:lnTo>
                    <a:pt x="442912" y="17462"/>
                  </a:lnTo>
                  <a:lnTo>
                    <a:pt x="442912" y="22225"/>
                  </a:lnTo>
                  <a:lnTo>
                    <a:pt x="442912" y="26987"/>
                  </a:lnTo>
                  <a:lnTo>
                    <a:pt x="438149" y="31750"/>
                  </a:lnTo>
                  <a:lnTo>
                    <a:pt x="442912" y="31750"/>
                  </a:lnTo>
                  <a:lnTo>
                    <a:pt x="447674" y="31750"/>
                  </a:lnTo>
                  <a:lnTo>
                    <a:pt x="447674" y="36512"/>
                  </a:lnTo>
                  <a:lnTo>
                    <a:pt x="484187" y="36512"/>
                  </a:lnTo>
                  <a:lnTo>
                    <a:pt x="493712" y="41275"/>
                  </a:lnTo>
                  <a:lnTo>
                    <a:pt x="498474" y="44450"/>
                  </a:lnTo>
                  <a:lnTo>
                    <a:pt x="503237" y="44450"/>
                  </a:lnTo>
                  <a:lnTo>
                    <a:pt x="503237" y="49212"/>
                  </a:lnTo>
                  <a:lnTo>
                    <a:pt x="507999" y="49212"/>
                  </a:lnTo>
                  <a:lnTo>
                    <a:pt x="503237" y="49212"/>
                  </a:lnTo>
                  <a:lnTo>
                    <a:pt x="503237" y="53975"/>
                  </a:lnTo>
                  <a:lnTo>
                    <a:pt x="498474" y="53975"/>
                  </a:lnTo>
                  <a:lnTo>
                    <a:pt x="493712" y="49212"/>
                  </a:lnTo>
                  <a:lnTo>
                    <a:pt x="493712" y="53975"/>
                  </a:lnTo>
                  <a:lnTo>
                    <a:pt x="493712" y="58737"/>
                  </a:lnTo>
                  <a:lnTo>
                    <a:pt x="498474" y="63500"/>
                  </a:lnTo>
                  <a:lnTo>
                    <a:pt x="503237" y="63500"/>
                  </a:lnTo>
                  <a:lnTo>
                    <a:pt x="507999" y="63500"/>
                  </a:lnTo>
                  <a:lnTo>
                    <a:pt x="507999" y="68262"/>
                  </a:lnTo>
                  <a:lnTo>
                    <a:pt x="512762" y="68262"/>
                  </a:lnTo>
                  <a:lnTo>
                    <a:pt x="515937" y="68262"/>
                  </a:lnTo>
                  <a:lnTo>
                    <a:pt x="525462" y="68262"/>
                  </a:lnTo>
                  <a:lnTo>
                    <a:pt x="539749" y="68262"/>
                  </a:lnTo>
                  <a:lnTo>
                    <a:pt x="544512" y="68262"/>
                  </a:lnTo>
                  <a:lnTo>
                    <a:pt x="549274" y="68262"/>
                  </a:lnTo>
                  <a:lnTo>
                    <a:pt x="549274" y="77787"/>
                  </a:lnTo>
                  <a:lnTo>
                    <a:pt x="554037" y="80962"/>
                  </a:lnTo>
                  <a:lnTo>
                    <a:pt x="554037" y="90487"/>
                  </a:lnTo>
                  <a:lnTo>
                    <a:pt x="557212" y="100012"/>
                  </a:lnTo>
                  <a:lnTo>
                    <a:pt x="557212" y="104775"/>
                  </a:lnTo>
                  <a:lnTo>
                    <a:pt x="557212" y="109537"/>
                  </a:lnTo>
                  <a:lnTo>
                    <a:pt x="557212" y="114300"/>
                  </a:lnTo>
                  <a:lnTo>
                    <a:pt x="557212" y="117475"/>
                  </a:lnTo>
                  <a:lnTo>
                    <a:pt x="561974" y="117475"/>
                  </a:lnTo>
                  <a:lnTo>
                    <a:pt x="561974" y="114300"/>
                  </a:lnTo>
                  <a:lnTo>
                    <a:pt x="566737" y="117475"/>
                  </a:lnTo>
                  <a:lnTo>
                    <a:pt x="566737" y="114300"/>
                  </a:lnTo>
                  <a:lnTo>
                    <a:pt x="571499" y="114300"/>
                  </a:lnTo>
                  <a:lnTo>
                    <a:pt x="576262" y="114300"/>
                  </a:lnTo>
                  <a:lnTo>
                    <a:pt x="576262" y="117475"/>
                  </a:lnTo>
                  <a:lnTo>
                    <a:pt x="581024" y="117475"/>
                  </a:lnTo>
                  <a:lnTo>
                    <a:pt x="585787" y="117475"/>
                  </a:lnTo>
                  <a:lnTo>
                    <a:pt x="590549" y="117475"/>
                  </a:lnTo>
                  <a:lnTo>
                    <a:pt x="590549" y="114300"/>
                  </a:lnTo>
                  <a:lnTo>
                    <a:pt x="593724" y="114300"/>
                  </a:lnTo>
                  <a:lnTo>
                    <a:pt x="598487" y="114300"/>
                  </a:lnTo>
                  <a:lnTo>
                    <a:pt x="603249" y="114300"/>
                  </a:lnTo>
                  <a:lnTo>
                    <a:pt x="603249" y="117475"/>
                  </a:lnTo>
                  <a:lnTo>
                    <a:pt x="608012" y="117475"/>
                  </a:lnTo>
                  <a:lnTo>
                    <a:pt x="608012" y="114300"/>
                  </a:lnTo>
                  <a:lnTo>
                    <a:pt x="608012" y="117475"/>
                  </a:lnTo>
                  <a:lnTo>
                    <a:pt x="612774" y="117475"/>
                  </a:lnTo>
                  <a:lnTo>
                    <a:pt x="617537" y="117475"/>
                  </a:lnTo>
                  <a:lnTo>
                    <a:pt x="617537" y="122237"/>
                  </a:lnTo>
                  <a:lnTo>
                    <a:pt x="622299" y="122237"/>
                  </a:lnTo>
                  <a:lnTo>
                    <a:pt x="617537" y="122237"/>
                  </a:lnTo>
                  <a:lnTo>
                    <a:pt x="617537" y="127000"/>
                  </a:lnTo>
                  <a:lnTo>
                    <a:pt x="622299" y="127000"/>
                  </a:lnTo>
                  <a:lnTo>
                    <a:pt x="622299" y="131762"/>
                  </a:lnTo>
                  <a:lnTo>
                    <a:pt x="627062" y="131762"/>
                  </a:lnTo>
                  <a:lnTo>
                    <a:pt x="630237" y="131762"/>
                  </a:lnTo>
                  <a:lnTo>
                    <a:pt x="634999" y="131762"/>
                  </a:lnTo>
                  <a:lnTo>
                    <a:pt x="639762" y="131762"/>
                  </a:lnTo>
                  <a:lnTo>
                    <a:pt x="644524" y="131762"/>
                  </a:lnTo>
                  <a:lnTo>
                    <a:pt x="639762" y="131762"/>
                  </a:lnTo>
                  <a:lnTo>
                    <a:pt x="639762" y="136525"/>
                  </a:lnTo>
                  <a:lnTo>
                    <a:pt x="644524" y="136525"/>
                  </a:lnTo>
                  <a:lnTo>
                    <a:pt x="644524" y="131762"/>
                  </a:lnTo>
                  <a:lnTo>
                    <a:pt x="649287" y="131762"/>
                  </a:lnTo>
                  <a:lnTo>
                    <a:pt x="649287" y="136525"/>
                  </a:lnTo>
                  <a:lnTo>
                    <a:pt x="649287" y="131762"/>
                  </a:lnTo>
                  <a:lnTo>
                    <a:pt x="654049" y="131762"/>
                  </a:lnTo>
                  <a:lnTo>
                    <a:pt x="658812" y="131762"/>
                  </a:lnTo>
                  <a:lnTo>
                    <a:pt x="663574" y="131762"/>
                  </a:lnTo>
                  <a:lnTo>
                    <a:pt x="663574" y="127000"/>
                  </a:lnTo>
                  <a:lnTo>
                    <a:pt x="668337" y="127000"/>
                  </a:lnTo>
                  <a:lnTo>
                    <a:pt x="671512" y="127000"/>
                  </a:lnTo>
                  <a:lnTo>
                    <a:pt x="671512" y="131762"/>
                  </a:lnTo>
                  <a:lnTo>
                    <a:pt x="676274" y="131762"/>
                  </a:lnTo>
                  <a:lnTo>
                    <a:pt x="681037" y="131762"/>
                  </a:lnTo>
                  <a:lnTo>
                    <a:pt x="681037" y="136525"/>
                  </a:lnTo>
                  <a:lnTo>
                    <a:pt x="681037" y="141287"/>
                  </a:lnTo>
                  <a:lnTo>
                    <a:pt x="685799" y="141287"/>
                  </a:lnTo>
                  <a:lnTo>
                    <a:pt x="685799" y="146050"/>
                  </a:lnTo>
                  <a:lnTo>
                    <a:pt x="690562" y="146050"/>
                  </a:lnTo>
                  <a:lnTo>
                    <a:pt x="690562" y="150812"/>
                  </a:lnTo>
                  <a:lnTo>
                    <a:pt x="695324" y="150812"/>
                  </a:lnTo>
                  <a:lnTo>
                    <a:pt x="695324" y="155575"/>
                  </a:lnTo>
                  <a:lnTo>
                    <a:pt x="700087" y="155575"/>
                  </a:lnTo>
                  <a:lnTo>
                    <a:pt x="704849" y="155575"/>
                  </a:lnTo>
                  <a:lnTo>
                    <a:pt x="708024" y="155575"/>
                  </a:lnTo>
                  <a:lnTo>
                    <a:pt x="708024" y="158750"/>
                  </a:lnTo>
                  <a:lnTo>
                    <a:pt x="712787" y="158750"/>
                  </a:lnTo>
                  <a:lnTo>
                    <a:pt x="717549" y="158750"/>
                  </a:lnTo>
                  <a:lnTo>
                    <a:pt x="717549" y="163512"/>
                  </a:lnTo>
                  <a:lnTo>
                    <a:pt x="717549" y="158750"/>
                  </a:lnTo>
                  <a:lnTo>
                    <a:pt x="722312" y="158750"/>
                  </a:lnTo>
                  <a:lnTo>
                    <a:pt x="722312" y="155575"/>
                  </a:lnTo>
                  <a:lnTo>
                    <a:pt x="727074" y="150812"/>
                  </a:lnTo>
                  <a:lnTo>
                    <a:pt x="731837" y="146050"/>
                  </a:lnTo>
                  <a:lnTo>
                    <a:pt x="736599" y="146050"/>
                  </a:lnTo>
                  <a:lnTo>
                    <a:pt x="736599" y="150812"/>
                  </a:lnTo>
                  <a:lnTo>
                    <a:pt x="741362" y="150812"/>
                  </a:lnTo>
                  <a:lnTo>
                    <a:pt x="746124" y="150812"/>
                  </a:lnTo>
                  <a:lnTo>
                    <a:pt x="749299" y="155575"/>
                  </a:lnTo>
                  <a:lnTo>
                    <a:pt x="754062" y="155575"/>
                  </a:lnTo>
                  <a:lnTo>
                    <a:pt x="754062" y="150812"/>
                  </a:lnTo>
                  <a:lnTo>
                    <a:pt x="754062" y="146050"/>
                  </a:lnTo>
                  <a:lnTo>
                    <a:pt x="754062" y="141287"/>
                  </a:lnTo>
                  <a:lnTo>
                    <a:pt x="754062" y="136525"/>
                  </a:lnTo>
                  <a:lnTo>
                    <a:pt x="758824" y="136525"/>
                  </a:lnTo>
                  <a:lnTo>
                    <a:pt x="763587" y="131762"/>
                  </a:lnTo>
                  <a:lnTo>
                    <a:pt x="763587" y="127000"/>
                  </a:lnTo>
                  <a:lnTo>
                    <a:pt x="758824" y="127000"/>
                  </a:lnTo>
                  <a:lnTo>
                    <a:pt x="758824" y="122237"/>
                  </a:lnTo>
                  <a:lnTo>
                    <a:pt x="763587" y="122237"/>
                  </a:lnTo>
                  <a:lnTo>
                    <a:pt x="768349" y="122237"/>
                  </a:lnTo>
                  <a:lnTo>
                    <a:pt x="773112" y="122237"/>
                  </a:lnTo>
                  <a:lnTo>
                    <a:pt x="773112" y="117475"/>
                  </a:lnTo>
                  <a:lnTo>
                    <a:pt x="768349" y="117475"/>
                  </a:lnTo>
                  <a:lnTo>
                    <a:pt x="773112" y="117475"/>
                  </a:lnTo>
                  <a:lnTo>
                    <a:pt x="773112" y="114300"/>
                  </a:lnTo>
                  <a:lnTo>
                    <a:pt x="777874" y="114300"/>
                  </a:lnTo>
                  <a:lnTo>
                    <a:pt x="782637" y="117475"/>
                  </a:lnTo>
                  <a:lnTo>
                    <a:pt x="785812" y="117475"/>
                  </a:lnTo>
                  <a:lnTo>
                    <a:pt x="790574" y="117475"/>
                  </a:lnTo>
                  <a:lnTo>
                    <a:pt x="795337" y="117475"/>
                  </a:lnTo>
                  <a:lnTo>
                    <a:pt x="795337" y="114300"/>
                  </a:lnTo>
                  <a:lnTo>
                    <a:pt x="795337" y="109537"/>
                  </a:lnTo>
                  <a:lnTo>
                    <a:pt x="800099" y="109537"/>
                  </a:lnTo>
                  <a:lnTo>
                    <a:pt x="800099" y="104775"/>
                  </a:lnTo>
                  <a:lnTo>
                    <a:pt x="795337" y="104775"/>
                  </a:lnTo>
                  <a:lnTo>
                    <a:pt x="795337" y="100012"/>
                  </a:lnTo>
                  <a:lnTo>
                    <a:pt x="795337" y="95250"/>
                  </a:lnTo>
                  <a:lnTo>
                    <a:pt x="795337" y="90487"/>
                  </a:lnTo>
                  <a:lnTo>
                    <a:pt x="795337" y="85725"/>
                  </a:lnTo>
                  <a:lnTo>
                    <a:pt x="795337" y="80962"/>
                  </a:lnTo>
                  <a:lnTo>
                    <a:pt x="790574" y="80962"/>
                  </a:lnTo>
                  <a:lnTo>
                    <a:pt x="790574" y="77787"/>
                  </a:lnTo>
                  <a:lnTo>
                    <a:pt x="790574" y="73025"/>
                  </a:lnTo>
                  <a:lnTo>
                    <a:pt x="790574" y="68262"/>
                  </a:lnTo>
                  <a:lnTo>
                    <a:pt x="795337" y="63500"/>
                  </a:lnTo>
                  <a:lnTo>
                    <a:pt x="795337" y="58737"/>
                  </a:lnTo>
                  <a:lnTo>
                    <a:pt x="795337" y="53975"/>
                  </a:lnTo>
                  <a:lnTo>
                    <a:pt x="800099" y="49212"/>
                  </a:lnTo>
                  <a:lnTo>
                    <a:pt x="800099" y="44450"/>
                  </a:lnTo>
                  <a:lnTo>
                    <a:pt x="795337" y="44450"/>
                  </a:lnTo>
                  <a:lnTo>
                    <a:pt x="800099" y="44450"/>
                  </a:lnTo>
                  <a:lnTo>
                    <a:pt x="795337" y="44450"/>
                  </a:lnTo>
                  <a:lnTo>
                    <a:pt x="800099" y="44450"/>
                  </a:lnTo>
                  <a:lnTo>
                    <a:pt x="800099" y="41275"/>
                  </a:lnTo>
                  <a:lnTo>
                    <a:pt x="804862" y="44450"/>
                  </a:lnTo>
                  <a:lnTo>
                    <a:pt x="809624" y="44450"/>
                  </a:lnTo>
                  <a:lnTo>
                    <a:pt x="814387" y="44450"/>
                  </a:lnTo>
                  <a:lnTo>
                    <a:pt x="819149" y="44450"/>
                  </a:lnTo>
                  <a:lnTo>
                    <a:pt x="822324" y="44450"/>
                  </a:lnTo>
                  <a:lnTo>
                    <a:pt x="822324" y="49212"/>
                  </a:lnTo>
                  <a:lnTo>
                    <a:pt x="827087" y="49212"/>
                  </a:lnTo>
                  <a:lnTo>
                    <a:pt x="831849" y="49212"/>
                  </a:lnTo>
                  <a:lnTo>
                    <a:pt x="831849" y="53975"/>
                  </a:lnTo>
                  <a:lnTo>
                    <a:pt x="836612" y="53975"/>
                  </a:lnTo>
                  <a:lnTo>
                    <a:pt x="836612" y="58737"/>
                  </a:lnTo>
                  <a:lnTo>
                    <a:pt x="836612" y="53975"/>
                  </a:lnTo>
                  <a:lnTo>
                    <a:pt x="841374" y="58737"/>
                  </a:lnTo>
                  <a:lnTo>
                    <a:pt x="841374" y="63500"/>
                  </a:lnTo>
                  <a:lnTo>
                    <a:pt x="846137" y="63500"/>
                  </a:lnTo>
                  <a:lnTo>
                    <a:pt x="850899" y="63500"/>
                  </a:lnTo>
                  <a:lnTo>
                    <a:pt x="850899" y="68262"/>
                  </a:lnTo>
                  <a:lnTo>
                    <a:pt x="855662" y="68262"/>
                  </a:lnTo>
                  <a:lnTo>
                    <a:pt x="855662" y="73025"/>
                  </a:lnTo>
                  <a:lnTo>
                    <a:pt x="860424" y="73025"/>
                  </a:lnTo>
                  <a:lnTo>
                    <a:pt x="860424" y="77787"/>
                  </a:lnTo>
                  <a:lnTo>
                    <a:pt x="863599" y="77787"/>
                  </a:lnTo>
                  <a:lnTo>
                    <a:pt x="863599" y="80962"/>
                  </a:lnTo>
                  <a:lnTo>
                    <a:pt x="868362" y="80962"/>
                  </a:lnTo>
                  <a:lnTo>
                    <a:pt x="873124" y="80962"/>
                  </a:lnTo>
                  <a:lnTo>
                    <a:pt x="873124" y="85725"/>
                  </a:lnTo>
                  <a:lnTo>
                    <a:pt x="877887" y="85725"/>
                  </a:lnTo>
                  <a:lnTo>
                    <a:pt x="877887" y="90487"/>
                  </a:lnTo>
                  <a:lnTo>
                    <a:pt x="882649" y="90487"/>
                  </a:lnTo>
                  <a:lnTo>
                    <a:pt x="887412" y="90487"/>
                  </a:lnTo>
                  <a:lnTo>
                    <a:pt x="887412" y="95250"/>
                  </a:lnTo>
                  <a:lnTo>
                    <a:pt x="892174" y="95250"/>
                  </a:lnTo>
                  <a:lnTo>
                    <a:pt x="892174" y="100012"/>
                  </a:lnTo>
                  <a:lnTo>
                    <a:pt x="896937" y="100012"/>
                  </a:lnTo>
                  <a:lnTo>
                    <a:pt x="896937" y="104775"/>
                  </a:lnTo>
                  <a:lnTo>
                    <a:pt x="896937" y="100012"/>
                  </a:lnTo>
                  <a:lnTo>
                    <a:pt x="900112" y="100012"/>
                  </a:lnTo>
                  <a:lnTo>
                    <a:pt x="904874" y="100012"/>
                  </a:lnTo>
                  <a:lnTo>
                    <a:pt x="904874" y="95250"/>
                  </a:lnTo>
                  <a:lnTo>
                    <a:pt x="909637" y="95250"/>
                  </a:lnTo>
                  <a:lnTo>
                    <a:pt x="909637" y="90487"/>
                  </a:lnTo>
                  <a:lnTo>
                    <a:pt x="914399" y="90487"/>
                  </a:lnTo>
                  <a:lnTo>
                    <a:pt x="909637" y="90487"/>
                  </a:lnTo>
                  <a:lnTo>
                    <a:pt x="909637" y="85725"/>
                  </a:lnTo>
                  <a:lnTo>
                    <a:pt x="914399" y="85725"/>
                  </a:lnTo>
                  <a:lnTo>
                    <a:pt x="914399" y="80962"/>
                  </a:lnTo>
                  <a:lnTo>
                    <a:pt x="919162" y="80962"/>
                  </a:lnTo>
                  <a:lnTo>
                    <a:pt x="919162" y="77787"/>
                  </a:lnTo>
                  <a:lnTo>
                    <a:pt x="914399" y="77787"/>
                  </a:lnTo>
                  <a:lnTo>
                    <a:pt x="919162" y="77787"/>
                  </a:lnTo>
                  <a:lnTo>
                    <a:pt x="919162" y="73025"/>
                  </a:lnTo>
                  <a:lnTo>
                    <a:pt x="923924" y="73025"/>
                  </a:lnTo>
                  <a:lnTo>
                    <a:pt x="923924" y="77787"/>
                  </a:lnTo>
                  <a:lnTo>
                    <a:pt x="928687" y="77787"/>
                  </a:lnTo>
                  <a:lnTo>
                    <a:pt x="928687" y="80962"/>
                  </a:lnTo>
                  <a:lnTo>
                    <a:pt x="933449" y="80962"/>
                  </a:lnTo>
                  <a:lnTo>
                    <a:pt x="933449" y="85725"/>
                  </a:lnTo>
                  <a:lnTo>
                    <a:pt x="938212" y="85725"/>
                  </a:lnTo>
                  <a:lnTo>
                    <a:pt x="941387" y="85725"/>
                  </a:lnTo>
                  <a:lnTo>
                    <a:pt x="941387" y="90487"/>
                  </a:lnTo>
                  <a:lnTo>
                    <a:pt x="946149" y="90487"/>
                  </a:lnTo>
                  <a:lnTo>
                    <a:pt x="946149" y="85725"/>
                  </a:lnTo>
                  <a:lnTo>
                    <a:pt x="946149" y="80962"/>
                  </a:lnTo>
                  <a:lnTo>
                    <a:pt x="950912" y="80962"/>
                  </a:lnTo>
                  <a:lnTo>
                    <a:pt x="955674" y="80962"/>
                  </a:lnTo>
                  <a:lnTo>
                    <a:pt x="955674" y="77787"/>
                  </a:lnTo>
                  <a:lnTo>
                    <a:pt x="960437" y="77787"/>
                  </a:lnTo>
                  <a:lnTo>
                    <a:pt x="960437" y="73025"/>
                  </a:lnTo>
                  <a:lnTo>
                    <a:pt x="965199" y="73025"/>
                  </a:lnTo>
                  <a:lnTo>
                    <a:pt x="969962" y="73025"/>
                  </a:lnTo>
                  <a:lnTo>
                    <a:pt x="965199" y="73025"/>
                  </a:lnTo>
                  <a:lnTo>
                    <a:pt x="969962" y="73025"/>
                  </a:lnTo>
                  <a:lnTo>
                    <a:pt x="965199" y="73025"/>
                  </a:lnTo>
                  <a:lnTo>
                    <a:pt x="965199" y="77787"/>
                  </a:lnTo>
                  <a:lnTo>
                    <a:pt x="969962" y="77787"/>
                  </a:lnTo>
                  <a:lnTo>
                    <a:pt x="974724" y="77787"/>
                  </a:lnTo>
                  <a:lnTo>
                    <a:pt x="974724" y="80962"/>
                  </a:lnTo>
                  <a:lnTo>
                    <a:pt x="977899" y="80962"/>
                  </a:lnTo>
                  <a:lnTo>
                    <a:pt x="977899" y="85725"/>
                  </a:lnTo>
                  <a:lnTo>
                    <a:pt x="982662" y="85725"/>
                  </a:lnTo>
                  <a:lnTo>
                    <a:pt x="987424" y="85725"/>
                  </a:lnTo>
                  <a:lnTo>
                    <a:pt x="987424" y="90487"/>
                  </a:lnTo>
                  <a:lnTo>
                    <a:pt x="992187" y="90487"/>
                  </a:lnTo>
                  <a:lnTo>
                    <a:pt x="992187" y="95250"/>
                  </a:lnTo>
                  <a:lnTo>
                    <a:pt x="987424" y="95250"/>
                  </a:lnTo>
                  <a:lnTo>
                    <a:pt x="987424" y="100012"/>
                  </a:lnTo>
                  <a:lnTo>
                    <a:pt x="992187" y="100012"/>
                  </a:lnTo>
                  <a:lnTo>
                    <a:pt x="996949" y="100012"/>
                  </a:lnTo>
                  <a:lnTo>
                    <a:pt x="996949" y="104775"/>
                  </a:lnTo>
                  <a:lnTo>
                    <a:pt x="996949" y="109537"/>
                  </a:lnTo>
                  <a:lnTo>
                    <a:pt x="1001712" y="109537"/>
                  </a:lnTo>
                  <a:lnTo>
                    <a:pt x="1006475" y="109537"/>
                  </a:lnTo>
                  <a:lnTo>
                    <a:pt x="1006475" y="114300"/>
                  </a:lnTo>
                  <a:lnTo>
                    <a:pt x="1011237" y="114300"/>
                  </a:lnTo>
                  <a:lnTo>
                    <a:pt x="1011237" y="117475"/>
                  </a:lnTo>
                  <a:lnTo>
                    <a:pt x="1014412" y="117475"/>
                  </a:lnTo>
                  <a:lnTo>
                    <a:pt x="1014412" y="122237"/>
                  </a:lnTo>
                  <a:lnTo>
                    <a:pt x="1014412" y="127000"/>
                  </a:lnTo>
                  <a:lnTo>
                    <a:pt x="1019175" y="127000"/>
                  </a:lnTo>
                  <a:lnTo>
                    <a:pt x="1019175" y="131762"/>
                  </a:lnTo>
                  <a:lnTo>
                    <a:pt x="1019175" y="136525"/>
                  </a:lnTo>
                  <a:lnTo>
                    <a:pt x="1023937" y="136525"/>
                  </a:lnTo>
                  <a:lnTo>
                    <a:pt x="1023937" y="131762"/>
                  </a:lnTo>
                  <a:lnTo>
                    <a:pt x="1028700" y="131762"/>
                  </a:lnTo>
                  <a:lnTo>
                    <a:pt x="1028700" y="136525"/>
                  </a:lnTo>
                  <a:lnTo>
                    <a:pt x="1028700" y="141287"/>
                  </a:lnTo>
                  <a:lnTo>
                    <a:pt x="1028700" y="146050"/>
                  </a:lnTo>
                  <a:lnTo>
                    <a:pt x="1033462" y="146050"/>
                  </a:lnTo>
                  <a:lnTo>
                    <a:pt x="1033462" y="150812"/>
                  </a:lnTo>
                  <a:lnTo>
                    <a:pt x="1038225" y="150812"/>
                  </a:lnTo>
                  <a:lnTo>
                    <a:pt x="1038225" y="155575"/>
                  </a:lnTo>
                  <a:lnTo>
                    <a:pt x="1042987" y="155575"/>
                  </a:lnTo>
                  <a:lnTo>
                    <a:pt x="1042987" y="158750"/>
                  </a:lnTo>
                  <a:lnTo>
                    <a:pt x="1047750" y="158750"/>
                  </a:lnTo>
                  <a:lnTo>
                    <a:pt x="1052512" y="158750"/>
                  </a:lnTo>
                  <a:lnTo>
                    <a:pt x="1052512" y="163512"/>
                  </a:lnTo>
                  <a:lnTo>
                    <a:pt x="1055687" y="163512"/>
                  </a:lnTo>
                  <a:lnTo>
                    <a:pt x="1055687" y="168275"/>
                  </a:lnTo>
                  <a:lnTo>
                    <a:pt x="1060450" y="168275"/>
                  </a:lnTo>
                  <a:lnTo>
                    <a:pt x="1065212" y="168275"/>
                  </a:lnTo>
                  <a:lnTo>
                    <a:pt x="1065212" y="173037"/>
                  </a:lnTo>
                  <a:lnTo>
                    <a:pt x="1069975" y="173037"/>
                  </a:lnTo>
                  <a:lnTo>
                    <a:pt x="1074737" y="173037"/>
                  </a:lnTo>
                  <a:lnTo>
                    <a:pt x="1074737" y="177800"/>
                  </a:lnTo>
                  <a:lnTo>
                    <a:pt x="1079500" y="177800"/>
                  </a:lnTo>
                  <a:lnTo>
                    <a:pt x="1079500" y="182562"/>
                  </a:lnTo>
                  <a:lnTo>
                    <a:pt x="1084262" y="182562"/>
                  </a:lnTo>
                  <a:lnTo>
                    <a:pt x="1084262" y="187325"/>
                  </a:lnTo>
                  <a:lnTo>
                    <a:pt x="1089025" y="187325"/>
                  </a:lnTo>
                  <a:lnTo>
                    <a:pt x="1089025" y="182562"/>
                  </a:lnTo>
                  <a:lnTo>
                    <a:pt x="1089025" y="177800"/>
                  </a:lnTo>
                  <a:lnTo>
                    <a:pt x="1089025" y="173037"/>
                  </a:lnTo>
                  <a:lnTo>
                    <a:pt x="1084262" y="173037"/>
                  </a:lnTo>
                  <a:lnTo>
                    <a:pt x="1084262" y="168275"/>
                  </a:lnTo>
                  <a:lnTo>
                    <a:pt x="1084262" y="163512"/>
                  </a:lnTo>
                  <a:lnTo>
                    <a:pt x="1079500" y="163512"/>
                  </a:lnTo>
                  <a:lnTo>
                    <a:pt x="1079500" y="158750"/>
                  </a:lnTo>
                  <a:lnTo>
                    <a:pt x="1074737" y="158750"/>
                  </a:lnTo>
                  <a:lnTo>
                    <a:pt x="1079500" y="158750"/>
                  </a:lnTo>
                  <a:lnTo>
                    <a:pt x="1074737" y="158750"/>
                  </a:lnTo>
                  <a:lnTo>
                    <a:pt x="1079500" y="158750"/>
                  </a:lnTo>
                  <a:lnTo>
                    <a:pt x="1074737" y="158750"/>
                  </a:lnTo>
                  <a:lnTo>
                    <a:pt x="1074737" y="155575"/>
                  </a:lnTo>
                  <a:lnTo>
                    <a:pt x="1074737" y="150812"/>
                  </a:lnTo>
                  <a:lnTo>
                    <a:pt x="1079500" y="150812"/>
                  </a:lnTo>
                  <a:lnTo>
                    <a:pt x="1084262" y="150812"/>
                  </a:lnTo>
                  <a:lnTo>
                    <a:pt x="1084262" y="155575"/>
                  </a:lnTo>
                  <a:lnTo>
                    <a:pt x="1089025" y="155575"/>
                  </a:lnTo>
                  <a:lnTo>
                    <a:pt x="1092200" y="155575"/>
                  </a:lnTo>
                  <a:lnTo>
                    <a:pt x="1092200" y="158750"/>
                  </a:lnTo>
                  <a:lnTo>
                    <a:pt x="1096962" y="158750"/>
                  </a:lnTo>
                  <a:lnTo>
                    <a:pt x="1096962" y="163512"/>
                  </a:lnTo>
                  <a:lnTo>
                    <a:pt x="1096962" y="168275"/>
                  </a:lnTo>
                  <a:lnTo>
                    <a:pt x="1096962" y="163512"/>
                  </a:lnTo>
                  <a:lnTo>
                    <a:pt x="1101725" y="163512"/>
                  </a:lnTo>
                  <a:lnTo>
                    <a:pt x="1101725" y="168275"/>
                  </a:lnTo>
                  <a:lnTo>
                    <a:pt x="1101725" y="173037"/>
                  </a:lnTo>
                  <a:lnTo>
                    <a:pt x="1106487" y="173037"/>
                  </a:lnTo>
                  <a:lnTo>
                    <a:pt x="1106487" y="177800"/>
                  </a:lnTo>
                  <a:lnTo>
                    <a:pt x="1111250" y="177800"/>
                  </a:lnTo>
                  <a:lnTo>
                    <a:pt x="1111250" y="182562"/>
                  </a:lnTo>
                  <a:lnTo>
                    <a:pt x="1116012" y="182562"/>
                  </a:lnTo>
                  <a:lnTo>
                    <a:pt x="1116012" y="177800"/>
                  </a:lnTo>
                  <a:lnTo>
                    <a:pt x="1120775" y="177800"/>
                  </a:lnTo>
                  <a:lnTo>
                    <a:pt x="1120775" y="182562"/>
                  </a:lnTo>
                  <a:lnTo>
                    <a:pt x="1125537" y="182562"/>
                  </a:lnTo>
                  <a:lnTo>
                    <a:pt x="1128712" y="187325"/>
                  </a:lnTo>
                  <a:lnTo>
                    <a:pt x="1128712" y="182562"/>
                  </a:lnTo>
                  <a:lnTo>
                    <a:pt x="1133475" y="182562"/>
                  </a:lnTo>
                  <a:lnTo>
                    <a:pt x="1138237" y="182562"/>
                  </a:lnTo>
                  <a:lnTo>
                    <a:pt x="1138237" y="187325"/>
                  </a:lnTo>
                  <a:lnTo>
                    <a:pt x="1143000" y="187325"/>
                  </a:lnTo>
                  <a:lnTo>
                    <a:pt x="1143000" y="192087"/>
                  </a:lnTo>
                  <a:lnTo>
                    <a:pt x="1147762" y="192087"/>
                  </a:lnTo>
                  <a:lnTo>
                    <a:pt x="1147762" y="195262"/>
                  </a:lnTo>
                  <a:lnTo>
                    <a:pt x="1152525" y="195262"/>
                  </a:lnTo>
                  <a:lnTo>
                    <a:pt x="1157287" y="195262"/>
                  </a:lnTo>
                  <a:lnTo>
                    <a:pt x="1157287" y="200025"/>
                  </a:lnTo>
                  <a:lnTo>
                    <a:pt x="1157287" y="204787"/>
                  </a:lnTo>
                  <a:lnTo>
                    <a:pt x="1157287" y="209550"/>
                  </a:lnTo>
                  <a:lnTo>
                    <a:pt x="1152525" y="209550"/>
                  </a:lnTo>
                  <a:lnTo>
                    <a:pt x="1152525" y="214312"/>
                  </a:lnTo>
                  <a:lnTo>
                    <a:pt x="1157287" y="214312"/>
                  </a:lnTo>
                  <a:lnTo>
                    <a:pt x="1162050" y="214312"/>
                  </a:lnTo>
                  <a:lnTo>
                    <a:pt x="1162050" y="219075"/>
                  </a:lnTo>
                  <a:lnTo>
                    <a:pt x="1166812" y="219075"/>
                  </a:lnTo>
                  <a:lnTo>
                    <a:pt x="1169987" y="219075"/>
                  </a:lnTo>
                  <a:lnTo>
                    <a:pt x="1169987" y="223837"/>
                  </a:lnTo>
                  <a:lnTo>
                    <a:pt x="1174750" y="223837"/>
                  </a:lnTo>
                  <a:lnTo>
                    <a:pt x="1174750" y="228600"/>
                  </a:lnTo>
                  <a:lnTo>
                    <a:pt x="1179512" y="228600"/>
                  </a:lnTo>
                  <a:lnTo>
                    <a:pt x="1179512" y="233362"/>
                  </a:lnTo>
                  <a:lnTo>
                    <a:pt x="1184275" y="233362"/>
                  </a:lnTo>
                  <a:lnTo>
                    <a:pt x="1184275" y="236537"/>
                  </a:lnTo>
                  <a:lnTo>
                    <a:pt x="1189037" y="236537"/>
                  </a:lnTo>
                  <a:lnTo>
                    <a:pt x="1193800" y="236537"/>
                  </a:lnTo>
                  <a:lnTo>
                    <a:pt x="1193800" y="241300"/>
                  </a:lnTo>
                  <a:lnTo>
                    <a:pt x="1198562" y="241300"/>
                  </a:lnTo>
                  <a:lnTo>
                    <a:pt x="1198562" y="236537"/>
                  </a:lnTo>
                  <a:lnTo>
                    <a:pt x="1203324" y="236537"/>
                  </a:lnTo>
                  <a:lnTo>
                    <a:pt x="1203324" y="233362"/>
                  </a:lnTo>
                  <a:lnTo>
                    <a:pt x="1206500" y="233362"/>
                  </a:lnTo>
                  <a:lnTo>
                    <a:pt x="1206500" y="236537"/>
                  </a:lnTo>
                  <a:lnTo>
                    <a:pt x="1211262" y="236537"/>
                  </a:lnTo>
                  <a:lnTo>
                    <a:pt x="1216024" y="236537"/>
                  </a:lnTo>
                  <a:lnTo>
                    <a:pt x="1220787" y="236537"/>
                  </a:lnTo>
                  <a:lnTo>
                    <a:pt x="1220787" y="241300"/>
                  </a:lnTo>
                  <a:lnTo>
                    <a:pt x="1220787" y="246062"/>
                  </a:lnTo>
                  <a:lnTo>
                    <a:pt x="1225550" y="246062"/>
                  </a:lnTo>
                  <a:lnTo>
                    <a:pt x="1225550" y="250825"/>
                  </a:lnTo>
                  <a:lnTo>
                    <a:pt x="1230312" y="250825"/>
                  </a:lnTo>
                  <a:lnTo>
                    <a:pt x="1235074" y="255587"/>
                  </a:lnTo>
                  <a:lnTo>
                    <a:pt x="1239837" y="255587"/>
                  </a:lnTo>
                  <a:lnTo>
                    <a:pt x="1239837" y="260350"/>
                  </a:lnTo>
                  <a:lnTo>
                    <a:pt x="1244600" y="260350"/>
                  </a:lnTo>
                  <a:lnTo>
                    <a:pt x="1244600" y="255587"/>
                  </a:lnTo>
                  <a:lnTo>
                    <a:pt x="1247774" y="255587"/>
                  </a:lnTo>
                  <a:lnTo>
                    <a:pt x="1252537" y="255587"/>
                  </a:lnTo>
                  <a:lnTo>
                    <a:pt x="1252537" y="250825"/>
                  </a:lnTo>
                  <a:lnTo>
                    <a:pt x="1257300" y="250825"/>
                  </a:lnTo>
                  <a:lnTo>
                    <a:pt x="1257300" y="255587"/>
                  </a:lnTo>
                  <a:lnTo>
                    <a:pt x="1262062" y="255587"/>
                  </a:lnTo>
                  <a:lnTo>
                    <a:pt x="1262062" y="260350"/>
                  </a:lnTo>
                  <a:lnTo>
                    <a:pt x="1262062" y="265112"/>
                  </a:lnTo>
                  <a:lnTo>
                    <a:pt x="1262062" y="269875"/>
                  </a:lnTo>
                  <a:lnTo>
                    <a:pt x="1266824" y="269875"/>
                  </a:lnTo>
                  <a:lnTo>
                    <a:pt x="1266824" y="273050"/>
                  </a:lnTo>
                  <a:lnTo>
                    <a:pt x="1271587" y="273050"/>
                  </a:lnTo>
                  <a:lnTo>
                    <a:pt x="1266824" y="273050"/>
                  </a:lnTo>
                  <a:lnTo>
                    <a:pt x="1266824" y="277812"/>
                  </a:lnTo>
                  <a:lnTo>
                    <a:pt x="1266824" y="282575"/>
                  </a:lnTo>
                  <a:lnTo>
                    <a:pt x="1271587" y="282575"/>
                  </a:lnTo>
                  <a:lnTo>
                    <a:pt x="1271587" y="287337"/>
                  </a:lnTo>
                  <a:lnTo>
                    <a:pt x="1276350" y="287337"/>
                  </a:lnTo>
                  <a:lnTo>
                    <a:pt x="1276350" y="292100"/>
                  </a:lnTo>
                  <a:lnTo>
                    <a:pt x="1281112" y="292100"/>
                  </a:lnTo>
                  <a:lnTo>
                    <a:pt x="1284287" y="292100"/>
                  </a:lnTo>
                  <a:lnTo>
                    <a:pt x="1284287" y="296862"/>
                  </a:lnTo>
                  <a:lnTo>
                    <a:pt x="1289050" y="296862"/>
                  </a:lnTo>
                  <a:lnTo>
                    <a:pt x="1289050" y="301625"/>
                  </a:lnTo>
                  <a:lnTo>
                    <a:pt x="1293812" y="301625"/>
                  </a:lnTo>
                  <a:lnTo>
                    <a:pt x="1293812" y="306387"/>
                  </a:lnTo>
                  <a:lnTo>
                    <a:pt x="1298574" y="306387"/>
                  </a:lnTo>
                  <a:lnTo>
                    <a:pt x="1293812" y="306387"/>
                  </a:lnTo>
                  <a:lnTo>
                    <a:pt x="1298574" y="306387"/>
                  </a:lnTo>
                  <a:lnTo>
                    <a:pt x="1298574" y="309562"/>
                  </a:lnTo>
                  <a:lnTo>
                    <a:pt x="1303337" y="309562"/>
                  </a:lnTo>
                  <a:lnTo>
                    <a:pt x="1303337" y="314325"/>
                  </a:lnTo>
                  <a:lnTo>
                    <a:pt x="1308100" y="314325"/>
                  </a:lnTo>
                  <a:lnTo>
                    <a:pt x="1308100" y="319087"/>
                  </a:lnTo>
                  <a:lnTo>
                    <a:pt x="1312862" y="319087"/>
                  </a:lnTo>
                  <a:lnTo>
                    <a:pt x="1312862" y="323850"/>
                  </a:lnTo>
                  <a:lnTo>
                    <a:pt x="1317624" y="323850"/>
                  </a:lnTo>
                  <a:lnTo>
                    <a:pt x="1317624" y="328612"/>
                  </a:lnTo>
                  <a:lnTo>
                    <a:pt x="1312862" y="328612"/>
                  </a:lnTo>
                  <a:lnTo>
                    <a:pt x="1308100" y="328612"/>
                  </a:lnTo>
                  <a:lnTo>
                    <a:pt x="1308100" y="333375"/>
                  </a:lnTo>
                  <a:lnTo>
                    <a:pt x="1308100" y="328612"/>
                  </a:lnTo>
                  <a:lnTo>
                    <a:pt x="1308100" y="333375"/>
                  </a:lnTo>
                  <a:lnTo>
                    <a:pt x="1303337" y="333375"/>
                  </a:lnTo>
                  <a:lnTo>
                    <a:pt x="1303337" y="328612"/>
                  </a:lnTo>
                  <a:lnTo>
                    <a:pt x="1303337" y="333375"/>
                  </a:lnTo>
                  <a:lnTo>
                    <a:pt x="1303337" y="338137"/>
                  </a:lnTo>
                  <a:lnTo>
                    <a:pt x="1303337" y="342900"/>
                  </a:lnTo>
                  <a:lnTo>
                    <a:pt x="1298574" y="342900"/>
                  </a:lnTo>
                  <a:lnTo>
                    <a:pt x="1298574" y="347662"/>
                  </a:lnTo>
                  <a:lnTo>
                    <a:pt x="1303337" y="347662"/>
                  </a:lnTo>
                  <a:lnTo>
                    <a:pt x="1303337" y="350837"/>
                  </a:lnTo>
                  <a:lnTo>
                    <a:pt x="1303337" y="347662"/>
                  </a:lnTo>
                  <a:lnTo>
                    <a:pt x="1303337" y="350837"/>
                  </a:lnTo>
                  <a:lnTo>
                    <a:pt x="1308100" y="350837"/>
                  </a:lnTo>
                  <a:lnTo>
                    <a:pt x="1308100" y="355600"/>
                  </a:lnTo>
                  <a:lnTo>
                    <a:pt x="1312862" y="355600"/>
                  </a:lnTo>
                  <a:lnTo>
                    <a:pt x="1312862" y="360362"/>
                  </a:lnTo>
                  <a:lnTo>
                    <a:pt x="1317624" y="360362"/>
                  </a:lnTo>
                  <a:lnTo>
                    <a:pt x="1317624" y="365125"/>
                  </a:lnTo>
                  <a:lnTo>
                    <a:pt x="1320800" y="365125"/>
                  </a:lnTo>
                  <a:lnTo>
                    <a:pt x="1320800" y="369887"/>
                  </a:lnTo>
                  <a:lnTo>
                    <a:pt x="1317624" y="369887"/>
                  </a:lnTo>
                  <a:lnTo>
                    <a:pt x="1317624" y="374650"/>
                  </a:lnTo>
                  <a:lnTo>
                    <a:pt x="1312862" y="374650"/>
                  </a:lnTo>
                  <a:lnTo>
                    <a:pt x="1312862" y="379412"/>
                  </a:lnTo>
                  <a:lnTo>
                    <a:pt x="1312862" y="384175"/>
                  </a:lnTo>
                  <a:lnTo>
                    <a:pt x="1317624" y="384175"/>
                  </a:lnTo>
                  <a:lnTo>
                    <a:pt x="1317624" y="387350"/>
                  </a:lnTo>
                  <a:lnTo>
                    <a:pt x="1320800" y="387350"/>
                  </a:lnTo>
                  <a:lnTo>
                    <a:pt x="1320800" y="392112"/>
                  </a:lnTo>
                  <a:lnTo>
                    <a:pt x="1325562" y="392112"/>
                  </a:lnTo>
                  <a:lnTo>
                    <a:pt x="1325562" y="396875"/>
                  </a:lnTo>
                  <a:lnTo>
                    <a:pt x="1320800" y="396875"/>
                  </a:lnTo>
                  <a:lnTo>
                    <a:pt x="1325562" y="396875"/>
                  </a:lnTo>
                  <a:lnTo>
                    <a:pt x="1325562" y="401637"/>
                  </a:lnTo>
                  <a:lnTo>
                    <a:pt x="1330324" y="401637"/>
                  </a:lnTo>
                  <a:lnTo>
                    <a:pt x="1330324" y="406400"/>
                  </a:lnTo>
                  <a:lnTo>
                    <a:pt x="1325562" y="406400"/>
                  </a:lnTo>
                  <a:lnTo>
                    <a:pt x="1325562" y="411162"/>
                  </a:lnTo>
                  <a:lnTo>
                    <a:pt x="1330324" y="411162"/>
                  </a:lnTo>
                  <a:lnTo>
                    <a:pt x="1330324" y="415925"/>
                  </a:lnTo>
                  <a:lnTo>
                    <a:pt x="1330324" y="420687"/>
                  </a:lnTo>
                  <a:lnTo>
                    <a:pt x="1335087" y="420687"/>
                  </a:lnTo>
                  <a:lnTo>
                    <a:pt x="1335087" y="423862"/>
                  </a:lnTo>
                  <a:lnTo>
                    <a:pt x="1339850" y="423862"/>
                  </a:lnTo>
                  <a:lnTo>
                    <a:pt x="1339850" y="428625"/>
                  </a:lnTo>
                  <a:lnTo>
                    <a:pt x="1344612" y="428625"/>
                  </a:lnTo>
                  <a:lnTo>
                    <a:pt x="1349374" y="428625"/>
                  </a:lnTo>
                  <a:lnTo>
                    <a:pt x="1349374" y="433387"/>
                  </a:lnTo>
                  <a:lnTo>
                    <a:pt x="1354137" y="433387"/>
                  </a:lnTo>
                  <a:lnTo>
                    <a:pt x="1349374" y="433387"/>
                  </a:lnTo>
                  <a:lnTo>
                    <a:pt x="1354137" y="433387"/>
                  </a:lnTo>
                  <a:lnTo>
                    <a:pt x="1354137" y="438150"/>
                  </a:lnTo>
                  <a:lnTo>
                    <a:pt x="1349374" y="438150"/>
                  </a:lnTo>
                  <a:lnTo>
                    <a:pt x="1349374" y="442912"/>
                  </a:lnTo>
                  <a:lnTo>
                    <a:pt x="1344612" y="442912"/>
                  </a:lnTo>
                  <a:lnTo>
                    <a:pt x="1344612" y="447675"/>
                  </a:lnTo>
                  <a:lnTo>
                    <a:pt x="1344612" y="452437"/>
                  </a:lnTo>
                  <a:lnTo>
                    <a:pt x="1339850" y="452437"/>
                  </a:lnTo>
                  <a:lnTo>
                    <a:pt x="1335087" y="452437"/>
                  </a:lnTo>
                  <a:lnTo>
                    <a:pt x="1339850" y="452437"/>
                  </a:lnTo>
                  <a:lnTo>
                    <a:pt x="1339850" y="457200"/>
                  </a:lnTo>
                  <a:lnTo>
                    <a:pt x="1344612" y="457200"/>
                  </a:lnTo>
                  <a:lnTo>
                    <a:pt x="1344612" y="461962"/>
                  </a:lnTo>
                  <a:lnTo>
                    <a:pt x="1344612" y="465137"/>
                  </a:lnTo>
                  <a:lnTo>
                    <a:pt x="1344612" y="469900"/>
                  </a:lnTo>
                  <a:lnTo>
                    <a:pt x="1339850" y="469900"/>
                  </a:lnTo>
                  <a:lnTo>
                    <a:pt x="1339850" y="474662"/>
                  </a:lnTo>
                  <a:lnTo>
                    <a:pt x="1344612" y="474662"/>
                  </a:lnTo>
                  <a:lnTo>
                    <a:pt x="1344612" y="479425"/>
                  </a:lnTo>
                  <a:lnTo>
                    <a:pt x="1344612" y="484187"/>
                  </a:lnTo>
                  <a:lnTo>
                    <a:pt x="1339850" y="484187"/>
                  </a:lnTo>
                  <a:lnTo>
                    <a:pt x="1335087" y="484187"/>
                  </a:lnTo>
                  <a:lnTo>
                    <a:pt x="1335087" y="479425"/>
                  </a:lnTo>
                  <a:lnTo>
                    <a:pt x="1335087" y="484187"/>
                  </a:lnTo>
                  <a:lnTo>
                    <a:pt x="1330324" y="484187"/>
                  </a:lnTo>
                  <a:lnTo>
                    <a:pt x="1330324" y="479425"/>
                  </a:lnTo>
                  <a:lnTo>
                    <a:pt x="1325562" y="479425"/>
                  </a:lnTo>
                  <a:lnTo>
                    <a:pt x="1325562" y="484187"/>
                  </a:lnTo>
                  <a:lnTo>
                    <a:pt x="1320800" y="484187"/>
                  </a:lnTo>
                  <a:lnTo>
                    <a:pt x="1317624" y="484187"/>
                  </a:lnTo>
                  <a:lnTo>
                    <a:pt x="1317624" y="488950"/>
                  </a:lnTo>
                  <a:lnTo>
                    <a:pt x="1317624" y="493712"/>
                  </a:lnTo>
                  <a:lnTo>
                    <a:pt x="1317624" y="498475"/>
                  </a:lnTo>
                  <a:lnTo>
                    <a:pt x="1320800" y="501650"/>
                  </a:lnTo>
                  <a:lnTo>
                    <a:pt x="1320800" y="506412"/>
                  </a:lnTo>
                  <a:lnTo>
                    <a:pt x="1325562" y="506412"/>
                  </a:lnTo>
                  <a:lnTo>
                    <a:pt x="1320800" y="506412"/>
                  </a:lnTo>
                  <a:lnTo>
                    <a:pt x="1320800" y="511175"/>
                  </a:lnTo>
                  <a:lnTo>
                    <a:pt x="1325562" y="511175"/>
                  </a:lnTo>
                  <a:lnTo>
                    <a:pt x="1325562" y="515937"/>
                  </a:lnTo>
                  <a:lnTo>
                    <a:pt x="1320800" y="515937"/>
                  </a:lnTo>
                  <a:lnTo>
                    <a:pt x="1320800" y="520700"/>
                  </a:lnTo>
                  <a:lnTo>
                    <a:pt x="1325562" y="520700"/>
                  </a:lnTo>
                  <a:lnTo>
                    <a:pt x="1320800" y="520700"/>
                  </a:lnTo>
                  <a:lnTo>
                    <a:pt x="1320800" y="525462"/>
                  </a:lnTo>
                  <a:lnTo>
                    <a:pt x="1320800" y="520700"/>
                  </a:lnTo>
                  <a:lnTo>
                    <a:pt x="1317624" y="520700"/>
                  </a:lnTo>
                  <a:lnTo>
                    <a:pt x="1312862" y="520700"/>
                  </a:lnTo>
                  <a:lnTo>
                    <a:pt x="1312862" y="515937"/>
                  </a:lnTo>
                  <a:lnTo>
                    <a:pt x="1308100" y="515937"/>
                  </a:lnTo>
                  <a:lnTo>
                    <a:pt x="1308100" y="520700"/>
                  </a:lnTo>
                  <a:lnTo>
                    <a:pt x="1308100" y="515937"/>
                  </a:lnTo>
                  <a:lnTo>
                    <a:pt x="1303337" y="515937"/>
                  </a:lnTo>
                  <a:lnTo>
                    <a:pt x="1298574" y="515937"/>
                  </a:lnTo>
                  <a:lnTo>
                    <a:pt x="1298574" y="511175"/>
                  </a:lnTo>
                  <a:lnTo>
                    <a:pt x="1298574" y="515937"/>
                  </a:lnTo>
                  <a:lnTo>
                    <a:pt x="1293812" y="520700"/>
                  </a:lnTo>
                  <a:lnTo>
                    <a:pt x="1293812" y="525462"/>
                  </a:lnTo>
                  <a:lnTo>
                    <a:pt x="1289050" y="525462"/>
                  </a:lnTo>
                  <a:lnTo>
                    <a:pt x="1289050" y="530225"/>
                  </a:lnTo>
                  <a:lnTo>
                    <a:pt x="1293812" y="530225"/>
                  </a:lnTo>
                  <a:lnTo>
                    <a:pt x="1289050" y="530225"/>
                  </a:lnTo>
                  <a:lnTo>
                    <a:pt x="1289050" y="534987"/>
                  </a:lnTo>
                  <a:lnTo>
                    <a:pt x="1284287" y="534987"/>
                  </a:lnTo>
                  <a:lnTo>
                    <a:pt x="1284287" y="530225"/>
                  </a:lnTo>
                  <a:lnTo>
                    <a:pt x="1281112" y="530225"/>
                  </a:lnTo>
                  <a:lnTo>
                    <a:pt x="1276350" y="530225"/>
                  </a:lnTo>
                  <a:lnTo>
                    <a:pt x="1276350" y="534987"/>
                  </a:lnTo>
                  <a:lnTo>
                    <a:pt x="1276350" y="539750"/>
                  </a:lnTo>
                  <a:lnTo>
                    <a:pt x="1281112" y="539750"/>
                  </a:lnTo>
                  <a:lnTo>
                    <a:pt x="1281112" y="542925"/>
                  </a:lnTo>
                  <a:lnTo>
                    <a:pt x="1276350" y="542925"/>
                  </a:lnTo>
                  <a:lnTo>
                    <a:pt x="1276350" y="547687"/>
                  </a:lnTo>
                  <a:lnTo>
                    <a:pt x="1281112" y="547687"/>
                  </a:lnTo>
                  <a:lnTo>
                    <a:pt x="1284287" y="552450"/>
                  </a:lnTo>
                  <a:lnTo>
                    <a:pt x="1281112" y="552450"/>
                  </a:lnTo>
                  <a:lnTo>
                    <a:pt x="1284287" y="552450"/>
                  </a:lnTo>
                  <a:lnTo>
                    <a:pt x="1284287" y="557212"/>
                  </a:lnTo>
                  <a:lnTo>
                    <a:pt x="1284287" y="561975"/>
                  </a:lnTo>
                  <a:lnTo>
                    <a:pt x="1281112" y="561975"/>
                  </a:lnTo>
                  <a:lnTo>
                    <a:pt x="1281112" y="566737"/>
                  </a:lnTo>
                  <a:lnTo>
                    <a:pt x="1276350" y="566737"/>
                  </a:lnTo>
                  <a:lnTo>
                    <a:pt x="1276350" y="571500"/>
                  </a:lnTo>
                  <a:lnTo>
                    <a:pt x="1276350" y="576262"/>
                  </a:lnTo>
                  <a:lnTo>
                    <a:pt x="1271587" y="576262"/>
                  </a:lnTo>
                  <a:lnTo>
                    <a:pt x="1266824" y="576262"/>
                  </a:lnTo>
                  <a:lnTo>
                    <a:pt x="1266824" y="579437"/>
                  </a:lnTo>
                  <a:lnTo>
                    <a:pt x="1262062" y="579437"/>
                  </a:lnTo>
                  <a:lnTo>
                    <a:pt x="1257300" y="579437"/>
                  </a:lnTo>
                  <a:lnTo>
                    <a:pt x="1257300" y="584200"/>
                  </a:lnTo>
                  <a:lnTo>
                    <a:pt x="1252537" y="584200"/>
                  </a:lnTo>
                  <a:lnTo>
                    <a:pt x="1252537" y="588962"/>
                  </a:lnTo>
                  <a:lnTo>
                    <a:pt x="1247774" y="588962"/>
                  </a:lnTo>
                  <a:lnTo>
                    <a:pt x="1247774" y="593725"/>
                  </a:lnTo>
                  <a:lnTo>
                    <a:pt x="1252537" y="593725"/>
                  </a:lnTo>
                  <a:lnTo>
                    <a:pt x="1247774" y="593725"/>
                  </a:lnTo>
                  <a:lnTo>
                    <a:pt x="1244600" y="593725"/>
                  </a:lnTo>
                  <a:lnTo>
                    <a:pt x="1239837" y="593725"/>
                  </a:lnTo>
                  <a:lnTo>
                    <a:pt x="1239837" y="598487"/>
                  </a:lnTo>
                  <a:lnTo>
                    <a:pt x="1235074" y="598487"/>
                  </a:lnTo>
                  <a:lnTo>
                    <a:pt x="1239837" y="598487"/>
                  </a:lnTo>
                  <a:lnTo>
                    <a:pt x="1239837" y="603250"/>
                  </a:lnTo>
                  <a:lnTo>
                    <a:pt x="1235074" y="603250"/>
                  </a:lnTo>
                  <a:lnTo>
                    <a:pt x="1239837" y="603250"/>
                  </a:lnTo>
                  <a:lnTo>
                    <a:pt x="1235074" y="603250"/>
                  </a:lnTo>
                  <a:lnTo>
                    <a:pt x="1235074" y="608012"/>
                  </a:lnTo>
                  <a:lnTo>
                    <a:pt x="1235074" y="630237"/>
                  </a:lnTo>
                  <a:lnTo>
                    <a:pt x="1239837" y="630237"/>
                  </a:lnTo>
                  <a:lnTo>
                    <a:pt x="1239837" y="635000"/>
                  </a:lnTo>
                  <a:lnTo>
                    <a:pt x="1244600" y="635000"/>
                  </a:lnTo>
                  <a:lnTo>
                    <a:pt x="1244600" y="639762"/>
                  </a:lnTo>
                  <a:lnTo>
                    <a:pt x="1247774" y="639762"/>
                  </a:lnTo>
                  <a:lnTo>
                    <a:pt x="1252537" y="639762"/>
                  </a:lnTo>
                  <a:lnTo>
                    <a:pt x="1257300" y="639762"/>
                  </a:lnTo>
                  <a:lnTo>
                    <a:pt x="1257300" y="644525"/>
                  </a:lnTo>
                  <a:lnTo>
                    <a:pt x="1262062" y="644525"/>
                  </a:lnTo>
                  <a:lnTo>
                    <a:pt x="1257300" y="644525"/>
                  </a:lnTo>
                  <a:lnTo>
                    <a:pt x="1257300" y="649287"/>
                  </a:lnTo>
                  <a:lnTo>
                    <a:pt x="1262062" y="649287"/>
                  </a:lnTo>
                  <a:lnTo>
                    <a:pt x="1257300" y="649287"/>
                  </a:lnTo>
                  <a:lnTo>
                    <a:pt x="1262062" y="649287"/>
                  </a:lnTo>
                  <a:lnTo>
                    <a:pt x="1262062" y="654050"/>
                  </a:lnTo>
                  <a:lnTo>
                    <a:pt x="1262062" y="657225"/>
                  </a:lnTo>
                  <a:lnTo>
                    <a:pt x="1266824" y="657225"/>
                  </a:lnTo>
                  <a:lnTo>
                    <a:pt x="1266824" y="661987"/>
                  </a:lnTo>
                  <a:lnTo>
                    <a:pt x="1262062" y="661987"/>
                  </a:lnTo>
                  <a:lnTo>
                    <a:pt x="1257300" y="661987"/>
                  </a:lnTo>
                  <a:lnTo>
                    <a:pt x="1257300" y="666750"/>
                  </a:lnTo>
                  <a:lnTo>
                    <a:pt x="1257300" y="671512"/>
                  </a:lnTo>
                  <a:lnTo>
                    <a:pt x="1252537" y="671512"/>
                  </a:lnTo>
                  <a:lnTo>
                    <a:pt x="1252537" y="666750"/>
                  </a:lnTo>
                  <a:lnTo>
                    <a:pt x="1247774" y="666750"/>
                  </a:lnTo>
                  <a:lnTo>
                    <a:pt x="1247774" y="671512"/>
                  </a:lnTo>
                  <a:lnTo>
                    <a:pt x="1247774" y="676275"/>
                  </a:lnTo>
                  <a:lnTo>
                    <a:pt x="1244600" y="676275"/>
                  </a:lnTo>
                  <a:lnTo>
                    <a:pt x="1244600" y="681037"/>
                  </a:lnTo>
                  <a:lnTo>
                    <a:pt x="1244600" y="685800"/>
                  </a:lnTo>
                  <a:lnTo>
                    <a:pt x="1239837" y="685800"/>
                  </a:lnTo>
                  <a:lnTo>
                    <a:pt x="1239837" y="681037"/>
                  </a:lnTo>
                  <a:lnTo>
                    <a:pt x="1239837" y="685800"/>
                  </a:lnTo>
                  <a:lnTo>
                    <a:pt x="1239837" y="690562"/>
                  </a:lnTo>
                  <a:lnTo>
                    <a:pt x="1235074" y="690562"/>
                  </a:lnTo>
                  <a:lnTo>
                    <a:pt x="1235074" y="685800"/>
                  </a:lnTo>
                  <a:lnTo>
                    <a:pt x="1230312" y="685800"/>
                  </a:lnTo>
                  <a:lnTo>
                    <a:pt x="1225550" y="685800"/>
                  </a:lnTo>
                  <a:lnTo>
                    <a:pt x="1220787" y="685800"/>
                  </a:lnTo>
                  <a:lnTo>
                    <a:pt x="1216024" y="685800"/>
                  </a:lnTo>
                  <a:lnTo>
                    <a:pt x="1216024" y="690562"/>
                  </a:lnTo>
                  <a:lnTo>
                    <a:pt x="1211262" y="690562"/>
                  </a:lnTo>
                  <a:lnTo>
                    <a:pt x="1211262" y="685800"/>
                  </a:lnTo>
                  <a:lnTo>
                    <a:pt x="1211262" y="690562"/>
                  </a:lnTo>
                  <a:lnTo>
                    <a:pt x="1206500" y="690562"/>
                  </a:lnTo>
                  <a:lnTo>
                    <a:pt x="1206500" y="685800"/>
                  </a:lnTo>
                  <a:lnTo>
                    <a:pt x="1206500" y="681037"/>
                  </a:lnTo>
                  <a:lnTo>
                    <a:pt x="1203324" y="681037"/>
                  </a:lnTo>
                  <a:lnTo>
                    <a:pt x="1198562" y="681037"/>
                  </a:lnTo>
                  <a:lnTo>
                    <a:pt x="1198562" y="676275"/>
                  </a:lnTo>
                  <a:lnTo>
                    <a:pt x="1193800" y="676275"/>
                  </a:lnTo>
                  <a:lnTo>
                    <a:pt x="1189037" y="676275"/>
                  </a:lnTo>
                  <a:lnTo>
                    <a:pt x="1189037" y="671512"/>
                  </a:lnTo>
                  <a:lnTo>
                    <a:pt x="1184275" y="671512"/>
                  </a:lnTo>
                  <a:lnTo>
                    <a:pt x="1179512" y="671512"/>
                  </a:lnTo>
                  <a:lnTo>
                    <a:pt x="1174750" y="671512"/>
                  </a:lnTo>
                  <a:lnTo>
                    <a:pt x="1174750" y="666750"/>
                  </a:lnTo>
                  <a:lnTo>
                    <a:pt x="1169987" y="666750"/>
                  </a:lnTo>
                  <a:lnTo>
                    <a:pt x="1166812" y="666750"/>
                  </a:lnTo>
                  <a:lnTo>
                    <a:pt x="1166812" y="661987"/>
                  </a:lnTo>
                  <a:lnTo>
                    <a:pt x="1166812" y="657225"/>
                  </a:lnTo>
                  <a:lnTo>
                    <a:pt x="1162050" y="657225"/>
                  </a:lnTo>
                  <a:lnTo>
                    <a:pt x="1162050" y="661987"/>
                  </a:lnTo>
                  <a:lnTo>
                    <a:pt x="1157287" y="661987"/>
                  </a:lnTo>
                  <a:lnTo>
                    <a:pt x="1157287" y="657225"/>
                  </a:lnTo>
                  <a:lnTo>
                    <a:pt x="1152525" y="657225"/>
                  </a:lnTo>
                  <a:lnTo>
                    <a:pt x="1147762" y="657225"/>
                  </a:lnTo>
                  <a:lnTo>
                    <a:pt x="1143000" y="657225"/>
                  </a:lnTo>
                  <a:lnTo>
                    <a:pt x="1143000" y="654050"/>
                  </a:lnTo>
                  <a:lnTo>
                    <a:pt x="1138237" y="654050"/>
                  </a:lnTo>
                  <a:lnTo>
                    <a:pt x="1133475" y="654050"/>
                  </a:lnTo>
                  <a:lnTo>
                    <a:pt x="1128712" y="654050"/>
                  </a:lnTo>
                  <a:lnTo>
                    <a:pt x="1128712" y="657225"/>
                  </a:lnTo>
                  <a:lnTo>
                    <a:pt x="1125537" y="657225"/>
                  </a:lnTo>
                  <a:lnTo>
                    <a:pt x="1125537" y="661987"/>
                  </a:lnTo>
                  <a:lnTo>
                    <a:pt x="1120775" y="661987"/>
                  </a:lnTo>
                  <a:lnTo>
                    <a:pt x="1120775" y="666750"/>
                  </a:lnTo>
                  <a:lnTo>
                    <a:pt x="1120775" y="671512"/>
                  </a:lnTo>
                  <a:lnTo>
                    <a:pt x="1116012" y="671512"/>
                  </a:lnTo>
                  <a:lnTo>
                    <a:pt x="1116012" y="676275"/>
                  </a:lnTo>
                  <a:lnTo>
                    <a:pt x="1120775" y="676275"/>
                  </a:lnTo>
                  <a:lnTo>
                    <a:pt x="1120775" y="681037"/>
                  </a:lnTo>
                  <a:lnTo>
                    <a:pt x="1125537" y="681037"/>
                  </a:lnTo>
                  <a:lnTo>
                    <a:pt x="1125537" y="685800"/>
                  </a:lnTo>
                  <a:lnTo>
                    <a:pt x="1125537" y="690562"/>
                  </a:lnTo>
                  <a:lnTo>
                    <a:pt x="1128712" y="690562"/>
                  </a:lnTo>
                  <a:lnTo>
                    <a:pt x="1128712" y="693737"/>
                  </a:lnTo>
                  <a:lnTo>
                    <a:pt x="1128712" y="698500"/>
                  </a:lnTo>
                  <a:lnTo>
                    <a:pt x="1133475" y="698500"/>
                  </a:lnTo>
                  <a:lnTo>
                    <a:pt x="1133475" y="703262"/>
                  </a:lnTo>
                  <a:lnTo>
                    <a:pt x="1133475" y="708025"/>
                  </a:lnTo>
                  <a:lnTo>
                    <a:pt x="1138237" y="708025"/>
                  </a:lnTo>
                  <a:lnTo>
                    <a:pt x="1138237" y="712787"/>
                  </a:lnTo>
                  <a:lnTo>
                    <a:pt x="1143000" y="712787"/>
                  </a:lnTo>
                  <a:lnTo>
                    <a:pt x="1143000" y="717550"/>
                  </a:lnTo>
                  <a:lnTo>
                    <a:pt x="1147762" y="717550"/>
                  </a:lnTo>
                  <a:lnTo>
                    <a:pt x="1152525" y="717550"/>
                  </a:lnTo>
                  <a:lnTo>
                    <a:pt x="1152525" y="722312"/>
                  </a:lnTo>
                  <a:lnTo>
                    <a:pt x="1157287" y="722312"/>
                  </a:lnTo>
                  <a:lnTo>
                    <a:pt x="1157287" y="727075"/>
                  </a:lnTo>
                  <a:lnTo>
                    <a:pt x="1157287" y="730250"/>
                  </a:lnTo>
                  <a:lnTo>
                    <a:pt x="1152525" y="730250"/>
                  </a:lnTo>
                  <a:lnTo>
                    <a:pt x="1152525" y="735012"/>
                  </a:lnTo>
                  <a:lnTo>
                    <a:pt x="1157287" y="735012"/>
                  </a:lnTo>
                  <a:lnTo>
                    <a:pt x="1157287" y="739775"/>
                  </a:lnTo>
                  <a:lnTo>
                    <a:pt x="1152525" y="739775"/>
                  </a:lnTo>
                  <a:lnTo>
                    <a:pt x="1157287" y="739775"/>
                  </a:lnTo>
                  <a:lnTo>
                    <a:pt x="1162050" y="739775"/>
                  </a:lnTo>
                  <a:lnTo>
                    <a:pt x="1162050" y="735012"/>
                  </a:lnTo>
                  <a:lnTo>
                    <a:pt x="1162050" y="739775"/>
                  </a:lnTo>
                  <a:lnTo>
                    <a:pt x="1166812" y="739775"/>
                  </a:lnTo>
                  <a:lnTo>
                    <a:pt x="1169987" y="739775"/>
                  </a:lnTo>
                  <a:lnTo>
                    <a:pt x="1174750" y="739775"/>
                  </a:lnTo>
                  <a:lnTo>
                    <a:pt x="1174750" y="744537"/>
                  </a:lnTo>
                  <a:lnTo>
                    <a:pt x="1179512" y="744537"/>
                  </a:lnTo>
                  <a:lnTo>
                    <a:pt x="1179512" y="739775"/>
                  </a:lnTo>
                  <a:lnTo>
                    <a:pt x="1184275" y="739775"/>
                  </a:lnTo>
                  <a:lnTo>
                    <a:pt x="1184275" y="735012"/>
                  </a:lnTo>
                  <a:lnTo>
                    <a:pt x="1189037" y="735012"/>
                  </a:lnTo>
                  <a:lnTo>
                    <a:pt x="1189037" y="739775"/>
                  </a:lnTo>
                  <a:lnTo>
                    <a:pt x="1193800" y="739775"/>
                  </a:lnTo>
                  <a:lnTo>
                    <a:pt x="1198562" y="739775"/>
                  </a:lnTo>
                  <a:lnTo>
                    <a:pt x="1198562" y="744537"/>
                  </a:lnTo>
                  <a:lnTo>
                    <a:pt x="1198562" y="749300"/>
                  </a:lnTo>
                  <a:lnTo>
                    <a:pt x="1198562" y="754062"/>
                  </a:lnTo>
                  <a:lnTo>
                    <a:pt x="1198562" y="758825"/>
                  </a:lnTo>
                  <a:lnTo>
                    <a:pt x="1198562" y="763587"/>
                  </a:lnTo>
                  <a:lnTo>
                    <a:pt x="1203324" y="763587"/>
                  </a:lnTo>
                  <a:lnTo>
                    <a:pt x="1206500" y="763587"/>
                  </a:lnTo>
                  <a:lnTo>
                    <a:pt x="1211262" y="763587"/>
                  </a:lnTo>
                  <a:lnTo>
                    <a:pt x="1211262" y="758825"/>
                  </a:lnTo>
                  <a:lnTo>
                    <a:pt x="1216024" y="758825"/>
                  </a:lnTo>
                  <a:lnTo>
                    <a:pt x="1216024" y="763587"/>
                  </a:lnTo>
                  <a:lnTo>
                    <a:pt x="1216024" y="768350"/>
                  </a:lnTo>
                  <a:lnTo>
                    <a:pt x="1211262" y="768350"/>
                  </a:lnTo>
                  <a:lnTo>
                    <a:pt x="1206500" y="768350"/>
                  </a:lnTo>
                  <a:lnTo>
                    <a:pt x="1206500" y="771525"/>
                  </a:lnTo>
                  <a:lnTo>
                    <a:pt x="1203324" y="771525"/>
                  </a:lnTo>
                  <a:lnTo>
                    <a:pt x="1203324" y="776287"/>
                  </a:lnTo>
                  <a:lnTo>
                    <a:pt x="1203324" y="781050"/>
                  </a:lnTo>
                  <a:lnTo>
                    <a:pt x="1203324" y="785812"/>
                  </a:lnTo>
                  <a:lnTo>
                    <a:pt x="1206500" y="785812"/>
                  </a:lnTo>
                  <a:lnTo>
                    <a:pt x="1206500" y="790575"/>
                  </a:lnTo>
                  <a:lnTo>
                    <a:pt x="1211262" y="790575"/>
                  </a:lnTo>
                  <a:lnTo>
                    <a:pt x="1206500" y="790575"/>
                  </a:lnTo>
                  <a:lnTo>
                    <a:pt x="1206500" y="795337"/>
                  </a:lnTo>
                  <a:lnTo>
                    <a:pt x="1206500" y="800100"/>
                  </a:lnTo>
                  <a:lnTo>
                    <a:pt x="1203324" y="800100"/>
                  </a:lnTo>
                  <a:lnTo>
                    <a:pt x="1203324" y="804862"/>
                  </a:lnTo>
                  <a:lnTo>
                    <a:pt x="1203324" y="808037"/>
                  </a:lnTo>
                  <a:lnTo>
                    <a:pt x="1198562" y="808037"/>
                  </a:lnTo>
                  <a:lnTo>
                    <a:pt x="1193800" y="808037"/>
                  </a:lnTo>
                  <a:lnTo>
                    <a:pt x="1193800" y="804862"/>
                  </a:lnTo>
                  <a:lnTo>
                    <a:pt x="1189037" y="804862"/>
                  </a:lnTo>
                  <a:lnTo>
                    <a:pt x="1189037" y="800100"/>
                  </a:lnTo>
                  <a:lnTo>
                    <a:pt x="1184275" y="800100"/>
                  </a:lnTo>
                  <a:lnTo>
                    <a:pt x="1184275" y="795337"/>
                  </a:lnTo>
                  <a:lnTo>
                    <a:pt x="1179512" y="795337"/>
                  </a:lnTo>
                  <a:lnTo>
                    <a:pt x="1174750" y="795337"/>
                  </a:lnTo>
                  <a:lnTo>
                    <a:pt x="1174750" y="800100"/>
                  </a:lnTo>
                  <a:lnTo>
                    <a:pt x="1174750" y="804862"/>
                  </a:lnTo>
                  <a:lnTo>
                    <a:pt x="1169987" y="804862"/>
                  </a:lnTo>
                  <a:lnTo>
                    <a:pt x="1169987" y="800100"/>
                  </a:lnTo>
                  <a:lnTo>
                    <a:pt x="1169987" y="795337"/>
                  </a:lnTo>
                  <a:lnTo>
                    <a:pt x="1166812" y="795337"/>
                  </a:lnTo>
                  <a:lnTo>
                    <a:pt x="1169987" y="795337"/>
                  </a:lnTo>
                  <a:lnTo>
                    <a:pt x="1166812" y="790575"/>
                  </a:lnTo>
                  <a:lnTo>
                    <a:pt x="1162050" y="790575"/>
                  </a:lnTo>
                  <a:lnTo>
                    <a:pt x="1157287" y="790575"/>
                  </a:lnTo>
                  <a:lnTo>
                    <a:pt x="1157287" y="785812"/>
                  </a:lnTo>
                  <a:lnTo>
                    <a:pt x="1157287" y="790575"/>
                  </a:lnTo>
                  <a:lnTo>
                    <a:pt x="1157287" y="785812"/>
                  </a:lnTo>
                  <a:lnTo>
                    <a:pt x="1157287" y="790575"/>
                  </a:lnTo>
                  <a:lnTo>
                    <a:pt x="1152525" y="785812"/>
                  </a:lnTo>
                  <a:lnTo>
                    <a:pt x="1152525" y="790575"/>
                  </a:lnTo>
                  <a:lnTo>
                    <a:pt x="1147762" y="790575"/>
                  </a:lnTo>
                  <a:lnTo>
                    <a:pt x="1147762" y="795337"/>
                  </a:lnTo>
                  <a:lnTo>
                    <a:pt x="1147762" y="800100"/>
                  </a:lnTo>
                  <a:lnTo>
                    <a:pt x="1147762" y="804862"/>
                  </a:lnTo>
                  <a:lnTo>
                    <a:pt x="1152525" y="804862"/>
                  </a:lnTo>
                  <a:lnTo>
                    <a:pt x="1147762" y="804862"/>
                  </a:lnTo>
                  <a:lnTo>
                    <a:pt x="1152525" y="804862"/>
                  </a:lnTo>
                  <a:lnTo>
                    <a:pt x="1152525" y="808037"/>
                  </a:lnTo>
                  <a:lnTo>
                    <a:pt x="1147762" y="808037"/>
                  </a:lnTo>
                  <a:lnTo>
                    <a:pt x="1147762" y="812800"/>
                  </a:lnTo>
                  <a:lnTo>
                    <a:pt x="1152525" y="812800"/>
                  </a:lnTo>
                  <a:lnTo>
                    <a:pt x="1152525" y="817562"/>
                  </a:lnTo>
                  <a:lnTo>
                    <a:pt x="1152525" y="822325"/>
                  </a:lnTo>
                  <a:lnTo>
                    <a:pt x="1147762" y="822325"/>
                  </a:lnTo>
                  <a:lnTo>
                    <a:pt x="1147762" y="827087"/>
                  </a:lnTo>
                  <a:lnTo>
                    <a:pt x="1147762" y="831850"/>
                  </a:lnTo>
                  <a:lnTo>
                    <a:pt x="1143000" y="831850"/>
                  </a:lnTo>
                  <a:lnTo>
                    <a:pt x="1147762" y="831850"/>
                  </a:lnTo>
                  <a:lnTo>
                    <a:pt x="1152525" y="831850"/>
                  </a:lnTo>
                  <a:lnTo>
                    <a:pt x="1152525" y="836612"/>
                  </a:lnTo>
                  <a:lnTo>
                    <a:pt x="1157287" y="836612"/>
                  </a:lnTo>
                  <a:lnTo>
                    <a:pt x="1157287" y="841375"/>
                  </a:lnTo>
                  <a:lnTo>
                    <a:pt x="1157287" y="846137"/>
                  </a:lnTo>
                  <a:lnTo>
                    <a:pt x="1157287" y="849312"/>
                  </a:lnTo>
                  <a:lnTo>
                    <a:pt x="1157287" y="854075"/>
                  </a:lnTo>
                  <a:lnTo>
                    <a:pt x="1152525" y="854075"/>
                  </a:lnTo>
                  <a:lnTo>
                    <a:pt x="1152525" y="858837"/>
                  </a:lnTo>
                  <a:lnTo>
                    <a:pt x="1147762" y="858837"/>
                  </a:lnTo>
                  <a:lnTo>
                    <a:pt x="1147762" y="863600"/>
                  </a:lnTo>
                  <a:lnTo>
                    <a:pt x="1143000" y="863600"/>
                  </a:lnTo>
                  <a:lnTo>
                    <a:pt x="1143000" y="858837"/>
                  </a:lnTo>
                  <a:lnTo>
                    <a:pt x="1138237" y="858837"/>
                  </a:lnTo>
                  <a:lnTo>
                    <a:pt x="1133475" y="858837"/>
                  </a:lnTo>
                  <a:lnTo>
                    <a:pt x="1133475" y="863600"/>
                  </a:lnTo>
                  <a:lnTo>
                    <a:pt x="1128712" y="863600"/>
                  </a:lnTo>
                  <a:lnTo>
                    <a:pt x="1125537" y="863600"/>
                  </a:lnTo>
                  <a:lnTo>
                    <a:pt x="1125537" y="868362"/>
                  </a:lnTo>
                  <a:lnTo>
                    <a:pt x="1120775" y="868362"/>
                  </a:lnTo>
                  <a:lnTo>
                    <a:pt x="1120775" y="863600"/>
                  </a:lnTo>
                  <a:lnTo>
                    <a:pt x="1116012" y="863600"/>
                  </a:lnTo>
                  <a:lnTo>
                    <a:pt x="1111250" y="863600"/>
                  </a:lnTo>
                  <a:lnTo>
                    <a:pt x="1111250" y="858837"/>
                  </a:lnTo>
                  <a:lnTo>
                    <a:pt x="1111250" y="863600"/>
                  </a:lnTo>
                  <a:lnTo>
                    <a:pt x="1106487" y="863600"/>
                  </a:lnTo>
                  <a:lnTo>
                    <a:pt x="1106487" y="858837"/>
                  </a:lnTo>
                  <a:lnTo>
                    <a:pt x="1101725" y="858837"/>
                  </a:lnTo>
                  <a:lnTo>
                    <a:pt x="1096962" y="858837"/>
                  </a:lnTo>
                  <a:lnTo>
                    <a:pt x="1101725" y="858837"/>
                  </a:lnTo>
                  <a:lnTo>
                    <a:pt x="1101725" y="863600"/>
                  </a:lnTo>
                  <a:lnTo>
                    <a:pt x="1096962" y="863600"/>
                  </a:lnTo>
                  <a:lnTo>
                    <a:pt x="1096962" y="868362"/>
                  </a:lnTo>
                  <a:lnTo>
                    <a:pt x="1096962" y="873125"/>
                  </a:lnTo>
                  <a:lnTo>
                    <a:pt x="1092200" y="873125"/>
                  </a:lnTo>
                  <a:lnTo>
                    <a:pt x="1096962" y="873125"/>
                  </a:lnTo>
                  <a:lnTo>
                    <a:pt x="1096962" y="877887"/>
                  </a:lnTo>
                  <a:lnTo>
                    <a:pt x="1092200" y="877887"/>
                  </a:lnTo>
                  <a:lnTo>
                    <a:pt x="1092200" y="873125"/>
                  </a:lnTo>
                  <a:lnTo>
                    <a:pt x="1089025" y="873125"/>
                  </a:lnTo>
                  <a:lnTo>
                    <a:pt x="1084262" y="873125"/>
                  </a:lnTo>
                  <a:lnTo>
                    <a:pt x="1084262" y="868362"/>
                  </a:lnTo>
                  <a:lnTo>
                    <a:pt x="1084262" y="873125"/>
                  </a:lnTo>
                  <a:lnTo>
                    <a:pt x="1084262" y="868362"/>
                  </a:lnTo>
                  <a:lnTo>
                    <a:pt x="1084262" y="863600"/>
                  </a:lnTo>
                  <a:lnTo>
                    <a:pt x="1079500" y="863600"/>
                  </a:lnTo>
                  <a:lnTo>
                    <a:pt x="1079500" y="858837"/>
                  </a:lnTo>
                  <a:lnTo>
                    <a:pt x="1079500" y="854075"/>
                  </a:lnTo>
                  <a:lnTo>
                    <a:pt x="1074737" y="854075"/>
                  </a:lnTo>
                  <a:lnTo>
                    <a:pt x="1074737" y="849312"/>
                  </a:lnTo>
                  <a:lnTo>
                    <a:pt x="1069975" y="849312"/>
                  </a:lnTo>
                  <a:lnTo>
                    <a:pt x="1069975" y="854075"/>
                  </a:lnTo>
                  <a:lnTo>
                    <a:pt x="1065212" y="854075"/>
                  </a:lnTo>
                  <a:lnTo>
                    <a:pt x="1069975" y="854075"/>
                  </a:lnTo>
                  <a:lnTo>
                    <a:pt x="1069975" y="849312"/>
                  </a:lnTo>
                  <a:lnTo>
                    <a:pt x="1069975" y="846137"/>
                  </a:lnTo>
                  <a:lnTo>
                    <a:pt x="1065212" y="846137"/>
                  </a:lnTo>
                  <a:lnTo>
                    <a:pt x="1065212" y="849312"/>
                  </a:lnTo>
                  <a:lnTo>
                    <a:pt x="1060450" y="849312"/>
                  </a:lnTo>
                  <a:lnTo>
                    <a:pt x="1055687" y="849312"/>
                  </a:lnTo>
                  <a:lnTo>
                    <a:pt x="1055687" y="846137"/>
                  </a:lnTo>
                  <a:lnTo>
                    <a:pt x="1055687" y="849312"/>
                  </a:lnTo>
                  <a:lnTo>
                    <a:pt x="1052512" y="849312"/>
                  </a:lnTo>
                  <a:lnTo>
                    <a:pt x="1052512" y="854075"/>
                  </a:lnTo>
                  <a:lnTo>
                    <a:pt x="1052512" y="858837"/>
                  </a:lnTo>
                  <a:lnTo>
                    <a:pt x="1052512" y="863600"/>
                  </a:lnTo>
                  <a:lnTo>
                    <a:pt x="1047750" y="863600"/>
                  </a:lnTo>
                  <a:lnTo>
                    <a:pt x="1047750" y="858837"/>
                  </a:lnTo>
                  <a:lnTo>
                    <a:pt x="1042987" y="858837"/>
                  </a:lnTo>
                  <a:lnTo>
                    <a:pt x="1038225" y="858837"/>
                  </a:lnTo>
                  <a:lnTo>
                    <a:pt x="1038225" y="854075"/>
                  </a:lnTo>
                  <a:lnTo>
                    <a:pt x="1038225" y="849312"/>
                  </a:lnTo>
                  <a:lnTo>
                    <a:pt x="1042987" y="849312"/>
                  </a:lnTo>
                  <a:lnTo>
                    <a:pt x="1042987" y="846137"/>
                  </a:lnTo>
                  <a:lnTo>
                    <a:pt x="1042987" y="841375"/>
                  </a:lnTo>
                  <a:lnTo>
                    <a:pt x="1042987" y="836612"/>
                  </a:lnTo>
                  <a:lnTo>
                    <a:pt x="1042987" y="831850"/>
                  </a:lnTo>
                  <a:lnTo>
                    <a:pt x="1038225" y="831850"/>
                  </a:lnTo>
                  <a:lnTo>
                    <a:pt x="1038225" y="827087"/>
                  </a:lnTo>
                  <a:lnTo>
                    <a:pt x="1033462" y="827087"/>
                  </a:lnTo>
                  <a:lnTo>
                    <a:pt x="1033462" y="822325"/>
                  </a:lnTo>
                  <a:lnTo>
                    <a:pt x="1028700" y="822325"/>
                  </a:lnTo>
                  <a:lnTo>
                    <a:pt x="1023937" y="822325"/>
                  </a:lnTo>
                  <a:lnTo>
                    <a:pt x="1023937" y="817562"/>
                  </a:lnTo>
                  <a:lnTo>
                    <a:pt x="1023937" y="812800"/>
                  </a:lnTo>
                  <a:lnTo>
                    <a:pt x="1019175" y="812800"/>
                  </a:lnTo>
                  <a:lnTo>
                    <a:pt x="1019175" y="808037"/>
                  </a:lnTo>
                  <a:lnTo>
                    <a:pt x="1019175" y="812800"/>
                  </a:lnTo>
                  <a:lnTo>
                    <a:pt x="1014412" y="812800"/>
                  </a:lnTo>
                  <a:lnTo>
                    <a:pt x="1014412" y="817562"/>
                  </a:lnTo>
                  <a:lnTo>
                    <a:pt x="1011237" y="817562"/>
                  </a:lnTo>
                  <a:lnTo>
                    <a:pt x="1006475" y="817562"/>
                  </a:lnTo>
                  <a:lnTo>
                    <a:pt x="1006475" y="822325"/>
                  </a:lnTo>
                  <a:lnTo>
                    <a:pt x="1006475" y="827087"/>
                  </a:lnTo>
                  <a:lnTo>
                    <a:pt x="1011237" y="827087"/>
                  </a:lnTo>
                  <a:lnTo>
                    <a:pt x="1006475" y="827087"/>
                  </a:lnTo>
                  <a:lnTo>
                    <a:pt x="1006475" y="831850"/>
                  </a:lnTo>
                  <a:lnTo>
                    <a:pt x="1006475" y="836612"/>
                  </a:lnTo>
                  <a:lnTo>
                    <a:pt x="1006475" y="841375"/>
                  </a:lnTo>
                  <a:lnTo>
                    <a:pt x="1001712" y="841375"/>
                  </a:lnTo>
                  <a:lnTo>
                    <a:pt x="1001712" y="846137"/>
                  </a:lnTo>
                  <a:lnTo>
                    <a:pt x="996949" y="846137"/>
                  </a:lnTo>
                  <a:lnTo>
                    <a:pt x="1001712" y="841375"/>
                  </a:lnTo>
                  <a:lnTo>
                    <a:pt x="996949" y="841375"/>
                  </a:lnTo>
                  <a:lnTo>
                    <a:pt x="992187" y="841375"/>
                  </a:lnTo>
                  <a:lnTo>
                    <a:pt x="992187" y="836612"/>
                  </a:lnTo>
                  <a:lnTo>
                    <a:pt x="987424" y="836612"/>
                  </a:lnTo>
                  <a:lnTo>
                    <a:pt x="987424" y="831850"/>
                  </a:lnTo>
                  <a:lnTo>
                    <a:pt x="982662" y="831850"/>
                  </a:lnTo>
                  <a:lnTo>
                    <a:pt x="982662" y="827087"/>
                  </a:lnTo>
                  <a:lnTo>
                    <a:pt x="977899" y="827087"/>
                  </a:lnTo>
                  <a:lnTo>
                    <a:pt x="974724" y="827087"/>
                  </a:lnTo>
                  <a:lnTo>
                    <a:pt x="969962" y="827087"/>
                  </a:lnTo>
                  <a:lnTo>
                    <a:pt x="969962" y="822325"/>
                  </a:lnTo>
                  <a:lnTo>
                    <a:pt x="965199" y="822325"/>
                  </a:lnTo>
                  <a:lnTo>
                    <a:pt x="960437" y="822325"/>
                  </a:lnTo>
                  <a:lnTo>
                    <a:pt x="955674" y="822325"/>
                  </a:lnTo>
                  <a:lnTo>
                    <a:pt x="955674" y="817562"/>
                  </a:lnTo>
                  <a:lnTo>
                    <a:pt x="950912" y="817562"/>
                  </a:lnTo>
                  <a:lnTo>
                    <a:pt x="950912" y="812800"/>
                  </a:lnTo>
                  <a:lnTo>
                    <a:pt x="950912" y="808037"/>
                  </a:lnTo>
                  <a:lnTo>
                    <a:pt x="950912" y="804862"/>
                  </a:lnTo>
                  <a:lnTo>
                    <a:pt x="946149" y="804862"/>
                  </a:lnTo>
                  <a:lnTo>
                    <a:pt x="941387" y="804862"/>
                  </a:lnTo>
                  <a:lnTo>
                    <a:pt x="941387" y="800100"/>
                  </a:lnTo>
                  <a:lnTo>
                    <a:pt x="941387" y="804862"/>
                  </a:lnTo>
                  <a:lnTo>
                    <a:pt x="941387" y="800100"/>
                  </a:lnTo>
                  <a:lnTo>
                    <a:pt x="938212" y="800100"/>
                  </a:lnTo>
                  <a:lnTo>
                    <a:pt x="938212" y="795337"/>
                  </a:lnTo>
                  <a:lnTo>
                    <a:pt x="933449" y="795337"/>
                  </a:lnTo>
                  <a:lnTo>
                    <a:pt x="928687" y="795337"/>
                  </a:lnTo>
                  <a:lnTo>
                    <a:pt x="923924" y="795337"/>
                  </a:lnTo>
                  <a:lnTo>
                    <a:pt x="923924" y="790575"/>
                  </a:lnTo>
                  <a:lnTo>
                    <a:pt x="919162" y="790575"/>
                  </a:lnTo>
                  <a:lnTo>
                    <a:pt x="914399" y="790575"/>
                  </a:lnTo>
                  <a:lnTo>
                    <a:pt x="914399" y="785812"/>
                  </a:lnTo>
                  <a:lnTo>
                    <a:pt x="914399" y="781050"/>
                  </a:lnTo>
                  <a:lnTo>
                    <a:pt x="909637" y="781050"/>
                  </a:lnTo>
                  <a:lnTo>
                    <a:pt x="909637" y="776287"/>
                  </a:lnTo>
                  <a:lnTo>
                    <a:pt x="909637" y="771525"/>
                  </a:lnTo>
                  <a:lnTo>
                    <a:pt x="904874" y="771525"/>
                  </a:lnTo>
                  <a:lnTo>
                    <a:pt x="904874" y="768350"/>
                  </a:lnTo>
                  <a:lnTo>
                    <a:pt x="909637" y="768350"/>
                  </a:lnTo>
                  <a:lnTo>
                    <a:pt x="904874" y="768350"/>
                  </a:lnTo>
                  <a:lnTo>
                    <a:pt x="909637" y="768350"/>
                  </a:lnTo>
                  <a:lnTo>
                    <a:pt x="909637" y="763587"/>
                  </a:lnTo>
                  <a:lnTo>
                    <a:pt x="909637" y="758825"/>
                  </a:lnTo>
                  <a:lnTo>
                    <a:pt x="904874" y="758825"/>
                  </a:lnTo>
                  <a:lnTo>
                    <a:pt x="904874" y="754062"/>
                  </a:lnTo>
                  <a:lnTo>
                    <a:pt x="904874" y="749300"/>
                  </a:lnTo>
                  <a:lnTo>
                    <a:pt x="904874" y="744537"/>
                  </a:lnTo>
                  <a:lnTo>
                    <a:pt x="900112" y="744537"/>
                  </a:lnTo>
                  <a:lnTo>
                    <a:pt x="900112" y="739775"/>
                  </a:lnTo>
                  <a:lnTo>
                    <a:pt x="896937" y="739775"/>
                  </a:lnTo>
                  <a:lnTo>
                    <a:pt x="896937" y="735012"/>
                  </a:lnTo>
                  <a:lnTo>
                    <a:pt x="900112" y="735012"/>
                  </a:lnTo>
                  <a:lnTo>
                    <a:pt x="900112" y="730250"/>
                  </a:lnTo>
                  <a:lnTo>
                    <a:pt x="896937" y="730250"/>
                  </a:lnTo>
                  <a:lnTo>
                    <a:pt x="896937" y="727075"/>
                  </a:lnTo>
                  <a:lnTo>
                    <a:pt x="900112" y="727075"/>
                  </a:lnTo>
                  <a:lnTo>
                    <a:pt x="896937" y="727075"/>
                  </a:lnTo>
                  <a:lnTo>
                    <a:pt x="896937" y="722312"/>
                  </a:lnTo>
                  <a:lnTo>
                    <a:pt x="896937" y="717550"/>
                  </a:lnTo>
                  <a:lnTo>
                    <a:pt x="892174" y="717550"/>
                  </a:lnTo>
                  <a:lnTo>
                    <a:pt x="892174" y="712787"/>
                  </a:lnTo>
                  <a:lnTo>
                    <a:pt x="887412" y="712787"/>
                  </a:lnTo>
                  <a:lnTo>
                    <a:pt x="887412" y="708025"/>
                  </a:lnTo>
                  <a:lnTo>
                    <a:pt x="882649" y="708025"/>
                  </a:lnTo>
                  <a:lnTo>
                    <a:pt x="882649" y="703262"/>
                  </a:lnTo>
                  <a:lnTo>
                    <a:pt x="882649" y="698500"/>
                  </a:lnTo>
                  <a:lnTo>
                    <a:pt x="877887" y="698500"/>
                  </a:lnTo>
                  <a:lnTo>
                    <a:pt x="877887" y="693737"/>
                  </a:lnTo>
                  <a:lnTo>
                    <a:pt x="877887" y="690562"/>
                  </a:lnTo>
                  <a:lnTo>
                    <a:pt x="877887" y="685800"/>
                  </a:lnTo>
                  <a:lnTo>
                    <a:pt x="882649" y="685800"/>
                  </a:lnTo>
                  <a:lnTo>
                    <a:pt x="882649" y="681037"/>
                  </a:lnTo>
                  <a:lnTo>
                    <a:pt x="877887" y="681037"/>
                  </a:lnTo>
                  <a:lnTo>
                    <a:pt x="877887" y="676275"/>
                  </a:lnTo>
                  <a:lnTo>
                    <a:pt x="877887" y="671512"/>
                  </a:lnTo>
                  <a:lnTo>
                    <a:pt x="873124" y="671512"/>
                  </a:lnTo>
                  <a:lnTo>
                    <a:pt x="873124" y="666750"/>
                  </a:lnTo>
                  <a:lnTo>
                    <a:pt x="868362" y="666750"/>
                  </a:lnTo>
                  <a:lnTo>
                    <a:pt x="863599" y="666750"/>
                  </a:lnTo>
                  <a:lnTo>
                    <a:pt x="863599" y="671512"/>
                  </a:lnTo>
                  <a:lnTo>
                    <a:pt x="863599" y="666750"/>
                  </a:lnTo>
                  <a:lnTo>
                    <a:pt x="860424" y="666750"/>
                  </a:lnTo>
                  <a:lnTo>
                    <a:pt x="860424" y="671512"/>
                  </a:lnTo>
                  <a:lnTo>
                    <a:pt x="860424" y="666750"/>
                  </a:lnTo>
                  <a:lnTo>
                    <a:pt x="855662" y="666750"/>
                  </a:lnTo>
                  <a:lnTo>
                    <a:pt x="850899" y="666750"/>
                  </a:lnTo>
                  <a:lnTo>
                    <a:pt x="850899" y="661987"/>
                  </a:lnTo>
                  <a:lnTo>
                    <a:pt x="846137" y="661987"/>
                  </a:lnTo>
                  <a:lnTo>
                    <a:pt x="841374" y="661987"/>
                  </a:lnTo>
                  <a:lnTo>
                    <a:pt x="841374" y="657225"/>
                  </a:lnTo>
                  <a:lnTo>
                    <a:pt x="836612" y="657225"/>
                  </a:lnTo>
                  <a:lnTo>
                    <a:pt x="836612" y="654050"/>
                  </a:lnTo>
                  <a:lnTo>
                    <a:pt x="831849" y="654050"/>
                  </a:lnTo>
                  <a:lnTo>
                    <a:pt x="827087" y="654050"/>
                  </a:lnTo>
                  <a:lnTo>
                    <a:pt x="827087" y="649287"/>
                  </a:lnTo>
                  <a:lnTo>
                    <a:pt x="827087" y="654050"/>
                  </a:lnTo>
                  <a:lnTo>
                    <a:pt x="827087" y="649287"/>
                  </a:lnTo>
                  <a:lnTo>
                    <a:pt x="827087" y="654050"/>
                  </a:lnTo>
                  <a:lnTo>
                    <a:pt x="822324" y="654050"/>
                  </a:lnTo>
                  <a:lnTo>
                    <a:pt x="822324" y="649287"/>
                  </a:lnTo>
                  <a:lnTo>
                    <a:pt x="819149" y="649287"/>
                  </a:lnTo>
                  <a:lnTo>
                    <a:pt x="819149" y="654050"/>
                  </a:lnTo>
                  <a:lnTo>
                    <a:pt x="819149" y="649287"/>
                  </a:lnTo>
                  <a:lnTo>
                    <a:pt x="819149" y="654050"/>
                  </a:lnTo>
                  <a:lnTo>
                    <a:pt x="814387" y="654050"/>
                  </a:lnTo>
                  <a:lnTo>
                    <a:pt x="814387" y="657225"/>
                  </a:lnTo>
                  <a:lnTo>
                    <a:pt x="809624" y="657225"/>
                  </a:lnTo>
                  <a:lnTo>
                    <a:pt x="804862" y="657225"/>
                  </a:lnTo>
                  <a:lnTo>
                    <a:pt x="804862" y="661987"/>
                  </a:lnTo>
                  <a:lnTo>
                    <a:pt x="804862" y="666750"/>
                  </a:lnTo>
                  <a:lnTo>
                    <a:pt x="809624" y="666750"/>
                  </a:lnTo>
                  <a:lnTo>
                    <a:pt x="804862" y="666750"/>
                  </a:lnTo>
                  <a:lnTo>
                    <a:pt x="804862" y="671512"/>
                  </a:lnTo>
                  <a:lnTo>
                    <a:pt x="800099" y="671512"/>
                  </a:lnTo>
                  <a:lnTo>
                    <a:pt x="800099" y="676275"/>
                  </a:lnTo>
                  <a:lnTo>
                    <a:pt x="800099" y="681037"/>
                  </a:lnTo>
                  <a:lnTo>
                    <a:pt x="800099" y="685800"/>
                  </a:lnTo>
                  <a:lnTo>
                    <a:pt x="795337" y="685800"/>
                  </a:lnTo>
                  <a:lnTo>
                    <a:pt x="795337" y="681037"/>
                  </a:lnTo>
                  <a:lnTo>
                    <a:pt x="790574" y="681037"/>
                  </a:lnTo>
                  <a:lnTo>
                    <a:pt x="790574" y="685800"/>
                  </a:lnTo>
                  <a:lnTo>
                    <a:pt x="785812" y="685800"/>
                  </a:lnTo>
                  <a:lnTo>
                    <a:pt x="782637" y="685800"/>
                  </a:lnTo>
                  <a:lnTo>
                    <a:pt x="777874" y="685800"/>
                  </a:lnTo>
                  <a:lnTo>
                    <a:pt x="773112" y="685800"/>
                  </a:lnTo>
                  <a:lnTo>
                    <a:pt x="773112" y="690562"/>
                  </a:lnTo>
                  <a:lnTo>
                    <a:pt x="773112" y="693737"/>
                  </a:lnTo>
                  <a:lnTo>
                    <a:pt x="773112" y="698500"/>
                  </a:lnTo>
                  <a:lnTo>
                    <a:pt x="777874" y="698500"/>
                  </a:lnTo>
                  <a:lnTo>
                    <a:pt x="777874" y="703262"/>
                  </a:lnTo>
                  <a:lnTo>
                    <a:pt x="773112" y="703262"/>
                  </a:lnTo>
                  <a:lnTo>
                    <a:pt x="777874" y="703262"/>
                  </a:lnTo>
                  <a:lnTo>
                    <a:pt x="777874" y="708025"/>
                  </a:lnTo>
                  <a:lnTo>
                    <a:pt x="773112" y="708025"/>
                  </a:lnTo>
                  <a:lnTo>
                    <a:pt x="777874" y="708025"/>
                  </a:lnTo>
                  <a:lnTo>
                    <a:pt x="777874" y="712787"/>
                  </a:lnTo>
                  <a:lnTo>
                    <a:pt x="773112" y="712787"/>
                  </a:lnTo>
                  <a:lnTo>
                    <a:pt x="773112" y="717550"/>
                  </a:lnTo>
                  <a:lnTo>
                    <a:pt x="773112" y="722312"/>
                  </a:lnTo>
                  <a:lnTo>
                    <a:pt x="777874" y="722312"/>
                  </a:lnTo>
                  <a:lnTo>
                    <a:pt x="782637" y="722312"/>
                  </a:lnTo>
                  <a:lnTo>
                    <a:pt x="782637" y="727075"/>
                  </a:lnTo>
                  <a:lnTo>
                    <a:pt x="782637" y="730250"/>
                  </a:lnTo>
                  <a:lnTo>
                    <a:pt x="782637" y="735012"/>
                  </a:lnTo>
                  <a:lnTo>
                    <a:pt x="785812" y="735012"/>
                  </a:lnTo>
                  <a:lnTo>
                    <a:pt x="785812" y="739775"/>
                  </a:lnTo>
                  <a:lnTo>
                    <a:pt x="785812" y="735012"/>
                  </a:lnTo>
                  <a:lnTo>
                    <a:pt x="785812" y="739775"/>
                  </a:lnTo>
                  <a:lnTo>
                    <a:pt x="785812" y="735012"/>
                  </a:lnTo>
                  <a:lnTo>
                    <a:pt x="785812" y="739775"/>
                  </a:lnTo>
                  <a:lnTo>
                    <a:pt x="790574" y="739775"/>
                  </a:lnTo>
                  <a:lnTo>
                    <a:pt x="795337" y="739775"/>
                  </a:lnTo>
                  <a:lnTo>
                    <a:pt x="795337" y="744537"/>
                  </a:lnTo>
                  <a:lnTo>
                    <a:pt x="800099" y="744537"/>
                  </a:lnTo>
                  <a:lnTo>
                    <a:pt x="804862" y="744537"/>
                  </a:lnTo>
                  <a:lnTo>
                    <a:pt x="804862" y="749300"/>
                  </a:lnTo>
                  <a:lnTo>
                    <a:pt x="804862" y="744537"/>
                  </a:lnTo>
                  <a:lnTo>
                    <a:pt x="804862" y="749300"/>
                  </a:lnTo>
                  <a:lnTo>
                    <a:pt x="800099" y="749300"/>
                  </a:lnTo>
                  <a:lnTo>
                    <a:pt x="800099" y="754062"/>
                  </a:lnTo>
                  <a:lnTo>
                    <a:pt x="800099" y="749300"/>
                  </a:lnTo>
                  <a:lnTo>
                    <a:pt x="800099" y="754062"/>
                  </a:lnTo>
                  <a:lnTo>
                    <a:pt x="800099" y="749300"/>
                  </a:lnTo>
                  <a:lnTo>
                    <a:pt x="795337" y="749300"/>
                  </a:lnTo>
                  <a:lnTo>
                    <a:pt x="795337" y="754062"/>
                  </a:lnTo>
                  <a:lnTo>
                    <a:pt x="790574" y="754062"/>
                  </a:lnTo>
                  <a:lnTo>
                    <a:pt x="790574" y="758825"/>
                  </a:lnTo>
                  <a:lnTo>
                    <a:pt x="785812" y="758825"/>
                  </a:lnTo>
                  <a:lnTo>
                    <a:pt x="785812" y="763587"/>
                  </a:lnTo>
                  <a:lnTo>
                    <a:pt x="790574" y="763587"/>
                  </a:lnTo>
                  <a:lnTo>
                    <a:pt x="785812" y="763587"/>
                  </a:lnTo>
                  <a:lnTo>
                    <a:pt x="785812" y="768350"/>
                  </a:lnTo>
                  <a:lnTo>
                    <a:pt x="782637" y="768350"/>
                  </a:lnTo>
                  <a:lnTo>
                    <a:pt x="777874" y="768350"/>
                  </a:lnTo>
                  <a:lnTo>
                    <a:pt x="777874" y="771525"/>
                  </a:lnTo>
                  <a:lnTo>
                    <a:pt x="777874" y="776287"/>
                  </a:lnTo>
                  <a:lnTo>
                    <a:pt x="773112" y="776287"/>
                  </a:lnTo>
                  <a:lnTo>
                    <a:pt x="777874" y="776287"/>
                  </a:lnTo>
                  <a:lnTo>
                    <a:pt x="773112" y="776287"/>
                  </a:lnTo>
                  <a:lnTo>
                    <a:pt x="777874" y="781050"/>
                  </a:lnTo>
                  <a:lnTo>
                    <a:pt x="773112" y="781050"/>
                  </a:lnTo>
                  <a:lnTo>
                    <a:pt x="777874" y="781050"/>
                  </a:lnTo>
                  <a:lnTo>
                    <a:pt x="777874" y="785812"/>
                  </a:lnTo>
                  <a:lnTo>
                    <a:pt x="777874" y="790575"/>
                  </a:lnTo>
                  <a:lnTo>
                    <a:pt x="773112" y="790575"/>
                  </a:lnTo>
                  <a:lnTo>
                    <a:pt x="777874" y="795337"/>
                  </a:lnTo>
                  <a:lnTo>
                    <a:pt x="773112" y="795337"/>
                  </a:lnTo>
                  <a:lnTo>
                    <a:pt x="768349" y="795337"/>
                  </a:lnTo>
                  <a:lnTo>
                    <a:pt x="763587" y="795337"/>
                  </a:lnTo>
                  <a:lnTo>
                    <a:pt x="763587" y="800100"/>
                  </a:lnTo>
                  <a:lnTo>
                    <a:pt x="758824" y="800100"/>
                  </a:lnTo>
                  <a:lnTo>
                    <a:pt x="758824" y="804862"/>
                  </a:lnTo>
                  <a:lnTo>
                    <a:pt x="758824" y="808037"/>
                  </a:lnTo>
                  <a:lnTo>
                    <a:pt x="763587" y="808037"/>
                  </a:lnTo>
                  <a:lnTo>
                    <a:pt x="758824" y="808037"/>
                  </a:lnTo>
                  <a:lnTo>
                    <a:pt x="763587" y="808037"/>
                  </a:lnTo>
                  <a:lnTo>
                    <a:pt x="763587" y="812800"/>
                  </a:lnTo>
                  <a:lnTo>
                    <a:pt x="758824" y="812800"/>
                  </a:lnTo>
                  <a:lnTo>
                    <a:pt x="758824" y="817562"/>
                  </a:lnTo>
                  <a:lnTo>
                    <a:pt x="758824" y="822325"/>
                  </a:lnTo>
                  <a:lnTo>
                    <a:pt x="763587" y="822325"/>
                  </a:lnTo>
                  <a:lnTo>
                    <a:pt x="763587" y="827087"/>
                  </a:lnTo>
                  <a:lnTo>
                    <a:pt x="763587" y="831850"/>
                  </a:lnTo>
                  <a:lnTo>
                    <a:pt x="768349" y="831850"/>
                  </a:lnTo>
                  <a:lnTo>
                    <a:pt x="768349" y="836612"/>
                  </a:lnTo>
                  <a:lnTo>
                    <a:pt x="773112" y="836612"/>
                  </a:lnTo>
                  <a:lnTo>
                    <a:pt x="773112" y="841375"/>
                  </a:lnTo>
                  <a:lnTo>
                    <a:pt x="777874" y="841375"/>
                  </a:lnTo>
                  <a:lnTo>
                    <a:pt x="782637" y="841375"/>
                  </a:lnTo>
                  <a:lnTo>
                    <a:pt x="782637" y="846137"/>
                  </a:lnTo>
                  <a:lnTo>
                    <a:pt x="785812" y="846137"/>
                  </a:lnTo>
                  <a:lnTo>
                    <a:pt x="785812" y="849312"/>
                  </a:lnTo>
                  <a:lnTo>
                    <a:pt x="790574" y="849312"/>
                  </a:lnTo>
                  <a:lnTo>
                    <a:pt x="790574" y="854075"/>
                  </a:lnTo>
                  <a:lnTo>
                    <a:pt x="785812" y="854075"/>
                  </a:lnTo>
                  <a:lnTo>
                    <a:pt x="782637" y="854075"/>
                  </a:lnTo>
                  <a:lnTo>
                    <a:pt x="777874" y="854075"/>
                  </a:lnTo>
                  <a:lnTo>
                    <a:pt x="777874" y="849312"/>
                  </a:lnTo>
                  <a:lnTo>
                    <a:pt x="777874" y="854075"/>
                  </a:lnTo>
                  <a:lnTo>
                    <a:pt x="777874" y="849312"/>
                  </a:lnTo>
                  <a:lnTo>
                    <a:pt x="773112" y="849312"/>
                  </a:lnTo>
                  <a:lnTo>
                    <a:pt x="768349" y="849312"/>
                  </a:lnTo>
                  <a:lnTo>
                    <a:pt x="763587" y="849312"/>
                  </a:lnTo>
                  <a:lnTo>
                    <a:pt x="763587" y="846137"/>
                  </a:lnTo>
                  <a:lnTo>
                    <a:pt x="768349" y="846137"/>
                  </a:lnTo>
                  <a:lnTo>
                    <a:pt x="763587" y="846137"/>
                  </a:lnTo>
                  <a:lnTo>
                    <a:pt x="758824" y="846137"/>
                  </a:lnTo>
                  <a:lnTo>
                    <a:pt x="754062" y="846137"/>
                  </a:lnTo>
                  <a:lnTo>
                    <a:pt x="749299" y="846137"/>
                  </a:lnTo>
                  <a:lnTo>
                    <a:pt x="749299" y="849312"/>
                  </a:lnTo>
                  <a:lnTo>
                    <a:pt x="754062" y="849312"/>
                  </a:lnTo>
                  <a:lnTo>
                    <a:pt x="754062" y="854075"/>
                  </a:lnTo>
                  <a:lnTo>
                    <a:pt x="758824" y="854075"/>
                  </a:lnTo>
                  <a:lnTo>
                    <a:pt x="754062" y="854075"/>
                  </a:lnTo>
                  <a:lnTo>
                    <a:pt x="754062" y="858837"/>
                  </a:lnTo>
                  <a:lnTo>
                    <a:pt x="749299" y="858837"/>
                  </a:lnTo>
                  <a:lnTo>
                    <a:pt x="754062" y="858837"/>
                  </a:lnTo>
                  <a:lnTo>
                    <a:pt x="754062" y="863600"/>
                  </a:lnTo>
                  <a:lnTo>
                    <a:pt x="758824" y="863600"/>
                  </a:lnTo>
                  <a:lnTo>
                    <a:pt x="758824" y="868362"/>
                  </a:lnTo>
                  <a:lnTo>
                    <a:pt x="758824" y="873125"/>
                  </a:lnTo>
                  <a:lnTo>
                    <a:pt x="758824" y="877887"/>
                  </a:lnTo>
                  <a:lnTo>
                    <a:pt x="754062" y="877887"/>
                  </a:lnTo>
                  <a:lnTo>
                    <a:pt x="754062" y="882650"/>
                  </a:lnTo>
                  <a:lnTo>
                    <a:pt x="749299" y="882650"/>
                  </a:lnTo>
                  <a:lnTo>
                    <a:pt x="749299" y="877887"/>
                  </a:lnTo>
                  <a:lnTo>
                    <a:pt x="746124" y="877887"/>
                  </a:lnTo>
                  <a:lnTo>
                    <a:pt x="746124" y="882650"/>
                  </a:lnTo>
                  <a:lnTo>
                    <a:pt x="746124" y="885825"/>
                  </a:lnTo>
                  <a:lnTo>
                    <a:pt x="741362" y="885825"/>
                  </a:lnTo>
                  <a:lnTo>
                    <a:pt x="741362" y="890587"/>
                  </a:lnTo>
                  <a:lnTo>
                    <a:pt x="741362" y="895350"/>
                  </a:lnTo>
                  <a:lnTo>
                    <a:pt x="746124" y="895350"/>
                  </a:lnTo>
                  <a:lnTo>
                    <a:pt x="746124" y="900113"/>
                  </a:lnTo>
                  <a:lnTo>
                    <a:pt x="741362" y="900113"/>
                  </a:lnTo>
                  <a:lnTo>
                    <a:pt x="746124" y="900113"/>
                  </a:lnTo>
                  <a:lnTo>
                    <a:pt x="746124" y="904875"/>
                  </a:lnTo>
                  <a:lnTo>
                    <a:pt x="741362" y="904875"/>
                  </a:lnTo>
                  <a:lnTo>
                    <a:pt x="736599" y="904875"/>
                  </a:lnTo>
                  <a:lnTo>
                    <a:pt x="736599" y="900113"/>
                  </a:lnTo>
                  <a:lnTo>
                    <a:pt x="731837" y="900113"/>
                  </a:lnTo>
                  <a:lnTo>
                    <a:pt x="731837" y="904875"/>
                  </a:lnTo>
                  <a:lnTo>
                    <a:pt x="736599" y="904875"/>
                  </a:lnTo>
                  <a:lnTo>
                    <a:pt x="736599" y="909638"/>
                  </a:lnTo>
                  <a:lnTo>
                    <a:pt x="731837" y="909638"/>
                  </a:lnTo>
                  <a:lnTo>
                    <a:pt x="731837" y="904875"/>
                  </a:lnTo>
                  <a:lnTo>
                    <a:pt x="731837" y="909638"/>
                  </a:lnTo>
                  <a:lnTo>
                    <a:pt x="727074" y="909638"/>
                  </a:lnTo>
                  <a:lnTo>
                    <a:pt x="727074" y="904875"/>
                  </a:lnTo>
                  <a:lnTo>
                    <a:pt x="722312" y="904875"/>
                  </a:lnTo>
                  <a:lnTo>
                    <a:pt x="717549" y="904875"/>
                  </a:lnTo>
                  <a:lnTo>
                    <a:pt x="712787" y="904875"/>
                  </a:lnTo>
                  <a:lnTo>
                    <a:pt x="712787" y="900113"/>
                  </a:lnTo>
                  <a:lnTo>
                    <a:pt x="708024" y="900113"/>
                  </a:lnTo>
                  <a:lnTo>
                    <a:pt x="704849" y="900113"/>
                  </a:lnTo>
                  <a:lnTo>
                    <a:pt x="704849" y="904875"/>
                  </a:lnTo>
                  <a:lnTo>
                    <a:pt x="704849" y="909638"/>
                  </a:lnTo>
                  <a:lnTo>
                    <a:pt x="708024" y="909638"/>
                  </a:lnTo>
                  <a:lnTo>
                    <a:pt x="704849" y="909638"/>
                  </a:lnTo>
                  <a:lnTo>
                    <a:pt x="700087" y="909638"/>
                  </a:lnTo>
                  <a:lnTo>
                    <a:pt x="695324" y="909638"/>
                  </a:lnTo>
                  <a:lnTo>
                    <a:pt x="695324" y="914400"/>
                  </a:lnTo>
                  <a:lnTo>
                    <a:pt x="695324" y="909638"/>
                  </a:lnTo>
                  <a:lnTo>
                    <a:pt x="690562" y="909638"/>
                  </a:lnTo>
                  <a:lnTo>
                    <a:pt x="690562" y="904875"/>
                  </a:lnTo>
                  <a:lnTo>
                    <a:pt x="685799" y="904875"/>
                  </a:lnTo>
                  <a:lnTo>
                    <a:pt x="681037" y="904875"/>
                  </a:lnTo>
                  <a:lnTo>
                    <a:pt x="685799" y="904875"/>
                  </a:lnTo>
                  <a:lnTo>
                    <a:pt x="685799" y="909638"/>
                  </a:lnTo>
                  <a:lnTo>
                    <a:pt x="685799" y="914400"/>
                  </a:lnTo>
                  <a:lnTo>
                    <a:pt x="685799" y="919163"/>
                  </a:lnTo>
                  <a:lnTo>
                    <a:pt x="690562" y="919163"/>
                  </a:lnTo>
                  <a:lnTo>
                    <a:pt x="690562" y="922338"/>
                  </a:lnTo>
                  <a:lnTo>
                    <a:pt x="685799" y="922338"/>
                  </a:lnTo>
                  <a:lnTo>
                    <a:pt x="685799" y="927100"/>
                  </a:lnTo>
                  <a:lnTo>
                    <a:pt x="685799" y="931863"/>
                  </a:lnTo>
                  <a:lnTo>
                    <a:pt x="685799" y="936625"/>
                  </a:lnTo>
                  <a:lnTo>
                    <a:pt x="690562" y="936625"/>
                  </a:lnTo>
                  <a:lnTo>
                    <a:pt x="690562" y="941388"/>
                  </a:lnTo>
                  <a:lnTo>
                    <a:pt x="690562" y="946150"/>
                  </a:lnTo>
                  <a:lnTo>
                    <a:pt x="685799" y="946150"/>
                  </a:lnTo>
                  <a:lnTo>
                    <a:pt x="681037" y="946150"/>
                  </a:lnTo>
                  <a:lnTo>
                    <a:pt x="676274" y="946150"/>
                  </a:lnTo>
                  <a:lnTo>
                    <a:pt x="676274" y="941388"/>
                  </a:lnTo>
                  <a:lnTo>
                    <a:pt x="671512" y="941388"/>
                  </a:lnTo>
                  <a:lnTo>
                    <a:pt x="668337" y="941388"/>
                  </a:lnTo>
                  <a:lnTo>
                    <a:pt x="668337" y="936625"/>
                  </a:lnTo>
                  <a:lnTo>
                    <a:pt x="668337" y="941388"/>
                  </a:lnTo>
                  <a:lnTo>
                    <a:pt x="663574" y="941388"/>
                  </a:lnTo>
                  <a:lnTo>
                    <a:pt x="663574" y="936625"/>
                  </a:lnTo>
                  <a:lnTo>
                    <a:pt x="658812" y="936625"/>
                  </a:lnTo>
                  <a:lnTo>
                    <a:pt x="654049" y="931863"/>
                  </a:lnTo>
                  <a:lnTo>
                    <a:pt x="649287" y="931863"/>
                  </a:lnTo>
                  <a:lnTo>
                    <a:pt x="649287" y="927100"/>
                  </a:lnTo>
                  <a:lnTo>
                    <a:pt x="649287" y="922338"/>
                  </a:lnTo>
                  <a:lnTo>
                    <a:pt x="649287" y="919163"/>
                  </a:lnTo>
                  <a:lnTo>
                    <a:pt x="649287" y="914400"/>
                  </a:lnTo>
                  <a:lnTo>
                    <a:pt x="644524" y="914400"/>
                  </a:lnTo>
                  <a:lnTo>
                    <a:pt x="639762" y="914400"/>
                  </a:lnTo>
                  <a:lnTo>
                    <a:pt x="634999" y="914400"/>
                  </a:lnTo>
                  <a:lnTo>
                    <a:pt x="634999" y="909638"/>
                  </a:lnTo>
                  <a:lnTo>
                    <a:pt x="630237" y="909638"/>
                  </a:lnTo>
                  <a:lnTo>
                    <a:pt x="630237" y="914400"/>
                  </a:lnTo>
                  <a:lnTo>
                    <a:pt x="627062" y="914400"/>
                  </a:lnTo>
                  <a:lnTo>
                    <a:pt x="627062" y="919163"/>
                  </a:lnTo>
                  <a:lnTo>
                    <a:pt x="627062" y="922338"/>
                  </a:lnTo>
                  <a:lnTo>
                    <a:pt x="627062" y="919163"/>
                  </a:lnTo>
                  <a:lnTo>
                    <a:pt x="627062" y="922338"/>
                  </a:lnTo>
                  <a:lnTo>
                    <a:pt x="622299" y="922338"/>
                  </a:lnTo>
                  <a:lnTo>
                    <a:pt x="622299" y="927100"/>
                  </a:lnTo>
                  <a:lnTo>
                    <a:pt x="627062" y="927100"/>
                  </a:lnTo>
                  <a:lnTo>
                    <a:pt x="627062" y="931863"/>
                  </a:lnTo>
                  <a:lnTo>
                    <a:pt x="627062" y="936625"/>
                  </a:lnTo>
                  <a:lnTo>
                    <a:pt x="630237" y="936625"/>
                  </a:lnTo>
                  <a:lnTo>
                    <a:pt x="630237" y="941388"/>
                  </a:lnTo>
                  <a:lnTo>
                    <a:pt x="627062" y="941388"/>
                  </a:lnTo>
                  <a:lnTo>
                    <a:pt x="627062" y="946150"/>
                  </a:lnTo>
                  <a:lnTo>
                    <a:pt x="622299" y="946150"/>
                  </a:lnTo>
                  <a:lnTo>
                    <a:pt x="622299" y="950913"/>
                  </a:lnTo>
                  <a:lnTo>
                    <a:pt x="627062" y="950913"/>
                  </a:lnTo>
                  <a:lnTo>
                    <a:pt x="622299" y="950913"/>
                  </a:lnTo>
                  <a:lnTo>
                    <a:pt x="617537" y="950913"/>
                  </a:lnTo>
                  <a:lnTo>
                    <a:pt x="617537" y="946150"/>
                  </a:lnTo>
                  <a:lnTo>
                    <a:pt x="617537" y="941388"/>
                  </a:lnTo>
                  <a:lnTo>
                    <a:pt x="617537" y="936625"/>
                  </a:lnTo>
                  <a:lnTo>
                    <a:pt x="612774" y="936625"/>
                  </a:lnTo>
                  <a:lnTo>
                    <a:pt x="612774" y="931863"/>
                  </a:lnTo>
                  <a:lnTo>
                    <a:pt x="608012" y="931863"/>
                  </a:lnTo>
                  <a:lnTo>
                    <a:pt x="608012" y="927100"/>
                  </a:lnTo>
                  <a:lnTo>
                    <a:pt x="603249" y="927100"/>
                  </a:lnTo>
                  <a:lnTo>
                    <a:pt x="603249" y="922338"/>
                  </a:lnTo>
                  <a:lnTo>
                    <a:pt x="603249" y="919163"/>
                  </a:lnTo>
                  <a:lnTo>
                    <a:pt x="598487" y="919163"/>
                  </a:lnTo>
                  <a:lnTo>
                    <a:pt x="598487" y="922338"/>
                  </a:lnTo>
                  <a:lnTo>
                    <a:pt x="598487" y="919163"/>
                  </a:lnTo>
                  <a:lnTo>
                    <a:pt x="598487" y="922338"/>
                  </a:lnTo>
                  <a:lnTo>
                    <a:pt x="598487" y="919163"/>
                  </a:lnTo>
                  <a:lnTo>
                    <a:pt x="593724" y="919163"/>
                  </a:lnTo>
                  <a:lnTo>
                    <a:pt x="593724" y="922338"/>
                  </a:lnTo>
                  <a:lnTo>
                    <a:pt x="590549" y="922338"/>
                  </a:lnTo>
                  <a:lnTo>
                    <a:pt x="590549" y="927100"/>
                  </a:lnTo>
                  <a:lnTo>
                    <a:pt x="590549" y="931863"/>
                  </a:lnTo>
                  <a:lnTo>
                    <a:pt x="585787" y="931863"/>
                  </a:lnTo>
                  <a:lnTo>
                    <a:pt x="585787" y="936625"/>
                  </a:lnTo>
                  <a:lnTo>
                    <a:pt x="585787" y="931863"/>
                  </a:lnTo>
                  <a:lnTo>
                    <a:pt x="581024" y="931863"/>
                  </a:lnTo>
                  <a:lnTo>
                    <a:pt x="581024" y="927100"/>
                  </a:lnTo>
                  <a:lnTo>
                    <a:pt x="576262" y="922338"/>
                  </a:lnTo>
                  <a:lnTo>
                    <a:pt x="571499" y="922338"/>
                  </a:lnTo>
                  <a:lnTo>
                    <a:pt x="566737" y="922338"/>
                  </a:lnTo>
                  <a:lnTo>
                    <a:pt x="566737" y="919163"/>
                  </a:lnTo>
                  <a:lnTo>
                    <a:pt x="561974" y="919163"/>
                  </a:lnTo>
                  <a:lnTo>
                    <a:pt x="561974" y="922338"/>
                  </a:lnTo>
                  <a:lnTo>
                    <a:pt x="557212" y="922338"/>
                  </a:lnTo>
                  <a:lnTo>
                    <a:pt x="554037" y="922338"/>
                  </a:lnTo>
                  <a:lnTo>
                    <a:pt x="554037" y="919163"/>
                  </a:lnTo>
                  <a:lnTo>
                    <a:pt x="549274" y="919163"/>
                  </a:lnTo>
                  <a:lnTo>
                    <a:pt x="549274" y="914400"/>
                  </a:lnTo>
                  <a:lnTo>
                    <a:pt x="549274" y="909638"/>
                  </a:lnTo>
                  <a:lnTo>
                    <a:pt x="544512" y="909638"/>
                  </a:lnTo>
                  <a:lnTo>
                    <a:pt x="544512" y="904875"/>
                  </a:lnTo>
                  <a:lnTo>
                    <a:pt x="544512" y="900113"/>
                  </a:lnTo>
                  <a:lnTo>
                    <a:pt x="539749" y="900113"/>
                  </a:lnTo>
                  <a:lnTo>
                    <a:pt x="539749" y="895350"/>
                  </a:lnTo>
                  <a:lnTo>
                    <a:pt x="544512" y="895350"/>
                  </a:lnTo>
                  <a:lnTo>
                    <a:pt x="544512" y="890587"/>
                  </a:lnTo>
                  <a:lnTo>
                    <a:pt x="549274" y="890587"/>
                  </a:lnTo>
                  <a:lnTo>
                    <a:pt x="549274" y="885825"/>
                  </a:lnTo>
                  <a:lnTo>
                    <a:pt x="554037" y="885825"/>
                  </a:lnTo>
                  <a:lnTo>
                    <a:pt x="554037" y="882650"/>
                  </a:lnTo>
                  <a:lnTo>
                    <a:pt x="554037" y="877887"/>
                  </a:lnTo>
                  <a:lnTo>
                    <a:pt x="549274" y="877887"/>
                  </a:lnTo>
                  <a:lnTo>
                    <a:pt x="554037" y="877887"/>
                  </a:lnTo>
                  <a:lnTo>
                    <a:pt x="554037" y="873125"/>
                  </a:lnTo>
                  <a:lnTo>
                    <a:pt x="549274" y="873125"/>
                  </a:lnTo>
                  <a:lnTo>
                    <a:pt x="549274" y="868362"/>
                  </a:lnTo>
                  <a:lnTo>
                    <a:pt x="544512" y="868362"/>
                  </a:lnTo>
                  <a:lnTo>
                    <a:pt x="544512" y="873125"/>
                  </a:lnTo>
                  <a:lnTo>
                    <a:pt x="539749" y="873125"/>
                  </a:lnTo>
                  <a:lnTo>
                    <a:pt x="539749" y="868362"/>
                  </a:lnTo>
                  <a:lnTo>
                    <a:pt x="534987" y="868362"/>
                  </a:lnTo>
                  <a:lnTo>
                    <a:pt x="534987" y="863600"/>
                  </a:lnTo>
                  <a:lnTo>
                    <a:pt x="534987" y="858837"/>
                  </a:lnTo>
                  <a:lnTo>
                    <a:pt x="534987" y="854075"/>
                  </a:lnTo>
                  <a:lnTo>
                    <a:pt x="534987" y="849312"/>
                  </a:lnTo>
                  <a:lnTo>
                    <a:pt x="530224" y="849312"/>
                  </a:lnTo>
                  <a:lnTo>
                    <a:pt x="530224" y="854075"/>
                  </a:lnTo>
                  <a:lnTo>
                    <a:pt x="525462" y="854075"/>
                  </a:lnTo>
                  <a:lnTo>
                    <a:pt x="520699" y="854075"/>
                  </a:lnTo>
                  <a:lnTo>
                    <a:pt x="515937" y="854075"/>
                  </a:lnTo>
                  <a:lnTo>
                    <a:pt x="515937" y="849312"/>
                  </a:lnTo>
                  <a:lnTo>
                    <a:pt x="520699" y="849312"/>
                  </a:lnTo>
                  <a:lnTo>
                    <a:pt x="525462" y="849312"/>
                  </a:lnTo>
                  <a:lnTo>
                    <a:pt x="530224" y="849312"/>
                  </a:lnTo>
                  <a:lnTo>
                    <a:pt x="530224" y="846137"/>
                  </a:lnTo>
                  <a:lnTo>
                    <a:pt x="530224" y="849312"/>
                  </a:lnTo>
                  <a:lnTo>
                    <a:pt x="530224" y="846137"/>
                  </a:lnTo>
                  <a:lnTo>
                    <a:pt x="534987" y="846137"/>
                  </a:lnTo>
                  <a:lnTo>
                    <a:pt x="534987" y="849312"/>
                  </a:lnTo>
                  <a:lnTo>
                    <a:pt x="534987" y="846137"/>
                  </a:lnTo>
                  <a:lnTo>
                    <a:pt x="530224" y="846137"/>
                  </a:lnTo>
                  <a:lnTo>
                    <a:pt x="530224" y="841375"/>
                  </a:lnTo>
                  <a:lnTo>
                    <a:pt x="534987" y="841375"/>
                  </a:lnTo>
                  <a:lnTo>
                    <a:pt x="530224" y="841375"/>
                  </a:lnTo>
                  <a:lnTo>
                    <a:pt x="525462" y="841375"/>
                  </a:lnTo>
                  <a:lnTo>
                    <a:pt x="520699" y="841375"/>
                  </a:lnTo>
                  <a:lnTo>
                    <a:pt x="515937" y="841375"/>
                  </a:lnTo>
                  <a:lnTo>
                    <a:pt x="515937" y="836612"/>
                  </a:lnTo>
                  <a:lnTo>
                    <a:pt x="512762" y="836612"/>
                  </a:lnTo>
                  <a:lnTo>
                    <a:pt x="507999" y="836612"/>
                  </a:lnTo>
                  <a:lnTo>
                    <a:pt x="503237" y="836612"/>
                  </a:lnTo>
                  <a:lnTo>
                    <a:pt x="503237" y="831850"/>
                  </a:lnTo>
                  <a:lnTo>
                    <a:pt x="498474" y="831850"/>
                  </a:lnTo>
                  <a:lnTo>
                    <a:pt x="503237" y="831850"/>
                  </a:lnTo>
                  <a:lnTo>
                    <a:pt x="498474" y="831850"/>
                  </a:lnTo>
                  <a:lnTo>
                    <a:pt x="498474" y="827087"/>
                  </a:lnTo>
                  <a:lnTo>
                    <a:pt x="493712" y="827087"/>
                  </a:lnTo>
                  <a:lnTo>
                    <a:pt x="493712" y="822325"/>
                  </a:lnTo>
                  <a:lnTo>
                    <a:pt x="488949" y="822325"/>
                  </a:lnTo>
                  <a:lnTo>
                    <a:pt x="488949" y="817562"/>
                  </a:lnTo>
                  <a:lnTo>
                    <a:pt x="488949" y="812800"/>
                  </a:lnTo>
                  <a:lnTo>
                    <a:pt x="484187" y="812800"/>
                  </a:lnTo>
                  <a:lnTo>
                    <a:pt x="484187" y="808037"/>
                  </a:lnTo>
                  <a:lnTo>
                    <a:pt x="479424" y="808037"/>
                  </a:lnTo>
                  <a:lnTo>
                    <a:pt x="479424" y="804862"/>
                  </a:lnTo>
                  <a:lnTo>
                    <a:pt x="476249" y="804862"/>
                  </a:lnTo>
                  <a:lnTo>
                    <a:pt x="476249" y="800100"/>
                  </a:lnTo>
                  <a:lnTo>
                    <a:pt x="471487" y="800100"/>
                  </a:lnTo>
                  <a:lnTo>
                    <a:pt x="471487" y="804862"/>
                  </a:lnTo>
                  <a:lnTo>
                    <a:pt x="466724" y="804862"/>
                  </a:lnTo>
                  <a:lnTo>
                    <a:pt x="466724" y="808037"/>
                  </a:lnTo>
                  <a:lnTo>
                    <a:pt x="461962" y="808037"/>
                  </a:lnTo>
                  <a:lnTo>
                    <a:pt x="461962" y="804862"/>
                  </a:lnTo>
                  <a:lnTo>
                    <a:pt x="461962" y="808037"/>
                  </a:lnTo>
                  <a:lnTo>
                    <a:pt x="461962" y="804862"/>
                  </a:lnTo>
                  <a:lnTo>
                    <a:pt x="457199" y="804862"/>
                  </a:lnTo>
                  <a:lnTo>
                    <a:pt x="457199" y="808037"/>
                  </a:lnTo>
                  <a:lnTo>
                    <a:pt x="452437" y="808037"/>
                  </a:lnTo>
                  <a:lnTo>
                    <a:pt x="452437" y="804862"/>
                  </a:lnTo>
                  <a:lnTo>
                    <a:pt x="452437" y="808037"/>
                  </a:lnTo>
                  <a:lnTo>
                    <a:pt x="447674" y="808037"/>
                  </a:lnTo>
                  <a:lnTo>
                    <a:pt x="447674" y="812800"/>
                  </a:lnTo>
                  <a:lnTo>
                    <a:pt x="442912" y="812800"/>
                  </a:lnTo>
                  <a:lnTo>
                    <a:pt x="438149" y="812800"/>
                  </a:lnTo>
                  <a:lnTo>
                    <a:pt x="438149" y="817562"/>
                  </a:lnTo>
                  <a:lnTo>
                    <a:pt x="438149" y="812800"/>
                  </a:lnTo>
                  <a:lnTo>
                    <a:pt x="434974" y="812800"/>
                  </a:lnTo>
                  <a:lnTo>
                    <a:pt x="430212" y="812800"/>
                  </a:lnTo>
                  <a:lnTo>
                    <a:pt x="425449" y="812800"/>
                  </a:lnTo>
                  <a:lnTo>
                    <a:pt x="425449" y="817562"/>
                  </a:lnTo>
                  <a:lnTo>
                    <a:pt x="430212" y="817562"/>
                  </a:lnTo>
                  <a:lnTo>
                    <a:pt x="425449" y="817562"/>
                  </a:lnTo>
                  <a:lnTo>
                    <a:pt x="425449" y="822325"/>
                  </a:lnTo>
                  <a:lnTo>
                    <a:pt x="420687" y="822325"/>
                  </a:lnTo>
                  <a:lnTo>
                    <a:pt x="420687" y="817562"/>
                  </a:lnTo>
                  <a:lnTo>
                    <a:pt x="415924" y="817562"/>
                  </a:lnTo>
                  <a:lnTo>
                    <a:pt x="411162" y="817562"/>
                  </a:lnTo>
                  <a:lnTo>
                    <a:pt x="406399" y="817562"/>
                  </a:lnTo>
                  <a:lnTo>
                    <a:pt x="406399" y="812800"/>
                  </a:lnTo>
                  <a:lnTo>
                    <a:pt x="401637" y="812800"/>
                  </a:lnTo>
                  <a:lnTo>
                    <a:pt x="398462" y="812800"/>
                  </a:lnTo>
                  <a:lnTo>
                    <a:pt x="393699" y="812800"/>
                  </a:lnTo>
                  <a:lnTo>
                    <a:pt x="393699" y="808037"/>
                  </a:lnTo>
                  <a:lnTo>
                    <a:pt x="393699" y="804862"/>
                  </a:lnTo>
                  <a:lnTo>
                    <a:pt x="388937" y="804862"/>
                  </a:lnTo>
                  <a:lnTo>
                    <a:pt x="388937" y="800100"/>
                  </a:lnTo>
                  <a:lnTo>
                    <a:pt x="388937" y="804862"/>
                  </a:lnTo>
                  <a:lnTo>
                    <a:pt x="388937" y="800100"/>
                  </a:lnTo>
                  <a:lnTo>
                    <a:pt x="388937" y="804862"/>
                  </a:lnTo>
                  <a:lnTo>
                    <a:pt x="388937" y="800100"/>
                  </a:lnTo>
                  <a:lnTo>
                    <a:pt x="384174" y="800100"/>
                  </a:lnTo>
                  <a:lnTo>
                    <a:pt x="379412" y="800100"/>
                  </a:lnTo>
                  <a:lnTo>
                    <a:pt x="374649" y="800100"/>
                  </a:lnTo>
                  <a:lnTo>
                    <a:pt x="369887" y="800100"/>
                  </a:lnTo>
                  <a:lnTo>
                    <a:pt x="369887" y="804862"/>
                  </a:lnTo>
                  <a:lnTo>
                    <a:pt x="365124" y="804862"/>
                  </a:lnTo>
                  <a:lnTo>
                    <a:pt x="365124" y="808037"/>
                  </a:lnTo>
                  <a:lnTo>
                    <a:pt x="361949" y="808037"/>
                  </a:lnTo>
                  <a:lnTo>
                    <a:pt x="361949" y="804862"/>
                  </a:lnTo>
                  <a:lnTo>
                    <a:pt x="361949" y="808037"/>
                  </a:lnTo>
                  <a:lnTo>
                    <a:pt x="357187" y="808037"/>
                  </a:lnTo>
                  <a:lnTo>
                    <a:pt x="357187" y="804862"/>
                  </a:lnTo>
                  <a:lnTo>
                    <a:pt x="357187" y="800100"/>
                  </a:lnTo>
                  <a:lnTo>
                    <a:pt x="357187" y="795337"/>
                  </a:lnTo>
                  <a:lnTo>
                    <a:pt x="352424" y="795337"/>
                  </a:lnTo>
                  <a:lnTo>
                    <a:pt x="347662" y="795337"/>
                  </a:lnTo>
                  <a:lnTo>
                    <a:pt x="347662" y="800100"/>
                  </a:lnTo>
                  <a:lnTo>
                    <a:pt x="342899" y="795337"/>
                  </a:lnTo>
                  <a:lnTo>
                    <a:pt x="342899" y="790575"/>
                  </a:lnTo>
                  <a:lnTo>
                    <a:pt x="338137" y="790575"/>
                  </a:lnTo>
                  <a:lnTo>
                    <a:pt x="338137" y="785812"/>
                  </a:lnTo>
                  <a:lnTo>
                    <a:pt x="333374" y="785812"/>
                  </a:lnTo>
                  <a:lnTo>
                    <a:pt x="333374" y="781050"/>
                  </a:lnTo>
                  <a:lnTo>
                    <a:pt x="328612" y="781050"/>
                  </a:lnTo>
                  <a:lnTo>
                    <a:pt x="328612" y="776287"/>
                  </a:lnTo>
                  <a:lnTo>
                    <a:pt x="323849" y="781050"/>
                  </a:lnTo>
                  <a:lnTo>
                    <a:pt x="320674" y="781050"/>
                  </a:lnTo>
                  <a:lnTo>
                    <a:pt x="315912" y="781050"/>
                  </a:lnTo>
                  <a:lnTo>
                    <a:pt x="315912" y="776287"/>
                  </a:lnTo>
                  <a:lnTo>
                    <a:pt x="315912" y="771525"/>
                  </a:lnTo>
                  <a:lnTo>
                    <a:pt x="311149" y="771525"/>
                  </a:lnTo>
                  <a:lnTo>
                    <a:pt x="311149" y="768350"/>
                  </a:lnTo>
                  <a:lnTo>
                    <a:pt x="306387" y="768350"/>
                  </a:lnTo>
                  <a:lnTo>
                    <a:pt x="306387" y="771525"/>
                  </a:lnTo>
                  <a:lnTo>
                    <a:pt x="306387" y="768350"/>
                  </a:lnTo>
                  <a:lnTo>
                    <a:pt x="306387" y="771525"/>
                  </a:lnTo>
                  <a:lnTo>
                    <a:pt x="306387" y="768350"/>
                  </a:lnTo>
                  <a:lnTo>
                    <a:pt x="301624" y="768350"/>
                  </a:lnTo>
                  <a:lnTo>
                    <a:pt x="301624" y="771525"/>
                  </a:lnTo>
                  <a:lnTo>
                    <a:pt x="301624" y="768350"/>
                  </a:lnTo>
                  <a:lnTo>
                    <a:pt x="301624" y="771525"/>
                  </a:lnTo>
                  <a:lnTo>
                    <a:pt x="301624" y="768350"/>
                  </a:lnTo>
                  <a:lnTo>
                    <a:pt x="296862" y="768350"/>
                  </a:lnTo>
                  <a:lnTo>
                    <a:pt x="296862" y="771525"/>
                  </a:lnTo>
                  <a:lnTo>
                    <a:pt x="296862" y="768350"/>
                  </a:lnTo>
                  <a:lnTo>
                    <a:pt x="296862" y="771525"/>
                  </a:lnTo>
                  <a:lnTo>
                    <a:pt x="296862" y="768350"/>
                  </a:lnTo>
                  <a:lnTo>
                    <a:pt x="292099" y="768350"/>
                  </a:lnTo>
                  <a:lnTo>
                    <a:pt x="287337" y="768350"/>
                  </a:lnTo>
                  <a:lnTo>
                    <a:pt x="287337" y="763587"/>
                  </a:lnTo>
                  <a:lnTo>
                    <a:pt x="284162" y="763587"/>
                  </a:lnTo>
                  <a:lnTo>
                    <a:pt x="279399" y="758825"/>
                  </a:lnTo>
                  <a:lnTo>
                    <a:pt x="279399" y="763587"/>
                  </a:lnTo>
                  <a:lnTo>
                    <a:pt x="274637" y="763587"/>
                  </a:lnTo>
                  <a:lnTo>
                    <a:pt x="269874" y="763587"/>
                  </a:lnTo>
                  <a:lnTo>
                    <a:pt x="265112" y="763587"/>
                  </a:lnTo>
                  <a:lnTo>
                    <a:pt x="260349" y="763587"/>
                  </a:lnTo>
                  <a:lnTo>
                    <a:pt x="260349" y="758825"/>
                  </a:lnTo>
                  <a:lnTo>
                    <a:pt x="255587" y="758825"/>
                  </a:lnTo>
                  <a:lnTo>
                    <a:pt x="255587" y="754062"/>
                  </a:lnTo>
                  <a:lnTo>
                    <a:pt x="255587" y="758825"/>
                  </a:lnTo>
                  <a:lnTo>
                    <a:pt x="255587" y="754062"/>
                  </a:lnTo>
                  <a:lnTo>
                    <a:pt x="250824" y="754062"/>
                  </a:lnTo>
                  <a:lnTo>
                    <a:pt x="250824" y="758825"/>
                  </a:lnTo>
                  <a:lnTo>
                    <a:pt x="247649" y="758825"/>
                  </a:lnTo>
                  <a:lnTo>
                    <a:pt x="247649" y="754062"/>
                  </a:lnTo>
                  <a:lnTo>
                    <a:pt x="247649" y="758825"/>
                  </a:lnTo>
                  <a:lnTo>
                    <a:pt x="242887" y="758825"/>
                  </a:lnTo>
                  <a:lnTo>
                    <a:pt x="242887" y="754062"/>
                  </a:lnTo>
                  <a:lnTo>
                    <a:pt x="238124" y="754062"/>
                  </a:lnTo>
                  <a:lnTo>
                    <a:pt x="238124" y="758825"/>
                  </a:lnTo>
                  <a:lnTo>
                    <a:pt x="233362" y="758825"/>
                  </a:lnTo>
                  <a:lnTo>
                    <a:pt x="233362" y="754062"/>
                  </a:lnTo>
                  <a:lnTo>
                    <a:pt x="228599" y="754062"/>
                  </a:lnTo>
                  <a:lnTo>
                    <a:pt x="228599" y="749300"/>
                  </a:lnTo>
                  <a:lnTo>
                    <a:pt x="233362" y="749300"/>
                  </a:lnTo>
                  <a:lnTo>
                    <a:pt x="228599" y="749300"/>
                  </a:lnTo>
                  <a:lnTo>
                    <a:pt x="228599" y="744537"/>
                  </a:lnTo>
                  <a:lnTo>
                    <a:pt x="233362" y="744537"/>
                  </a:lnTo>
                  <a:lnTo>
                    <a:pt x="233362" y="739775"/>
                  </a:lnTo>
                  <a:lnTo>
                    <a:pt x="228599" y="739775"/>
                  </a:lnTo>
                  <a:lnTo>
                    <a:pt x="228599" y="735012"/>
                  </a:lnTo>
                  <a:lnTo>
                    <a:pt x="223837" y="735012"/>
                  </a:lnTo>
                  <a:lnTo>
                    <a:pt x="223837" y="739775"/>
                  </a:lnTo>
                  <a:lnTo>
                    <a:pt x="219074" y="739775"/>
                  </a:lnTo>
                  <a:lnTo>
                    <a:pt x="214312" y="739775"/>
                  </a:lnTo>
                  <a:lnTo>
                    <a:pt x="214312" y="735012"/>
                  </a:lnTo>
                  <a:lnTo>
                    <a:pt x="214312" y="739775"/>
                  </a:lnTo>
                  <a:lnTo>
                    <a:pt x="209549" y="739775"/>
                  </a:lnTo>
                  <a:lnTo>
                    <a:pt x="206374" y="739775"/>
                  </a:lnTo>
                  <a:lnTo>
                    <a:pt x="206374" y="735012"/>
                  </a:lnTo>
                  <a:lnTo>
                    <a:pt x="201612" y="735012"/>
                  </a:lnTo>
                  <a:lnTo>
                    <a:pt x="201612" y="730250"/>
                  </a:lnTo>
                  <a:lnTo>
                    <a:pt x="196849" y="730250"/>
                  </a:lnTo>
                  <a:lnTo>
                    <a:pt x="196849" y="727075"/>
                  </a:lnTo>
                  <a:lnTo>
                    <a:pt x="196849" y="722312"/>
                  </a:lnTo>
                  <a:lnTo>
                    <a:pt x="192087" y="722312"/>
                  </a:lnTo>
                  <a:lnTo>
                    <a:pt x="187324" y="722312"/>
                  </a:lnTo>
                  <a:lnTo>
                    <a:pt x="187324" y="717550"/>
                  </a:lnTo>
                  <a:lnTo>
                    <a:pt x="182562" y="717550"/>
                  </a:lnTo>
                  <a:lnTo>
                    <a:pt x="182562" y="712787"/>
                  </a:lnTo>
                  <a:lnTo>
                    <a:pt x="177799" y="712787"/>
                  </a:lnTo>
                  <a:lnTo>
                    <a:pt x="177799" y="708025"/>
                  </a:lnTo>
                  <a:lnTo>
                    <a:pt x="173037" y="708025"/>
                  </a:lnTo>
                  <a:lnTo>
                    <a:pt x="169862" y="708025"/>
                  </a:lnTo>
                  <a:lnTo>
                    <a:pt x="169862" y="703262"/>
                  </a:lnTo>
                  <a:lnTo>
                    <a:pt x="169862" y="698500"/>
                  </a:lnTo>
                  <a:lnTo>
                    <a:pt x="165099" y="698500"/>
                  </a:lnTo>
                  <a:lnTo>
                    <a:pt x="160337" y="698500"/>
                  </a:lnTo>
                  <a:lnTo>
                    <a:pt x="160337" y="703262"/>
                  </a:lnTo>
                  <a:lnTo>
                    <a:pt x="160337" y="698500"/>
                  </a:lnTo>
                  <a:lnTo>
                    <a:pt x="155574" y="698500"/>
                  </a:lnTo>
                  <a:lnTo>
                    <a:pt x="150812" y="698500"/>
                  </a:lnTo>
                  <a:lnTo>
                    <a:pt x="150812" y="693737"/>
                  </a:lnTo>
                  <a:lnTo>
                    <a:pt x="146050" y="693737"/>
                  </a:lnTo>
                  <a:lnTo>
                    <a:pt x="146050" y="690562"/>
                  </a:lnTo>
                  <a:lnTo>
                    <a:pt x="141287" y="690562"/>
                  </a:lnTo>
                  <a:lnTo>
                    <a:pt x="136525" y="690562"/>
                  </a:lnTo>
                  <a:lnTo>
                    <a:pt x="136525" y="693737"/>
                  </a:lnTo>
                  <a:lnTo>
                    <a:pt x="131762" y="693737"/>
                  </a:lnTo>
                  <a:lnTo>
                    <a:pt x="131762" y="690562"/>
                  </a:lnTo>
                  <a:lnTo>
                    <a:pt x="131762" y="693737"/>
                  </a:lnTo>
                  <a:lnTo>
                    <a:pt x="128587" y="693737"/>
                  </a:lnTo>
                  <a:lnTo>
                    <a:pt x="123825" y="693737"/>
                  </a:lnTo>
                  <a:lnTo>
                    <a:pt x="123825" y="690562"/>
                  </a:lnTo>
                  <a:lnTo>
                    <a:pt x="119062" y="690562"/>
                  </a:lnTo>
                  <a:lnTo>
                    <a:pt x="114300" y="690562"/>
                  </a:lnTo>
                  <a:lnTo>
                    <a:pt x="114300" y="685800"/>
                  </a:lnTo>
                  <a:lnTo>
                    <a:pt x="109537" y="685800"/>
                  </a:lnTo>
                  <a:lnTo>
                    <a:pt x="109537" y="690562"/>
                  </a:lnTo>
                  <a:lnTo>
                    <a:pt x="109537" y="685800"/>
                  </a:lnTo>
                  <a:lnTo>
                    <a:pt x="104775" y="685800"/>
                  </a:lnTo>
                  <a:lnTo>
                    <a:pt x="104775" y="690562"/>
                  </a:lnTo>
                  <a:lnTo>
                    <a:pt x="104775" y="685800"/>
                  </a:lnTo>
                  <a:lnTo>
                    <a:pt x="100012" y="685800"/>
                  </a:lnTo>
                  <a:lnTo>
                    <a:pt x="95249" y="685800"/>
                  </a:lnTo>
                  <a:lnTo>
                    <a:pt x="92074" y="685800"/>
                  </a:lnTo>
                  <a:lnTo>
                    <a:pt x="92074" y="681037"/>
                  </a:lnTo>
                  <a:lnTo>
                    <a:pt x="87312" y="681037"/>
                  </a:lnTo>
                  <a:lnTo>
                    <a:pt x="82549" y="681037"/>
                  </a:lnTo>
                  <a:lnTo>
                    <a:pt x="82549" y="676275"/>
                  </a:lnTo>
                  <a:lnTo>
                    <a:pt x="77787" y="676275"/>
                  </a:lnTo>
                  <a:lnTo>
                    <a:pt x="77787" y="671512"/>
                  </a:lnTo>
                  <a:lnTo>
                    <a:pt x="73024" y="671512"/>
                  </a:lnTo>
                  <a:lnTo>
                    <a:pt x="73024" y="666750"/>
                  </a:lnTo>
                  <a:lnTo>
                    <a:pt x="68262" y="666750"/>
                  </a:lnTo>
                  <a:lnTo>
                    <a:pt x="68262" y="661987"/>
                  </a:lnTo>
                  <a:lnTo>
                    <a:pt x="63499" y="661987"/>
                  </a:lnTo>
                  <a:lnTo>
                    <a:pt x="58737" y="661987"/>
                  </a:lnTo>
                  <a:lnTo>
                    <a:pt x="58737" y="657225"/>
                  </a:lnTo>
                  <a:lnTo>
                    <a:pt x="55562" y="657225"/>
                  </a:lnTo>
                  <a:lnTo>
                    <a:pt x="55562" y="654050"/>
                  </a:lnTo>
                  <a:lnTo>
                    <a:pt x="50799" y="654050"/>
                  </a:lnTo>
                  <a:lnTo>
                    <a:pt x="50799" y="649287"/>
                  </a:lnTo>
                  <a:lnTo>
                    <a:pt x="46037" y="639762"/>
                  </a:lnTo>
                  <a:lnTo>
                    <a:pt x="46037" y="635000"/>
                  </a:lnTo>
                  <a:lnTo>
                    <a:pt x="41274" y="635000"/>
                  </a:lnTo>
                  <a:lnTo>
                    <a:pt x="36512" y="635000"/>
                  </a:lnTo>
                  <a:lnTo>
                    <a:pt x="36512" y="630237"/>
                  </a:lnTo>
                  <a:lnTo>
                    <a:pt x="31749" y="630237"/>
                  </a:lnTo>
                  <a:lnTo>
                    <a:pt x="31749" y="625475"/>
                  </a:lnTo>
                  <a:lnTo>
                    <a:pt x="31749" y="620712"/>
                  </a:lnTo>
                  <a:lnTo>
                    <a:pt x="26987" y="620712"/>
                  </a:lnTo>
                  <a:lnTo>
                    <a:pt x="26987" y="615950"/>
                  </a:lnTo>
                  <a:lnTo>
                    <a:pt x="22224" y="612775"/>
                  </a:lnTo>
                  <a:lnTo>
                    <a:pt x="22224" y="608012"/>
                  </a:lnTo>
                  <a:lnTo>
                    <a:pt x="26987" y="608012"/>
                  </a:lnTo>
                  <a:lnTo>
                    <a:pt x="26987" y="603250"/>
                  </a:lnTo>
                  <a:lnTo>
                    <a:pt x="26987" y="598487"/>
                  </a:lnTo>
                  <a:lnTo>
                    <a:pt x="26987" y="593725"/>
                  </a:lnTo>
                  <a:lnTo>
                    <a:pt x="22224" y="593725"/>
                  </a:lnTo>
                  <a:lnTo>
                    <a:pt x="17462" y="593725"/>
                  </a:lnTo>
                  <a:lnTo>
                    <a:pt x="17462" y="588962"/>
                  </a:lnTo>
                  <a:lnTo>
                    <a:pt x="22224" y="588962"/>
                  </a:lnTo>
                  <a:lnTo>
                    <a:pt x="22224" y="584200"/>
                  </a:lnTo>
                  <a:lnTo>
                    <a:pt x="17462" y="584200"/>
                  </a:lnTo>
                  <a:lnTo>
                    <a:pt x="17462" y="579437"/>
                  </a:lnTo>
                  <a:lnTo>
                    <a:pt x="17462" y="576262"/>
                  </a:lnTo>
                  <a:lnTo>
                    <a:pt x="14287" y="576262"/>
                  </a:lnTo>
                  <a:lnTo>
                    <a:pt x="9524" y="576262"/>
                  </a:lnTo>
                  <a:lnTo>
                    <a:pt x="9524" y="571500"/>
                  </a:lnTo>
                  <a:lnTo>
                    <a:pt x="4762" y="566737"/>
                  </a:lnTo>
                  <a:lnTo>
                    <a:pt x="4762" y="561975"/>
                  </a:lnTo>
                  <a:lnTo>
                    <a:pt x="4762" y="557212"/>
                  </a:lnTo>
                  <a:lnTo>
                    <a:pt x="0" y="557212"/>
                  </a:lnTo>
                  <a:lnTo>
                    <a:pt x="0" y="552450"/>
                  </a:lnTo>
                  <a:lnTo>
                    <a:pt x="4762" y="552450"/>
                  </a:lnTo>
                  <a:lnTo>
                    <a:pt x="4762" y="547687"/>
                  </a:lnTo>
                  <a:lnTo>
                    <a:pt x="0" y="547687"/>
                  </a:lnTo>
                  <a:lnTo>
                    <a:pt x="4762" y="547687"/>
                  </a:lnTo>
                  <a:lnTo>
                    <a:pt x="4762" y="542925"/>
                  </a:lnTo>
                  <a:lnTo>
                    <a:pt x="9524" y="542925"/>
                  </a:lnTo>
                  <a:lnTo>
                    <a:pt x="14287" y="542925"/>
                  </a:lnTo>
                  <a:lnTo>
                    <a:pt x="17462" y="542925"/>
                  </a:lnTo>
                  <a:lnTo>
                    <a:pt x="17462" y="539750"/>
                  </a:lnTo>
                  <a:lnTo>
                    <a:pt x="22224" y="539750"/>
                  </a:lnTo>
                  <a:lnTo>
                    <a:pt x="17462" y="539750"/>
                  </a:lnTo>
                  <a:lnTo>
                    <a:pt x="22224" y="539750"/>
                  </a:lnTo>
                  <a:lnTo>
                    <a:pt x="22224" y="534987"/>
                  </a:lnTo>
                  <a:lnTo>
                    <a:pt x="22224" y="539750"/>
                  </a:lnTo>
                  <a:lnTo>
                    <a:pt x="22224" y="534987"/>
                  </a:lnTo>
                  <a:lnTo>
                    <a:pt x="22224" y="530225"/>
                  </a:lnTo>
                  <a:lnTo>
                    <a:pt x="22224" y="525462"/>
                  </a:lnTo>
                  <a:lnTo>
                    <a:pt x="26987" y="525462"/>
                  </a:lnTo>
                  <a:lnTo>
                    <a:pt x="26987" y="520700"/>
                  </a:lnTo>
                  <a:lnTo>
                    <a:pt x="31749" y="520700"/>
                  </a:lnTo>
                  <a:lnTo>
                    <a:pt x="26987" y="520700"/>
                  </a:lnTo>
                  <a:lnTo>
                    <a:pt x="26987" y="515937"/>
                  </a:lnTo>
                  <a:lnTo>
                    <a:pt x="22224" y="515937"/>
                  </a:lnTo>
                  <a:lnTo>
                    <a:pt x="22224" y="511175"/>
                  </a:lnTo>
                  <a:lnTo>
                    <a:pt x="26987" y="511175"/>
                  </a:lnTo>
                  <a:lnTo>
                    <a:pt x="26987" y="506412"/>
                  </a:lnTo>
                  <a:lnTo>
                    <a:pt x="26987" y="501650"/>
                  </a:lnTo>
                  <a:lnTo>
                    <a:pt x="26987" y="498475"/>
                  </a:lnTo>
                  <a:lnTo>
                    <a:pt x="26987" y="493712"/>
                  </a:lnTo>
                  <a:lnTo>
                    <a:pt x="26987" y="488950"/>
                  </a:lnTo>
                  <a:lnTo>
                    <a:pt x="26987" y="484187"/>
                  </a:lnTo>
                  <a:lnTo>
                    <a:pt x="31749" y="484187"/>
                  </a:lnTo>
                  <a:lnTo>
                    <a:pt x="26987" y="484187"/>
                  </a:lnTo>
                  <a:lnTo>
                    <a:pt x="22224" y="484187"/>
                  </a:lnTo>
                  <a:lnTo>
                    <a:pt x="22224" y="479425"/>
                  </a:lnTo>
                  <a:lnTo>
                    <a:pt x="22224" y="474662"/>
                  </a:lnTo>
                  <a:lnTo>
                    <a:pt x="26987" y="474662"/>
                  </a:lnTo>
                  <a:lnTo>
                    <a:pt x="22224" y="474662"/>
                  </a:lnTo>
                  <a:lnTo>
                    <a:pt x="22224" y="469900"/>
                  </a:lnTo>
                  <a:lnTo>
                    <a:pt x="26987" y="469900"/>
                  </a:lnTo>
                  <a:lnTo>
                    <a:pt x="31749" y="469900"/>
                  </a:lnTo>
                  <a:lnTo>
                    <a:pt x="36512" y="469900"/>
                  </a:lnTo>
                  <a:lnTo>
                    <a:pt x="36512" y="465137"/>
                  </a:lnTo>
                  <a:lnTo>
                    <a:pt x="41274" y="465137"/>
                  </a:lnTo>
                  <a:lnTo>
                    <a:pt x="41274" y="461962"/>
                  </a:lnTo>
                  <a:lnTo>
                    <a:pt x="41274" y="457200"/>
                  </a:lnTo>
                  <a:lnTo>
                    <a:pt x="36512" y="457200"/>
                  </a:lnTo>
                  <a:lnTo>
                    <a:pt x="36512" y="452437"/>
                  </a:lnTo>
                  <a:lnTo>
                    <a:pt x="31749" y="452437"/>
                  </a:lnTo>
                  <a:lnTo>
                    <a:pt x="26987" y="452437"/>
                  </a:lnTo>
                  <a:lnTo>
                    <a:pt x="26987" y="447675"/>
                  </a:lnTo>
                  <a:lnTo>
                    <a:pt x="26987" y="452437"/>
                  </a:lnTo>
                  <a:lnTo>
                    <a:pt x="22224" y="452437"/>
                  </a:lnTo>
                  <a:lnTo>
                    <a:pt x="17462" y="452437"/>
                  </a:lnTo>
                  <a:lnTo>
                    <a:pt x="17462" y="447675"/>
                  </a:lnTo>
                  <a:lnTo>
                    <a:pt x="14287" y="447675"/>
                  </a:lnTo>
                  <a:lnTo>
                    <a:pt x="14287" y="442912"/>
                  </a:lnTo>
                  <a:lnTo>
                    <a:pt x="14287" y="438150"/>
                  </a:lnTo>
                  <a:lnTo>
                    <a:pt x="17462" y="438150"/>
                  </a:lnTo>
                  <a:lnTo>
                    <a:pt x="17462" y="433387"/>
                  </a:lnTo>
                  <a:lnTo>
                    <a:pt x="17462" y="428625"/>
                  </a:lnTo>
                  <a:lnTo>
                    <a:pt x="17462" y="423862"/>
                  </a:lnTo>
                  <a:lnTo>
                    <a:pt x="22224" y="423862"/>
                  </a:lnTo>
                  <a:lnTo>
                    <a:pt x="17462" y="423862"/>
                  </a:lnTo>
                  <a:lnTo>
                    <a:pt x="17462" y="420687"/>
                  </a:lnTo>
                  <a:lnTo>
                    <a:pt x="17462" y="423862"/>
                  </a:lnTo>
                  <a:lnTo>
                    <a:pt x="17462" y="420687"/>
                  </a:lnTo>
                  <a:lnTo>
                    <a:pt x="14287" y="420687"/>
                  </a:lnTo>
                  <a:lnTo>
                    <a:pt x="14287" y="415925"/>
                  </a:lnTo>
                  <a:lnTo>
                    <a:pt x="14287" y="411162"/>
                  </a:lnTo>
                  <a:lnTo>
                    <a:pt x="9524" y="411162"/>
                  </a:lnTo>
                  <a:lnTo>
                    <a:pt x="9524" y="406400"/>
                  </a:lnTo>
                  <a:lnTo>
                    <a:pt x="14287" y="406400"/>
                  </a:lnTo>
                  <a:lnTo>
                    <a:pt x="17462" y="406400"/>
                  </a:lnTo>
                  <a:lnTo>
                    <a:pt x="17462" y="401637"/>
                  </a:lnTo>
                  <a:lnTo>
                    <a:pt x="14287" y="401637"/>
                  </a:lnTo>
                  <a:lnTo>
                    <a:pt x="17462" y="401637"/>
                  </a:lnTo>
                  <a:lnTo>
                    <a:pt x="17462" y="396875"/>
                  </a:lnTo>
                  <a:lnTo>
                    <a:pt x="17462" y="392112"/>
                  </a:lnTo>
                  <a:lnTo>
                    <a:pt x="22224" y="392112"/>
                  </a:lnTo>
                  <a:lnTo>
                    <a:pt x="26987" y="392112"/>
                  </a:lnTo>
                  <a:lnTo>
                    <a:pt x="26987" y="387350"/>
                  </a:lnTo>
                  <a:lnTo>
                    <a:pt x="31749" y="387350"/>
                  </a:lnTo>
                  <a:lnTo>
                    <a:pt x="36512" y="387350"/>
                  </a:lnTo>
                  <a:lnTo>
                    <a:pt x="41274" y="387350"/>
                  </a:lnTo>
                  <a:lnTo>
                    <a:pt x="36512" y="387350"/>
                  </a:lnTo>
                  <a:lnTo>
                    <a:pt x="41274" y="387350"/>
                  </a:lnTo>
                  <a:lnTo>
                    <a:pt x="41274" y="384175"/>
                  </a:lnTo>
                  <a:lnTo>
                    <a:pt x="46037" y="384175"/>
                  </a:lnTo>
                  <a:lnTo>
                    <a:pt x="46037" y="379412"/>
                  </a:lnTo>
                  <a:lnTo>
                    <a:pt x="41274" y="379412"/>
                  </a:lnTo>
                  <a:lnTo>
                    <a:pt x="41274" y="374650"/>
                  </a:lnTo>
                  <a:lnTo>
                    <a:pt x="41274" y="369887"/>
                  </a:lnTo>
                  <a:lnTo>
                    <a:pt x="46037" y="369887"/>
                  </a:lnTo>
                  <a:lnTo>
                    <a:pt x="50799" y="369887"/>
                  </a:lnTo>
                  <a:lnTo>
                    <a:pt x="50799" y="365125"/>
                  </a:lnTo>
                  <a:lnTo>
                    <a:pt x="46037" y="365125"/>
                  </a:lnTo>
                  <a:lnTo>
                    <a:pt x="46037" y="360362"/>
                  </a:lnTo>
                  <a:lnTo>
                    <a:pt x="50799" y="360362"/>
                  </a:lnTo>
                  <a:lnTo>
                    <a:pt x="50799" y="355600"/>
                  </a:lnTo>
                  <a:lnTo>
                    <a:pt x="50799" y="350837"/>
                  </a:lnTo>
                  <a:lnTo>
                    <a:pt x="55562" y="350837"/>
                  </a:lnTo>
                  <a:lnTo>
                    <a:pt x="55562" y="347662"/>
                  </a:lnTo>
                  <a:lnTo>
                    <a:pt x="55562" y="342900"/>
                  </a:lnTo>
                  <a:lnTo>
                    <a:pt x="58737" y="342900"/>
                  </a:lnTo>
                  <a:lnTo>
                    <a:pt x="58737" y="338137"/>
                  </a:lnTo>
                  <a:lnTo>
                    <a:pt x="55562" y="338137"/>
                  </a:lnTo>
                  <a:lnTo>
                    <a:pt x="50799" y="338137"/>
                  </a:lnTo>
                  <a:lnTo>
                    <a:pt x="46037" y="338137"/>
                  </a:lnTo>
                  <a:lnTo>
                    <a:pt x="41274" y="338137"/>
                  </a:lnTo>
                  <a:lnTo>
                    <a:pt x="41274" y="333375"/>
                  </a:lnTo>
                  <a:lnTo>
                    <a:pt x="41274" y="338137"/>
                  </a:lnTo>
                  <a:lnTo>
                    <a:pt x="36512" y="338137"/>
                  </a:lnTo>
                  <a:lnTo>
                    <a:pt x="36512" y="333375"/>
                  </a:lnTo>
                  <a:lnTo>
                    <a:pt x="31749" y="333375"/>
                  </a:lnTo>
                  <a:lnTo>
                    <a:pt x="36512" y="333375"/>
                  </a:lnTo>
                  <a:lnTo>
                    <a:pt x="31749" y="333375"/>
                  </a:lnTo>
                  <a:lnTo>
                    <a:pt x="31749" y="328612"/>
                  </a:lnTo>
                  <a:lnTo>
                    <a:pt x="26987" y="328612"/>
                  </a:lnTo>
                  <a:lnTo>
                    <a:pt x="26987" y="323850"/>
                  </a:lnTo>
                  <a:lnTo>
                    <a:pt x="22224" y="323850"/>
                  </a:lnTo>
                  <a:lnTo>
                    <a:pt x="26987" y="323850"/>
                  </a:lnTo>
                  <a:lnTo>
                    <a:pt x="26987" y="319087"/>
                  </a:lnTo>
                  <a:lnTo>
                    <a:pt x="22224" y="319087"/>
                  </a:lnTo>
                  <a:lnTo>
                    <a:pt x="26987" y="319087"/>
                  </a:lnTo>
                  <a:lnTo>
                    <a:pt x="26987" y="314325"/>
                  </a:lnTo>
                  <a:lnTo>
                    <a:pt x="22224" y="314325"/>
                  </a:lnTo>
                  <a:lnTo>
                    <a:pt x="22224" y="309562"/>
                  </a:lnTo>
                  <a:lnTo>
                    <a:pt x="26987" y="309562"/>
                  </a:lnTo>
                  <a:lnTo>
                    <a:pt x="26987" y="314325"/>
                  </a:lnTo>
                  <a:lnTo>
                    <a:pt x="26987" y="309562"/>
                  </a:lnTo>
                  <a:lnTo>
                    <a:pt x="31749" y="309562"/>
                  </a:lnTo>
                  <a:lnTo>
                    <a:pt x="31749" y="314325"/>
                  </a:lnTo>
                  <a:lnTo>
                    <a:pt x="36512" y="314325"/>
                  </a:lnTo>
                  <a:lnTo>
                    <a:pt x="41274" y="314325"/>
                  </a:lnTo>
                  <a:lnTo>
                    <a:pt x="46037" y="314325"/>
                  </a:lnTo>
                  <a:lnTo>
                    <a:pt x="50799" y="314325"/>
                  </a:lnTo>
                  <a:lnTo>
                    <a:pt x="50799" y="309562"/>
                  </a:lnTo>
                  <a:lnTo>
                    <a:pt x="55562" y="309562"/>
                  </a:lnTo>
                  <a:lnTo>
                    <a:pt x="58737" y="309562"/>
                  </a:lnTo>
                  <a:lnTo>
                    <a:pt x="58737" y="314325"/>
                  </a:lnTo>
                  <a:lnTo>
                    <a:pt x="58737" y="309562"/>
                  </a:lnTo>
                  <a:lnTo>
                    <a:pt x="58737" y="314325"/>
                  </a:lnTo>
                  <a:lnTo>
                    <a:pt x="63499" y="314325"/>
                  </a:lnTo>
                  <a:lnTo>
                    <a:pt x="68262" y="314325"/>
                  </a:lnTo>
                  <a:lnTo>
                    <a:pt x="73024" y="314325"/>
                  </a:lnTo>
                  <a:lnTo>
                    <a:pt x="77787" y="314325"/>
                  </a:lnTo>
                  <a:lnTo>
                    <a:pt x="77787" y="319087"/>
                  </a:lnTo>
                  <a:lnTo>
                    <a:pt x="77787" y="314325"/>
                  </a:lnTo>
                  <a:lnTo>
                    <a:pt x="77787" y="309562"/>
                  </a:lnTo>
                  <a:lnTo>
                    <a:pt x="82549" y="309562"/>
                  </a:lnTo>
                  <a:lnTo>
                    <a:pt x="82549" y="306387"/>
                  </a:lnTo>
                  <a:lnTo>
                    <a:pt x="87312" y="306387"/>
                  </a:lnTo>
                  <a:lnTo>
                    <a:pt x="87312" y="301625"/>
                  </a:lnTo>
                  <a:lnTo>
                    <a:pt x="87312" y="296862"/>
                  </a:lnTo>
                  <a:lnTo>
                    <a:pt x="92074" y="296862"/>
                  </a:lnTo>
                  <a:lnTo>
                    <a:pt x="87312" y="296862"/>
                  </a:lnTo>
                  <a:lnTo>
                    <a:pt x="87312" y="292100"/>
                  </a:lnTo>
                  <a:lnTo>
                    <a:pt x="92074" y="292100"/>
                  </a:lnTo>
                  <a:lnTo>
                    <a:pt x="92074" y="296862"/>
                  </a:lnTo>
                  <a:lnTo>
                    <a:pt x="95249" y="296862"/>
                  </a:lnTo>
                  <a:lnTo>
                    <a:pt x="95249" y="301625"/>
                  </a:lnTo>
                  <a:lnTo>
                    <a:pt x="100012" y="301625"/>
                  </a:lnTo>
                  <a:lnTo>
                    <a:pt x="95249" y="301625"/>
                  </a:lnTo>
                  <a:lnTo>
                    <a:pt x="95249" y="306387"/>
                  </a:lnTo>
                  <a:lnTo>
                    <a:pt x="100012" y="306387"/>
                  </a:lnTo>
                  <a:lnTo>
                    <a:pt x="104775" y="306387"/>
                  </a:lnTo>
                  <a:lnTo>
                    <a:pt x="104775" y="309562"/>
                  </a:lnTo>
                  <a:lnTo>
                    <a:pt x="109537" y="309562"/>
                  </a:lnTo>
                  <a:lnTo>
                    <a:pt x="114300" y="314325"/>
                  </a:lnTo>
                  <a:lnTo>
                    <a:pt x="119062" y="314325"/>
                  </a:lnTo>
                  <a:lnTo>
                    <a:pt x="123825" y="314325"/>
                  </a:lnTo>
                  <a:lnTo>
                    <a:pt x="123825" y="319087"/>
                  </a:lnTo>
                  <a:lnTo>
                    <a:pt x="128587" y="319087"/>
                  </a:lnTo>
                  <a:lnTo>
                    <a:pt x="131762" y="319087"/>
                  </a:lnTo>
                  <a:lnTo>
                    <a:pt x="136525" y="319087"/>
                  </a:lnTo>
                  <a:lnTo>
                    <a:pt x="141287" y="319087"/>
                  </a:lnTo>
                  <a:lnTo>
                    <a:pt x="141287" y="323850"/>
                  </a:lnTo>
                  <a:lnTo>
                    <a:pt x="146050" y="323850"/>
                  </a:lnTo>
                  <a:lnTo>
                    <a:pt x="150812" y="323850"/>
                  </a:lnTo>
                  <a:lnTo>
                    <a:pt x="150812" y="328612"/>
                  </a:lnTo>
                  <a:lnTo>
                    <a:pt x="155574" y="328612"/>
                  </a:lnTo>
                  <a:lnTo>
                    <a:pt x="160337" y="328612"/>
                  </a:lnTo>
                  <a:lnTo>
                    <a:pt x="160337" y="333375"/>
                  </a:lnTo>
                  <a:lnTo>
                    <a:pt x="160337" y="338137"/>
                  </a:lnTo>
                  <a:lnTo>
                    <a:pt x="165099" y="338137"/>
                  </a:lnTo>
                  <a:lnTo>
                    <a:pt x="169862" y="338137"/>
                  </a:lnTo>
                  <a:lnTo>
                    <a:pt x="173037" y="338137"/>
                  </a:lnTo>
                  <a:lnTo>
                    <a:pt x="173037" y="333375"/>
                  </a:lnTo>
                  <a:lnTo>
                    <a:pt x="177799" y="333375"/>
                  </a:lnTo>
                  <a:lnTo>
                    <a:pt x="182562" y="333375"/>
                  </a:lnTo>
                  <a:lnTo>
                    <a:pt x="187324" y="333375"/>
                  </a:lnTo>
                  <a:lnTo>
                    <a:pt x="192087" y="333375"/>
                  </a:lnTo>
                  <a:lnTo>
                    <a:pt x="192087" y="328612"/>
                  </a:lnTo>
                  <a:lnTo>
                    <a:pt x="192087" y="323850"/>
                  </a:lnTo>
                  <a:lnTo>
                    <a:pt x="192087" y="319087"/>
                  </a:lnTo>
                  <a:lnTo>
                    <a:pt x="187324" y="319087"/>
                  </a:lnTo>
                  <a:lnTo>
                    <a:pt x="187324" y="314325"/>
                  </a:lnTo>
                  <a:lnTo>
                    <a:pt x="187324" y="309562"/>
                  </a:lnTo>
                  <a:lnTo>
                    <a:pt x="192087" y="309562"/>
                  </a:lnTo>
                  <a:lnTo>
                    <a:pt x="187324" y="309562"/>
                  </a:lnTo>
                  <a:lnTo>
                    <a:pt x="187324" y="306387"/>
                  </a:lnTo>
                  <a:lnTo>
                    <a:pt x="187324" y="301625"/>
                  </a:lnTo>
                  <a:lnTo>
                    <a:pt x="192087" y="301625"/>
                  </a:lnTo>
                  <a:lnTo>
                    <a:pt x="187324" y="301625"/>
                  </a:lnTo>
                  <a:lnTo>
                    <a:pt x="187324" y="296862"/>
                  </a:lnTo>
                  <a:lnTo>
                    <a:pt x="192087" y="296862"/>
                  </a:lnTo>
                  <a:lnTo>
                    <a:pt x="192087" y="292100"/>
                  </a:lnTo>
                  <a:lnTo>
                    <a:pt x="187324" y="292100"/>
                  </a:lnTo>
                  <a:lnTo>
                    <a:pt x="192087" y="292100"/>
                  </a:lnTo>
                  <a:lnTo>
                    <a:pt x="192087" y="287337"/>
                  </a:lnTo>
                  <a:lnTo>
                    <a:pt x="192087" y="282575"/>
                  </a:lnTo>
                  <a:lnTo>
                    <a:pt x="192087" y="277812"/>
                  </a:lnTo>
                  <a:lnTo>
                    <a:pt x="187324" y="277812"/>
                  </a:lnTo>
                  <a:lnTo>
                    <a:pt x="182562" y="277812"/>
                  </a:lnTo>
                  <a:lnTo>
                    <a:pt x="177799" y="277812"/>
                  </a:lnTo>
                  <a:lnTo>
                    <a:pt x="177799" y="273050"/>
                  </a:lnTo>
                  <a:lnTo>
                    <a:pt x="177799" y="277812"/>
                  </a:lnTo>
                  <a:lnTo>
                    <a:pt x="177799" y="273050"/>
                  </a:lnTo>
                  <a:lnTo>
                    <a:pt x="173037" y="273050"/>
                  </a:lnTo>
                  <a:lnTo>
                    <a:pt x="169862" y="273050"/>
                  </a:lnTo>
                  <a:lnTo>
                    <a:pt x="169862" y="269875"/>
                  </a:lnTo>
                  <a:lnTo>
                    <a:pt x="165099" y="269875"/>
                  </a:lnTo>
                  <a:lnTo>
                    <a:pt x="165099" y="265112"/>
                  </a:lnTo>
                  <a:lnTo>
                    <a:pt x="165099" y="260350"/>
                  </a:lnTo>
                  <a:lnTo>
                    <a:pt x="165099" y="255587"/>
                  </a:lnTo>
                  <a:lnTo>
                    <a:pt x="169862" y="255587"/>
                  </a:lnTo>
                  <a:lnTo>
                    <a:pt x="169862" y="250825"/>
                  </a:lnTo>
                  <a:lnTo>
                    <a:pt x="169862" y="246062"/>
                  </a:lnTo>
                  <a:lnTo>
                    <a:pt x="169862" y="241300"/>
                  </a:lnTo>
                  <a:lnTo>
                    <a:pt x="173037" y="241300"/>
                  </a:lnTo>
                  <a:lnTo>
                    <a:pt x="173037" y="236537"/>
                  </a:lnTo>
                  <a:lnTo>
                    <a:pt x="177799" y="236537"/>
                  </a:lnTo>
                  <a:lnTo>
                    <a:pt x="182562" y="233362"/>
                  </a:lnTo>
                  <a:lnTo>
                    <a:pt x="187324" y="233362"/>
                  </a:lnTo>
                  <a:lnTo>
                    <a:pt x="192087" y="233362"/>
                  </a:lnTo>
                  <a:lnTo>
                    <a:pt x="192087" y="236537"/>
                  </a:lnTo>
                  <a:lnTo>
                    <a:pt x="196849" y="236537"/>
                  </a:lnTo>
                  <a:lnTo>
                    <a:pt x="201612" y="233362"/>
                  </a:lnTo>
                  <a:lnTo>
                    <a:pt x="206374" y="233362"/>
                  </a:lnTo>
                  <a:lnTo>
                    <a:pt x="209549" y="233362"/>
                  </a:lnTo>
                  <a:lnTo>
                    <a:pt x="209549" y="228600"/>
                  </a:lnTo>
                  <a:lnTo>
                    <a:pt x="214312" y="228600"/>
                  </a:lnTo>
                  <a:lnTo>
                    <a:pt x="214312" y="223837"/>
                  </a:lnTo>
                  <a:lnTo>
                    <a:pt x="219074" y="228600"/>
                  </a:lnTo>
                  <a:lnTo>
                    <a:pt x="223837" y="228600"/>
                  </a:lnTo>
                  <a:lnTo>
                    <a:pt x="228599" y="228600"/>
                  </a:lnTo>
                  <a:lnTo>
                    <a:pt x="228599" y="223837"/>
                  </a:lnTo>
                  <a:lnTo>
                    <a:pt x="228599" y="219075"/>
                  </a:lnTo>
                  <a:lnTo>
                    <a:pt x="228599" y="214312"/>
                  </a:lnTo>
                  <a:lnTo>
                    <a:pt x="228599" y="209550"/>
                  </a:lnTo>
                  <a:lnTo>
                    <a:pt x="223837" y="209550"/>
                  </a:lnTo>
                  <a:lnTo>
                    <a:pt x="223837" y="204787"/>
                  </a:lnTo>
                  <a:lnTo>
                    <a:pt x="219074" y="204787"/>
                  </a:lnTo>
                  <a:lnTo>
                    <a:pt x="223837" y="204787"/>
                  </a:lnTo>
                  <a:lnTo>
                    <a:pt x="219074" y="200025"/>
                  </a:lnTo>
                  <a:lnTo>
                    <a:pt x="223837" y="200025"/>
                  </a:lnTo>
                  <a:lnTo>
                    <a:pt x="223837" y="195262"/>
                  </a:lnTo>
                  <a:lnTo>
                    <a:pt x="219074" y="195262"/>
                  </a:lnTo>
                  <a:lnTo>
                    <a:pt x="219074" y="192087"/>
                  </a:lnTo>
                  <a:lnTo>
                    <a:pt x="219074" y="187325"/>
                  </a:lnTo>
                  <a:lnTo>
                    <a:pt x="219074" y="182562"/>
                  </a:lnTo>
                  <a:lnTo>
                    <a:pt x="219074" y="177800"/>
                  </a:lnTo>
                  <a:lnTo>
                    <a:pt x="219074" y="173037"/>
                  </a:lnTo>
                  <a:lnTo>
                    <a:pt x="214312" y="173037"/>
                  </a:lnTo>
                  <a:lnTo>
                    <a:pt x="214312" y="168275"/>
                  </a:lnTo>
                  <a:lnTo>
                    <a:pt x="209549" y="168275"/>
                  </a:lnTo>
                  <a:lnTo>
                    <a:pt x="206374" y="168275"/>
                  </a:lnTo>
                  <a:lnTo>
                    <a:pt x="201612" y="168275"/>
                  </a:lnTo>
                  <a:lnTo>
                    <a:pt x="206374" y="168275"/>
                  </a:lnTo>
                  <a:lnTo>
                    <a:pt x="206374" y="163512"/>
                  </a:lnTo>
                  <a:lnTo>
                    <a:pt x="201612" y="163512"/>
                  </a:lnTo>
                  <a:lnTo>
                    <a:pt x="201612" y="158750"/>
                  </a:lnTo>
                  <a:lnTo>
                    <a:pt x="196849" y="158750"/>
                  </a:lnTo>
                  <a:lnTo>
                    <a:pt x="196849" y="155575"/>
                  </a:lnTo>
                  <a:lnTo>
                    <a:pt x="201612" y="155575"/>
                  </a:lnTo>
                  <a:lnTo>
                    <a:pt x="196849" y="155575"/>
                  </a:lnTo>
                  <a:lnTo>
                    <a:pt x="196849" y="150812"/>
                  </a:lnTo>
                  <a:lnTo>
                    <a:pt x="196849" y="146050"/>
                  </a:lnTo>
                  <a:lnTo>
                    <a:pt x="192087" y="146050"/>
                  </a:lnTo>
                  <a:lnTo>
                    <a:pt x="187324" y="146050"/>
                  </a:lnTo>
                  <a:lnTo>
                    <a:pt x="187324" y="141287"/>
                  </a:lnTo>
                  <a:lnTo>
                    <a:pt x="182562" y="141287"/>
                  </a:lnTo>
                  <a:lnTo>
                    <a:pt x="182562" y="136525"/>
                  </a:lnTo>
                  <a:lnTo>
                    <a:pt x="177799" y="136525"/>
                  </a:lnTo>
                  <a:lnTo>
                    <a:pt x="173037" y="136525"/>
                  </a:lnTo>
                  <a:lnTo>
                    <a:pt x="173037" y="131762"/>
                  </a:lnTo>
                  <a:lnTo>
                    <a:pt x="169862" y="131762"/>
                  </a:lnTo>
                  <a:lnTo>
                    <a:pt x="169862" y="127000"/>
                  </a:lnTo>
                  <a:lnTo>
                    <a:pt x="169862" y="122237"/>
                  </a:lnTo>
                  <a:lnTo>
                    <a:pt x="169862" y="117475"/>
                  </a:lnTo>
                  <a:lnTo>
                    <a:pt x="173037" y="117475"/>
                  </a:lnTo>
                  <a:lnTo>
                    <a:pt x="173037" y="95250"/>
                  </a:lnTo>
                  <a:lnTo>
                    <a:pt x="177799" y="95250"/>
                  </a:lnTo>
                  <a:lnTo>
                    <a:pt x="177799" y="73025"/>
                  </a:lnTo>
                  <a:lnTo>
                    <a:pt x="182562" y="73025"/>
                  </a:lnTo>
                  <a:lnTo>
                    <a:pt x="182562" y="68262"/>
                  </a:lnTo>
                  <a:lnTo>
                    <a:pt x="182562" y="63500"/>
                  </a:lnTo>
                  <a:lnTo>
                    <a:pt x="182562" y="58737"/>
                  </a:lnTo>
                  <a:lnTo>
                    <a:pt x="182562" y="63500"/>
                  </a:lnTo>
                  <a:lnTo>
                    <a:pt x="177799" y="58737"/>
                  </a:lnTo>
                  <a:lnTo>
                    <a:pt x="173037" y="58737"/>
                  </a:lnTo>
                  <a:lnTo>
                    <a:pt x="169862" y="58737"/>
                  </a:lnTo>
                  <a:lnTo>
                    <a:pt x="169862" y="63500"/>
                  </a:lnTo>
                  <a:lnTo>
                    <a:pt x="165099" y="63500"/>
                  </a:lnTo>
                  <a:lnTo>
                    <a:pt x="165099" y="68262"/>
                  </a:lnTo>
                  <a:lnTo>
                    <a:pt x="160337" y="68262"/>
                  </a:lnTo>
                  <a:lnTo>
                    <a:pt x="155574" y="68262"/>
                  </a:lnTo>
                  <a:lnTo>
                    <a:pt x="155574" y="63500"/>
                  </a:lnTo>
                  <a:lnTo>
                    <a:pt x="155574" y="58737"/>
                  </a:lnTo>
                  <a:lnTo>
                    <a:pt x="150812" y="58737"/>
                  </a:lnTo>
                  <a:lnTo>
                    <a:pt x="146050" y="53975"/>
                  </a:lnTo>
                  <a:lnTo>
                    <a:pt x="146050" y="49212"/>
                  </a:lnTo>
                  <a:lnTo>
                    <a:pt x="150812" y="49212"/>
                  </a:lnTo>
                  <a:lnTo>
                    <a:pt x="146050" y="49212"/>
                  </a:lnTo>
                  <a:lnTo>
                    <a:pt x="150812" y="49212"/>
                  </a:lnTo>
                  <a:lnTo>
                    <a:pt x="150812" y="44450"/>
                  </a:lnTo>
                  <a:lnTo>
                    <a:pt x="146050" y="44450"/>
                  </a:lnTo>
                  <a:lnTo>
                    <a:pt x="146050" y="41275"/>
                  </a:lnTo>
                  <a:lnTo>
                    <a:pt x="146050" y="36512"/>
                  </a:lnTo>
                  <a:lnTo>
                    <a:pt x="150812" y="36512"/>
                  </a:lnTo>
                  <a:lnTo>
                    <a:pt x="155574" y="36512"/>
                  </a:lnTo>
                  <a:lnTo>
                    <a:pt x="160337" y="36512"/>
                  </a:lnTo>
                  <a:lnTo>
                    <a:pt x="165099" y="36512"/>
                  </a:lnTo>
                  <a:lnTo>
                    <a:pt x="169862" y="36512"/>
                  </a:lnTo>
                  <a:lnTo>
                    <a:pt x="165099" y="36512"/>
                  </a:lnTo>
                  <a:lnTo>
                    <a:pt x="169862" y="36512"/>
                  </a:lnTo>
                  <a:lnTo>
                    <a:pt x="169862" y="41275"/>
                  </a:lnTo>
                  <a:lnTo>
                    <a:pt x="173037" y="41275"/>
                  </a:lnTo>
                  <a:lnTo>
                    <a:pt x="177799" y="41275"/>
                  </a:lnTo>
                  <a:lnTo>
                    <a:pt x="177799" y="36512"/>
                  </a:lnTo>
                  <a:lnTo>
                    <a:pt x="182562" y="36512"/>
                  </a:lnTo>
                  <a:lnTo>
                    <a:pt x="182562" y="31750"/>
                  </a:lnTo>
                  <a:lnTo>
                    <a:pt x="187324" y="31750"/>
                  </a:lnTo>
                  <a:lnTo>
                    <a:pt x="192087" y="31750"/>
                  </a:lnTo>
                  <a:lnTo>
                    <a:pt x="196849" y="31750"/>
                  </a:lnTo>
                  <a:lnTo>
                    <a:pt x="196849" y="26987"/>
                  </a:lnTo>
                  <a:lnTo>
                    <a:pt x="201612" y="26987"/>
                  </a:lnTo>
                  <a:lnTo>
                    <a:pt x="201612" y="22225"/>
                  </a:lnTo>
                  <a:lnTo>
                    <a:pt x="206374" y="22225"/>
                  </a:lnTo>
                  <a:lnTo>
                    <a:pt x="209549" y="22225"/>
                  </a:lnTo>
                  <a:lnTo>
                    <a:pt x="209549" y="26987"/>
                  </a:lnTo>
                  <a:lnTo>
                    <a:pt x="214312" y="26987"/>
                  </a:lnTo>
                  <a:lnTo>
                    <a:pt x="219074" y="26987"/>
                  </a:lnTo>
                  <a:lnTo>
                    <a:pt x="223837" y="26987"/>
                  </a:lnTo>
                  <a:lnTo>
                    <a:pt x="228599" y="26987"/>
                  </a:lnTo>
                  <a:lnTo>
                    <a:pt x="233362" y="22225"/>
                  </a:lnTo>
                  <a:lnTo>
                    <a:pt x="233362" y="26987"/>
                  </a:lnTo>
                  <a:lnTo>
                    <a:pt x="238124" y="26987"/>
                  </a:lnTo>
                  <a:lnTo>
                    <a:pt x="242887" y="26987"/>
                  </a:lnTo>
                  <a:lnTo>
                    <a:pt x="247649" y="26987"/>
                  </a:lnTo>
                  <a:lnTo>
                    <a:pt x="247649" y="22225"/>
                  </a:lnTo>
                  <a:lnTo>
                    <a:pt x="250824" y="22225"/>
                  </a:lnTo>
                  <a:lnTo>
                    <a:pt x="274637" y="22225"/>
                  </a:lnTo>
                  <a:lnTo>
                    <a:pt x="274637" y="17462"/>
                  </a:lnTo>
                  <a:lnTo>
                    <a:pt x="320674" y="17462"/>
                  </a:lnTo>
                  <a:lnTo>
                    <a:pt x="320674" y="12700"/>
                  </a:lnTo>
                  <a:lnTo>
                    <a:pt x="352424" y="12700"/>
                  </a:lnTo>
                  <a:lnTo>
                    <a:pt x="352424" y="7937"/>
                  </a:lnTo>
                  <a:lnTo>
                    <a:pt x="357187" y="7937"/>
                  </a:lnTo>
                  <a:lnTo>
                    <a:pt x="361949" y="7937"/>
                  </a:lnTo>
                  <a:lnTo>
                    <a:pt x="365124" y="7937"/>
                  </a:lnTo>
                  <a:lnTo>
                    <a:pt x="369887" y="7937"/>
                  </a:lnTo>
                  <a:lnTo>
                    <a:pt x="369887" y="12700"/>
                  </a:lnTo>
                  <a:lnTo>
                    <a:pt x="369887" y="7937"/>
                  </a:lnTo>
                  <a:lnTo>
                    <a:pt x="374649" y="7937"/>
                  </a:lnTo>
                  <a:lnTo>
                    <a:pt x="374649" y="3175"/>
                  </a:lnTo>
                  <a:lnTo>
                    <a:pt x="374649" y="7937"/>
                  </a:lnTo>
                  <a:lnTo>
                    <a:pt x="374649" y="3175"/>
                  </a:lnTo>
                  <a:lnTo>
                    <a:pt x="379412" y="3175"/>
                  </a:lnTo>
                  <a:lnTo>
                    <a:pt x="379412" y="0"/>
                  </a:lnTo>
                  <a:lnTo>
                    <a:pt x="384174" y="0"/>
                  </a:lnTo>
                  <a:lnTo>
                    <a:pt x="388937" y="0"/>
                  </a:lnTo>
                  <a:lnTo>
                    <a:pt x="393699" y="0"/>
                  </a:lnTo>
                  <a:lnTo>
                    <a:pt x="398462" y="0"/>
                  </a:lnTo>
                  <a:lnTo>
                    <a:pt x="398462" y="3175"/>
                  </a:lnTo>
                  <a:lnTo>
                    <a:pt x="398462" y="0"/>
                  </a:lnTo>
                  <a:lnTo>
                    <a:pt x="398462" y="3175"/>
                  </a:lnTo>
                  <a:lnTo>
                    <a:pt x="398462" y="0"/>
                  </a:lnTo>
                  <a:lnTo>
                    <a:pt x="401637" y="0"/>
                  </a:lnTo>
                  <a:lnTo>
                    <a:pt x="425449" y="0"/>
                  </a:lnTo>
                  <a:lnTo>
                    <a:pt x="425449" y="3175"/>
                  </a:lnTo>
                  <a:lnTo>
                    <a:pt x="430212" y="3175"/>
                  </a:lnTo>
                  <a:lnTo>
                    <a:pt x="434974" y="3175"/>
                  </a:lnTo>
                  <a:lnTo>
                    <a:pt x="438149" y="0"/>
                  </a:lnTo>
                  <a:lnTo>
                    <a:pt x="442912" y="3175"/>
                  </a:lnTo>
                  <a:lnTo>
                    <a:pt x="438149" y="3175"/>
                  </a:lnTo>
                  <a:close/>
                </a:path>
                <a:path w="1354454" h="951229">
                  <a:moveTo>
                    <a:pt x="1335087" y="420687"/>
                  </a:moveTo>
                  <a:lnTo>
                    <a:pt x="1330324" y="420687"/>
                  </a:lnTo>
                  <a:lnTo>
                    <a:pt x="1335087" y="420687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97035" y="3593905"/>
              <a:ext cx="320675" cy="497840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3497035" y="3593270"/>
              <a:ext cx="320675" cy="498475"/>
            </a:xfrm>
            <a:custGeom>
              <a:avLst/>
              <a:gdLst/>
              <a:ahLst/>
              <a:cxnLst/>
              <a:rect l="l" t="t" r="r" b="b"/>
              <a:pathLst>
                <a:path w="320675" h="498475">
                  <a:moveTo>
                    <a:pt x="233362" y="9525"/>
                  </a:moveTo>
                  <a:lnTo>
                    <a:pt x="233362" y="14287"/>
                  </a:lnTo>
                  <a:lnTo>
                    <a:pt x="233362" y="19050"/>
                  </a:lnTo>
                  <a:lnTo>
                    <a:pt x="238125" y="19050"/>
                  </a:lnTo>
                  <a:lnTo>
                    <a:pt x="238125" y="22225"/>
                  </a:lnTo>
                  <a:lnTo>
                    <a:pt x="238125" y="26987"/>
                  </a:lnTo>
                  <a:lnTo>
                    <a:pt x="242887" y="31750"/>
                  </a:lnTo>
                  <a:lnTo>
                    <a:pt x="242887" y="36512"/>
                  </a:lnTo>
                  <a:lnTo>
                    <a:pt x="247650" y="36512"/>
                  </a:lnTo>
                  <a:lnTo>
                    <a:pt x="252412" y="36512"/>
                  </a:lnTo>
                  <a:lnTo>
                    <a:pt x="252412" y="41275"/>
                  </a:lnTo>
                  <a:lnTo>
                    <a:pt x="252412" y="46037"/>
                  </a:lnTo>
                  <a:lnTo>
                    <a:pt x="252412" y="50800"/>
                  </a:lnTo>
                  <a:lnTo>
                    <a:pt x="247650" y="55562"/>
                  </a:lnTo>
                  <a:lnTo>
                    <a:pt x="242887" y="58737"/>
                  </a:lnTo>
                  <a:lnTo>
                    <a:pt x="238125" y="63500"/>
                  </a:lnTo>
                  <a:lnTo>
                    <a:pt x="238125" y="68262"/>
                  </a:lnTo>
                  <a:lnTo>
                    <a:pt x="233362" y="68262"/>
                  </a:lnTo>
                  <a:lnTo>
                    <a:pt x="233362" y="73025"/>
                  </a:lnTo>
                  <a:lnTo>
                    <a:pt x="228600" y="77787"/>
                  </a:lnTo>
                  <a:lnTo>
                    <a:pt x="225425" y="92075"/>
                  </a:lnTo>
                  <a:lnTo>
                    <a:pt x="225425" y="100012"/>
                  </a:lnTo>
                  <a:lnTo>
                    <a:pt x="225425" y="104775"/>
                  </a:lnTo>
                  <a:lnTo>
                    <a:pt x="225425" y="109537"/>
                  </a:lnTo>
                  <a:lnTo>
                    <a:pt x="220662" y="109537"/>
                  </a:lnTo>
                  <a:lnTo>
                    <a:pt x="220662" y="114300"/>
                  </a:lnTo>
                  <a:lnTo>
                    <a:pt x="220662" y="119062"/>
                  </a:lnTo>
                  <a:lnTo>
                    <a:pt x="215900" y="119062"/>
                  </a:lnTo>
                  <a:lnTo>
                    <a:pt x="211137" y="123825"/>
                  </a:lnTo>
                  <a:lnTo>
                    <a:pt x="206375" y="128587"/>
                  </a:lnTo>
                  <a:lnTo>
                    <a:pt x="211137" y="128587"/>
                  </a:lnTo>
                  <a:lnTo>
                    <a:pt x="211137" y="133350"/>
                  </a:lnTo>
                  <a:lnTo>
                    <a:pt x="215900" y="133350"/>
                  </a:lnTo>
                  <a:lnTo>
                    <a:pt x="220662" y="133350"/>
                  </a:lnTo>
                  <a:lnTo>
                    <a:pt x="220662" y="136525"/>
                  </a:lnTo>
                  <a:lnTo>
                    <a:pt x="225425" y="136525"/>
                  </a:lnTo>
                  <a:lnTo>
                    <a:pt x="228600" y="136525"/>
                  </a:lnTo>
                  <a:lnTo>
                    <a:pt x="228600" y="141287"/>
                  </a:lnTo>
                  <a:lnTo>
                    <a:pt x="233362" y="141287"/>
                  </a:lnTo>
                  <a:lnTo>
                    <a:pt x="238125" y="146050"/>
                  </a:lnTo>
                  <a:lnTo>
                    <a:pt x="242887" y="146050"/>
                  </a:lnTo>
                  <a:lnTo>
                    <a:pt x="247650" y="146050"/>
                  </a:lnTo>
                  <a:lnTo>
                    <a:pt x="252412" y="146050"/>
                  </a:lnTo>
                  <a:lnTo>
                    <a:pt x="252412" y="150812"/>
                  </a:lnTo>
                  <a:lnTo>
                    <a:pt x="257175" y="150812"/>
                  </a:lnTo>
                  <a:lnTo>
                    <a:pt x="261937" y="150812"/>
                  </a:lnTo>
                  <a:lnTo>
                    <a:pt x="261937" y="146050"/>
                  </a:lnTo>
                  <a:lnTo>
                    <a:pt x="266700" y="146050"/>
                  </a:lnTo>
                  <a:lnTo>
                    <a:pt x="269875" y="146050"/>
                  </a:lnTo>
                  <a:lnTo>
                    <a:pt x="274637" y="146050"/>
                  </a:lnTo>
                  <a:lnTo>
                    <a:pt x="279400" y="146050"/>
                  </a:lnTo>
                  <a:lnTo>
                    <a:pt x="279400" y="150812"/>
                  </a:lnTo>
                  <a:lnTo>
                    <a:pt x="284162" y="150812"/>
                  </a:lnTo>
                  <a:lnTo>
                    <a:pt x="288925" y="150812"/>
                  </a:lnTo>
                  <a:lnTo>
                    <a:pt x="288925" y="155575"/>
                  </a:lnTo>
                  <a:lnTo>
                    <a:pt x="293687" y="155575"/>
                  </a:lnTo>
                  <a:lnTo>
                    <a:pt x="293687" y="160337"/>
                  </a:lnTo>
                  <a:lnTo>
                    <a:pt x="298450" y="160337"/>
                  </a:lnTo>
                  <a:lnTo>
                    <a:pt x="298450" y="165100"/>
                  </a:lnTo>
                  <a:lnTo>
                    <a:pt x="298450" y="169862"/>
                  </a:lnTo>
                  <a:lnTo>
                    <a:pt x="303212" y="169862"/>
                  </a:lnTo>
                  <a:lnTo>
                    <a:pt x="306387" y="169862"/>
                  </a:lnTo>
                  <a:lnTo>
                    <a:pt x="306387" y="174625"/>
                  </a:lnTo>
                  <a:lnTo>
                    <a:pt x="311150" y="174625"/>
                  </a:lnTo>
                  <a:lnTo>
                    <a:pt x="311150" y="177800"/>
                  </a:lnTo>
                  <a:lnTo>
                    <a:pt x="315912" y="177800"/>
                  </a:lnTo>
                  <a:lnTo>
                    <a:pt x="320675" y="177800"/>
                  </a:lnTo>
                  <a:lnTo>
                    <a:pt x="320675" y="182562"/>
                  </a:lnTo>
                  <a:lnTo>
                    <a:pt x="320675" y="187325"/>
                  </a:lnTo>
                  <a:lnTo>
                    <a:pt x="315912" y="187325"/>
                  </a:lnTo>
                  <a:lnTo>
                    <a:pt x="311150" y="187325"/>
                  </a:lnTo>
                  <a:lnTo>
                    <a:pt x="315912" y="187325"/>
                  </a:lnTo>
                  <a:lnTo>
                    <a:pt x="311150" y="187325"/>
                  </a:lnTo>
                  <a:lnTo>
                    <a:pt x="311150" y="192087"/>
                  </a:lnTo>
                  <a:lnTo>
                    <a:pt x="306387" y="192087"/>
                  </a:lnTo>
                  <a:lnTo>
                    <a:pt x="306387" y="196850"/>
                  </a:lnTo>
                  <a:lnTo>
                    <a:pt x="303212" y="201612"/>
                  </a:lnTo>
                  <a:lnTo>
                    <a:pt x="298450" y="201612"/>
                  </a:lnTo>
                  <a:lnTo>
                    <a:pt x="298450" y="206375"/>
                  </a:lnTo>
                  <a:lnTo>
                    <a:pt x="293687" y="206375"/>
                  </a:lnTo>
                  <a:lnTo>
                    <a:pt x="293687" y="211137"/>
                  </a:lnTo>
                  <a:lnTo>
                    <a:pt x="288925" y="211137"/>
                  </a:lnTo>
                  <a:lnTo>
                    <a:pt x="288925" y="214312"/>
                  </a:lnTo>
                  <a:lnTo>
                    <a:pt x="293687" y="214312"/>
                  </a:lnTo>
                  <a:lnTo>
                    <a:pt x="293687" y="219075"/>
                  </a:lnTo>
                  <a:lnTo>
                    <a:pt x="293687" y="223837"/>
                  </a:lnTo>
                  <a:lnTo>
                    <a:pt x="288925" y="223837"/>
                  </a:lnTo>
                  <a:lnTo>
                    <a:pt x="288925" y="228600"/>
                  </a:lnTo>
                  <a:lnTo>
                    <a:pt x="288925" y="233362"/>
                  </a:lnTo>
                  <a:lnTo>
                    <a:pt x="284162" y="238125"/>
                  </a:lnTo>
                  <a:lnTo>
                    <a:pt x="284162" y="242887"/>
                  </a:lnTo>
                  <a:lnTo>
                    <a:pt x="284162" y="247650"/>
                  </a:lnTo>
                  <a:lnTo>
                    <a:pt x="288925" y="250825"/>
                  </a:lnTo>
                  <a:lnTo>
                    <a:pt x="288925" y="255587"/>
                  </a:lnTo>
                  <a:lnTo>
                    <a:pt x="284162" y="255587"/>
                  </a:lnTo>
                  <a:lnTo>
                    <a:pt x="288925" y="255587"/>
                  </a:lnTo>
                  <a:lnTo>
                    <a:pt x="288925" y="260350"/>
                  </a:lnTo>
                  <a:lnTo>
                    <a:pt x="293687" y="260350"/>
                  </a:lnTo>
                  <a:lnTo>
                    <a:pt x="293687" y="265112"/>
                  </a:lnTo>
                  <a:lnTo>
                    <a:pt x="293687" y="269875"/>
                  </a:lnTo>
                  <a:lnTo>
                    <a:pt x="288925" y="269875"/>
                  </a:lnTo>
                  <a:lnTo>
                    <a:pt x="288925" y="274637"/>
                  </a:lnTo>
                  <a:lnTo>
                    <a:pt x="288925" y="269875"/>
                  </a:lnTo>
                  <a:lnTo>
                    <a:pt x="284162" y="269875"/>
                  </a:lnTo>
                  <a:lnTo>
                    <a:pt x="284162" y="274637"/>
                  </a:lnTo>
                  <a:lnTo>
                    <a:pt x="284162" y="269875"/>
                  </a:lnTo>
                  <a:lnTo>
                    <a:pt x="279400" y="269875"/>
                  </a:lnTo>
                  <a:lnTo>
                    <a:pt x="279400" y="265112"/>
                  </a:lnTo>
                  <a:lnTo>
                    <a:pt x="274637" y="265112"/>
                  </a:lnTo>
                  <a:lnTo>
                    <a:pt x="274637" y="269875"/>
                  </a:lnTo>
                  <a:lnTo>
                    <a:pt x="269875" y="269875"/>
                  </a:lnTo>
                  <a:lnTo>
                    <a:pt x="266700" y="269875"/>
                  </a:lnTo>
                  <a:lnTo>
                    <a:pt x="261937" y="269875"/>
                  </a:lnTo>
                  <a:lnTo>
                    <a:pt x="266700" y="269875"/>
                  </a:lnTo>
                  <a:lnTo>
                    <a:pt x="261937" y="269875"/>
                  </a:lnTo>
                  <a:lnTo>
                    <a:pt x="266700" y="269875"/>
                  </a:lnTo>
                  <a:lnTo>
                    <a:pt x="261937" y="269875"/>
                  </a:lnTo>
                  <a:lnTo>
                    <a:pt x="257175" y="269875"/>
                  </a:lnTo>
                  <a:lnTo>
                    <a:pt x="252412" y="269875"/>
                  </a:lnTo>
                  <a:lnTo>
                    <a:pt x="252412" y="265112"/>
                  </a:lnTo>
                  <a:lnTo>
                    <a:pt x="252412" y="269875"/>
                  </a:lnTo>
                  <a:lnTo>
                    <a:pt x="252412" y="274637"/>
                  </a:lnTo>
                  <a:lnTo>
                    <a:pt x="247650" y="274637"/>
                  </a:lnTo>
                  <a:lnTo>
                    <a:pt x="247650" y="269875"/>
                  </a:lnTo>
                  <a:lnTo>
                    <a:pt x="242887" y="269875"/>
                  </a:lnTo>
                  <a:lnTo>
                    <a:pt x="242887" y="265112"/>
                  </a:lnTo>
                  <a:lnTo>
                    <a:pt x="238125" y="265112"/>
                  </a:lnTo>
                  <a:lnTo>
                    <a:pt x="238125" y="269875"/>
                  </a:lnTo>
                  <a:lnTo>
                    <a:pt x="238125" y="274637"/>
                  </a:lnTo>
                  <a:lnTo>
                    <a:pt x="233362" y="274637"/>
                  </a:lnTo>
                  <a:lnTo>
                    <a:pt x="233362" y="269875"/>
                  </a:lnTo>
                  <a:lnTo>
                    <a:pt x="228600" y="269875"/>
                  </a:lnTo>
                  <a:lnTo>
                    <a:pt x="225425" y="269875"/>
                  </a:lnTo>
                  <a:lnTo>
                    <a:pt x="225425" y="274637"/>
                  </a:lnTo>
                  <a:lnTo>
                    <a:pt x="225425" y="279400"/>
                  </a:lnTo>
                  <a:lnTo>
                    <a:pt x="228600" y="279400"/>
                  </a:lnTo>
                  <a:lnTo>
                    <a:pt x="228600" y="284162"/>
                  </a:lnTo>
                  <a:lnTo>
                    <a:pt x="225425" y="284162"/>
                  </a:lnTo>
                  <a:lnTo>
                    <a:pt x="225425" y="288925"/>
                  </a:lnTo>
                  <a:lnTo>
                    <a:pt x="220662" y="288925"/>
                  </a:lnTo>
                  <a:lnTo>
                    <a:pt x="220662" y="292100"/>
                  </a:lnTo>
                  <a:lnTo>
                    <a:pt x="220662" y="288925"/>
                  </a:lnTo>
                  <a:lnTo>
                    <a:pt x="215900" y="288925"/>
                  </a:lnTo>
                  <a:lnTo>
                    <a:pt x="215900" y="292100"/>
                  </a:lnTo>
                  <a:lnTo>
                    <a:pt x="220662" y="292100"/>
                  </a:lnTo>
                  <a:lnTo>
                    <a:pt x="215900" y="292100"/>
                  </a:lnTo>
                  <a:lnTo>
                    <a:pt x="220662" y="292100"/>
                  </a:lnTo>
                  <a:lnTo>
                    <a:pt x="220662" y="296862"/>
                  </a:lnTo>
                  <a:lnTo>
                    <a:pt x="225425" y="296862"/>
                  </a:lnTo>
                  <a:lnTo>
                    <a:pt x="225425" y="301625"/>
                  </a:lnTo>
                  <a:lnTo>
                    <a:pt x="225425" y="296862"/>
                  </a:lnTo>
                  <a:lnTo>
                    <a:pt x="225425" y="301625"/>
                  </a:lnTo>
                  <a:lnTo>
                    <a:pt x="225425" y="306387"/>
                  </a:lnTo>
                  <a:lnTo>
                    <a:pt x="228600" y="306387"/>
                  </a:lnTo>
                  <a:lnTo>
                    <a:pt x="228600" y="311150"/>
                  </a:lnTo>
                  <a:lnTo>
                    <a:pt x="225425" y="311150"/>
                  </a:lnTo>
                  <a:lnTo>
                    <a:pt x="228600" y="311150"/>
                  </a:lnTo>
                  <a:lnTo>
                    <a:pt x="225425" y="311150"/>
                  </a:lnTo>
                  <a:lnTo>
                    <a:pt x="225425" y="315912"/>
                  </a:lnTo>
                  <a:lnTo>
                    <a:pt x="225425" y="320675"/>
                  </a:lnTo>
                  <a:lnTo>
                    <a:pt x="228600" y="320675"/>
                  </a:lnTo>
                  <a:lnTo>
                    <a:pt x="225425" y="320675"/>
                  </a:lnTo>
                  <a:lnTo>
                    <a:pt x="225425" y="315912"/>
                  </a:lnTo>
                  <a:lnTo>
                    <a:pt x="225425" y="320675"/>
                  </a:lnTo>
                  <a:lnTo>
                    <a:pt x="225425" y="315912"/>
                  </a:lnTo>
                  <a:lnTo>
                    <a:pt x="220662" y="315912"/>
                  </a:lnTo>
                  <a:lnTo>
                    <a:pt x="215900" y="315912"/>
                  </a:lnTo>
                  <a:lnTo>
                    <a:pt x="215900" y="320675"/>
                  </a:lnTo>
                  <a:lnTo>
                    <a:pt x="215900" y="325437"/>
                  </a:lnTo>
                  <a:lnTo>
                    <a:pt x="211137" y="325437"/>
                  </a:lnTo>
                  <a:lnTo>
                    <a:pt x="211137" y="328612"/>
                  </a:lnTo>
                  <a:lnTo>
                    <a:pt x="215900" y="328612"/>
                  </a:lnTo>
                  <a:lnTo>
                    <a:pt x="211137" y="328612"/>
                  </a:lnTo>
                  <a:lnTo>
                    <a:pt x="206375" y="328612"/>
                  </a:lnTo>
                  <a:lnTo>
                    <a:pt x="206375" y="333375"/>
                  </a:lnTo>
                  <a:lnTo>
                    <a:pt x="211137" y="333375"/>
                  </a:lnTo>
                  <a:lnTo>
                    <a:pt x="211137" y="338137"/>
                  </a:lnTo>
                  <a:lnTo>
                    <a:pt x="206375" y="338137"/>
                  </a:lnTo>
                  <a:lnTo>
                    <a:pt x="201612" y="338137"/>
                  </a:lnTo>
                  <a:lnTo>
                    <a:pt x="206375" y="338137"/>
                  </a:lnTo>
                  <a:lnTo>
                    <a:pt x="206375" y="342900"/>
                  </a:lnTo>
                  <a:lnTo>
                    <a:pt x="211137" y="347662"/>
                  </a:lnTo>
                  <a:lnTo>
                    <a:pt x="215900" y="347662"/>
                  </a:lnTo>
                  <a:lnTo>
                    <a:pt x="215900" y="352425"/>
                  </a:lnTo>
                  <a:lnTo>
                    <a:pt x="215900" y="357187"/>
                  </a:lnTo>
                  <a:lnTo>
                    <a:pt x="211137" y="357187"/>
                  </a:lnTo>
                  <a:lnTo>
                    <a:pt x="215900" y="357187"/>
                  </a:lnTo>
                  <a:lnTo>
                    <a:pt x="211137" y="357187"/>
                  </a:lnTo>
                  <a:lnTo>
                    <a:pt x="215900" y="357187"/>
                  </a:lnTo>
                  <a:lnTo>
                    <a:pt x="215900" y="361950"/>
                  </a:lnTo>
                  <a:lnTo>
                    <a:pt x="215900" y="365125"/>
                  </a:lnTo>
                  <a:lnTo>
                    <a:pt x="215900" y="369887"/>
                  </a:lnTo>
                  <a:lnTo>
                    <a:pt x="211137" y="369887"/>
                  </a:lnTo>
                  <a:lnTo>
                    <a:pt x="211137" y="365125"/>
                  </a:lnTo>
                  <a:lnTo>
                    <a:pt x="211137" y="369887"/>
                  </a:lnTo>
                  <a:lnTo>
                    <a:pt x="211137" y="365125"/>
                  </a:lnTo>
                  <a:lnTo>
                    <a:pt x="211137" y="369887"/>
                  </a:lnTo>
                  <a:lnTo>
                    <a:pt x="215900" y="369887"/>
                  </a:lnTo>
                  <a:lnTo>
                    <a:pt x="215900" y="374650"/>
                  </a:lnTo>
                  <a:lnTo>
                    <a:pt x="220662" y="374650"/>
                  </a:lnTo>
                  <a:lnTo>
                    <a:pt x="220662" y="369887"/>
                  </a:lnTo>
                  <a:lnTo>
                    <a:pt x="225425" y="369887"/>
                  </a:lnTo>
                  <a:lnTo>
                    <a:pt x="225425" y="374650"/>
                  </a:lnTo>
                  <a:lnTo>
                    <a:pt x="225425" y="369887"/>
                  </a:lnTo>
                  <a:lnTo>
                    <a:pt x="225425" y="374650"/>
                  </a:lnTo>
                  <a:lnTo>
                    <a:pt x="225425" y="369887"/>
                  </a:lnTo>
                  <a:lnTo>
                    <a:pt x="225425" y="374650"/>
                  </a:lnTo>
                  <a:lnTo>
                    <a:pt x="228600" y="374650"/>
                  </a:lnTo>
                  <a:lnTo>
                    <a:pt x="228600" y="369887"/>
                  </a:lnTo>
                  <a:lnTo>
                    <a:pt x="228600" y="374650"/>
                  </a:lnTo>
                  <a:lnTo>
                    <a:pt x="233362" y="374650"/>
                  </a:lnTo>
                  <a:lnTo>
                    <a:pt x="233362" y="379412"/>
                  </a:lnTo>
                  <a:lnTo>
                    <a:pt x="233362" y="374650"/>
                  </a:lnTo>
                  <a:lnTo>
                    <a:pt x="233362" y="379412"/>
                  </a:lnTo>
                  <a:lnTo>
                    <a:pt x="238125" y="379412"/>
                  </a:lnTo>
                  <a:lnTo>
                    <a:pt x="238125" y="374650"/>
                  </a:lnTo>
                  <a:lnTo>
                    <a:pt x="238125" y="379412"/>
                  </a:lnTo>
                  <a:lnTo>
                    <a:pt x="242887" y="379412"/>
                  </a:lnTo>
                  <a:lnTo>
                    <a:pt x="247650" y="379412"/>
                  </a:lnTo>
                  <a:lnTo>
                    <a:pt x="252412" y="379412"/>
                  </a:lnTo>
                  <a:lnTo>
                    <a:pt x="252412" y="384175"/>
                  </a:lnTo>
                  <a:lnTo>
                    <a:pt x="252412" y="388937"/>
                  </a:lnTo>
                  <a:lnTo>
                    <a:pt x="257175" y="388937"/>
                  </a:lnTo>
                  <a:lnTo>
                    <a:pt x="257175" y="393700"/>
                  </a:lnTo>
                  <a:lnTo>
                    <a:pt x="257175" y="388937"/>
                  </a:lnTo>
                  <a:lnTo>
                    <a:pt x="257175" y="393700"/>
                  </a:lnTo>
                  <a:lnTo>
                    <a:pt x="261937" y="393700"/>
                  </a:lnTo>
                  <a:lnTo>
                    <a:pt x="261937" y="398462"/>
                  </a:lnTo>
                  <a:lnTo>
                    <a:pt x="257175" y="398462"/>
                  </a:lnTo>
                  <a:lnTo>
                    <a:pt x="257175" y="403225"/>
                  </a:lnTo>
                  <a:lnTo>
                    <a:pt x="257175" y="406400"/>
                  </a:lnTo>
                  <a:lnTo>
                    <a:pt x="257175" y="403225"/>
                  </a:lnTo>
                  <a:lnTo>
                    <a:pt x="261937" y="403225"/>
                  </a:lnTo>
                  <a:lnTo>
                    <a:pt x="261937" y="406400"/>
                  </a:lnTo>
                  <a:lnTo>
                    <a:pt x="257175" y="406400"/>
                  </a:lnTo>
                  <a:lnTo>
                    <a:pt x="257175" y="411162"/>
                  </a:lnTo>
                  <a:lnTo>
                    <a:pt x="252412" y="411162"/>
                  </a:lnTo>
                  <a:lnTo>
                    <a:pt x="257175" y="411162"/>
                  </a:lnTo>
                  <a:lnTo>
                    <a:pt x="257175" y="415925"/>
                  </a:lnTo>
                  <a:lnTo>
                    <a:pt x="257175" y="411162"/>
                  </a:lnTo>
                  <a:lnTo>
                    <a:pt x="257175" y="415925"/>
                  </a:lnTo>
                  <a:lnTo>
                    <a:pt x="252412" y="415925"/>
                  </a:lnTo>
                  <a:lnTo>
                    <a:pt x="252412" y="420687"/>
                  </a:lnTo>
                  <a:lnTo>
                    <a:pt x="247650" y="420687"/>
                  </a:lnTo>
                  <a:lnTo>
                    <a:pt x="252412" y="420687"/>
                  </a:lnTo>
                  <a:lnTo>
                    <a:pt x="252412" y="425450"/>
                  </a:lnTo>
                  <a:lnTo>
                    <a:pt x="252412" y="420687"/>
                  </a:lnTo>
                  <a:lnTo>
                    <a:pt x="252412" y="425450"/>
                  </a:lnTo>
                  <a:lnTo>
                    <a:pt x="257175" y="425450"/>
                  </a:lnTo>
                  <a:lnTo>
                    <a:pt x="257175" y="430212"/>
                  </a:lnTo>
                  <a:lnTo>
                    <a:pt x="257175" y="434975"/>
                  </a:lnTo>
                  <a:lnTo>
                    <a:pt x="257175" y="430212"/>
                  </a:lnTo>
                  <a:lnTo>
                    <a:pt x="257175" y="434975"/>
                  </a:lnTo>
                  <a:lnTo>
                    <a:pt x="252412" y="434975"/>
                  </a:lnTo>
                  <a:lnTo>
                    <a:pt x="252412" y="439737"/>
                  </a:lnTo>
                  <a:lnTo>
                    <a:pt x="252412" y="434975"/>
                  </a:lnTo>
                  <a:lnTo>
                    <a:pt x="247650" y="434975"/>
                  </a:lnTo>
                  <a:lnTo>
                    <a:pt x="247650" y="439737"/>
                  </a:lnTo>
                  <a:lnTo>
                    <a:pt x="247650" y="434975"/>
                  </a:lnTo>
                  <a:lnTo>
                    <a:pt x="247650" y="439737"/>
                  </a:lnTo>
                  <a:lnTo>
                    <a:pt x="242887" y="439737"/>
                  </a:lnTo>
                  <a:lnTo>
                    <a:pt x="238125" y="439737"/>
                  </a:lnTo>
                  <a:lnTo>
                    <a:pt x="238125" y="442912"/>
                  </a:lnTo>
                  <a:lnTo>
                    <a:pt x="242887" y="442912"/>
                  </a:lnTo>
                  <a:lnTo>
                    <a:pt x="238125" y="442912"/>
                  </a:lnTo>
                  <a:lnTo>
                    <a:pt x="238125" y="439737"/>
                  </a:lnTo>
                  <a:lnTo>
                    <a:pt x="233362" y="439737"/>
                  </a:lnTo>
                  <a:lnTo>
                    <a:pt x="228600" y="439737"/>
                  </a:lnTo>
                  <a:lnTo>
                    <a:pt x="225425" y="439737"/>
                  </a:lnTo>
                  <a:lnTo>
                    <a:pt x="220662" y="439737"/>
                  </a:lnTo>
                  <a:lnTo>
                    <a:pt x="215900" y="439737"/>
                  </a:lnTo>
                  <a:lnTo>
                    <a:pt x="211137" y="439737"/>
                  </a:lnTo>
                  <a:lnTo>
                    <a:pt x="211137" y="442912"/>
                  </a:lnTo>
                  <a:lnTo>
                    <a:pt x="211137" y="447675"/>
                  </a:lnTo>
                  <a:lnTo>
                    <a:pt x="211137" y="452437"/>
                  </a:lnTo>
                  <a:lnTo>
                    <a:pt x="215900" y="457200"/>
                  </a:lnTo>
                  <a:lnTo>
                    <a:pt x="211137" y="457200"/>
                  </a:lnTo>
                  <a:lnTo>
                    <a:pt x="211137" y="461962"/>
                  </a:lnTo>
                  <a:lnTo>
                    <a:pt x="211137" y="466725"/>
                  </a:lnTo>
                  <a:lnTo>
                    <a:pt x="211137" y="471487"/>
                  </a:lnTo>
                  <a:lnTo>
                    <a:pt x="215900" y="471487"/>
                  </a:lnTo>
                  <a:lnTo>
                    <a:pt x="215900" y="466725"/>
                  </a:lnTo>
                  <a:lnTo>
                    <a:pt x="215900" y="471487"/>
                  </a:lnTo>
                  <a:lnTo>
                    <a:pt x="215900" y="476250"/>
                  </a:lnTo>
                  <a:lnTo>
                    <a:pt x="215900" y="481012"/>
                  </a:lnTo>
                  <a:lnTo>
                    <a:pt x="215900" y="484187"/>
                  </a:lnTo>
                  <a:lnTo>
                    <a:pt x="215900" y="488950"/>
                  </a:lnTo>
                  <a:lnTo>
                    <a:pt x="211137" y="488950"/>
                  </a:lnTo>
                  <a:lnTo>
                    <a:pt x="211137" y="493712"/>
                  </a:lnTo>
                  <a:lnTo>
                    <a:pt x="206375" y="493712"/>
                  </a:lnTo>
                  <a:lnTo>
                    <a:pt x="201612" y="493712"/>
                  </a:lnTo>
                  <a:lnTo>
                    <a:pt x="206375" y="498475"/>
                  </a:lnTo>
                  <a:lnTo>
                    <a:pt x="201612" y="498475"/>
                  </a:lnTo>
                  <a:lnTo>
                    <a:pt x="201612" y="493712"/>
                  </a:lnTo>
                  <a:lnTo>
                    <a:pt x="196850" y="493712"/>
                  </a:lnTo>
                  <a:lnTo>
                    <a:pt x="196850" y="488950"/>
                  </a:lnTo>
                  <a:lnTo>
                    <a:pt x="192087" y="488950"/>
                  </a:lnTo>
                  <a:lnTo>
                    <a:pt x="192087" y="484187"/>
                  </a:lnTo>
                  <a:lnTo>
                    <a:pt x="192087" y="481012"/>
                  </a:lnTo>
                  <a:lnTo>
                    <a:pt x="188912" y="481012"/>
                  </a:lnTo>
                  <a:lnTo>
                    <a:pt x="188912" y="476250"/>
                  </a:lnTo>
                  <a:lnTo>
                    <a:pt x="188912" y="481012"/>
                  </a:lnTo>
                  <a:lnTo>
                    <a:pt x="184150" y="476250"/>
                  </a:lnTo>
                  <a:lnTo>
                    <a:pt x="184150" y="481012"/>
                  </a:lnTo>
                  <a:lnTo>
                    <a:pt x="179387" y="481012"/>
                  </a:lnTo>
                  <a:lnTo>
                    <a:pt x="179387" y="484187"/>
                  </a:lnTo>
                  <a:lnTo>
                    <a:pt x="179387" y="481012"/>
                  </a:lnTo>
                  <a:lnTo>
                    <a:pt x="179387" y="484187"/>
                  </a:lnTo>
                  <a:lnTo>
                    <a:pt x="179387" y="481012"/>
                  </a:lnTo>
                  <a:lnTo>
                    <a:pt x="174625" y="481012"/>
                  </a:lnTo>
                  <a:lnTo>
                    <a:pt x="179387" y="481012"/>
                  </a:lnTo>
                  <a:lnTo>
                    <a:pt x="174625" y="481012"/>
                  </a:lnTo>
                  <a:lnTo>
                    <a:pt x="174625" y="476250"/>
                  </a:lnTo>
                  <a:lnTo>
                    <a:pt x="174625" y="471487"/>
                  </a:lnTo>
                  <a:lnTo>
                    <a:pt x="174625" y="466725"/>
                  </a:lnTo>
                  <a:lnTo>
                    <a:pt x="169862" y="466725"/>
                  </a:lnTo>
                  <a:lnTo>
                    <a:pt x="165100" y="466725"/>
                  </a:lnTo>
                  <a:lnTo>
                    <a:pt x="165100" y="461962"/>
                  </a:lnTo>
                  <a:lnTo>
                    <a:pt x="160337" y="461962"/>
                  </a:lnTo>
                  <a:lnTo>
                    <a:pt x="155575" y="461962"/>
                  </a:lnTo>
                  <a:lnTo>
                    <a:pt x="150812" y="461962"/>
                  </a:lnTo>
                  <a:lnTo>
                    <a:pt x="150812" y="466725"/>
                  </a:lnTo>
                  <a:lnTo>
                    <a:pt x="150812" y="471487"/>
                  </a:lnTo>
                  <a:lnTo>
                    <a:pt x="150812" y="466725"/>
                  </a:lnTo>
                  <a:lnTo>
                    <a:pt x="150812" y="461962"/>
                  </a:lnTo>
                  <a:lnTo>
                    <a:pt x="147637" y="461962"/>
                  </a:lnTo>
                  <a:lnTo>
                    <a:pt x="150812" y="461962"/>
                  </a:lnTo>
                  <a:lnTo>
                    <a:pt x="147637" y="461962"/>
                  </a:lnTo>
                  <a:lnTo>
                    <a:pt x="147637" y="457200"/>
                  </a:lnTo>
                  <a:lnTo>
                    <a:pt x="147637" y="461962"/>
                  </a:lnTo>
                  <a:lnTo>
                    <a:pt x="147637" y="457200"/>
                  </a:lnTo>
                  <a:lnTo>
                    <a:pt x="142875" y="457200"/>
                  </a:lnTo>
                  <a:lnTo>
                    <a:pt x="147637" y="457200"/>
                  </a:lnTo>
                  <a:lnTo>
                    <a:pt x="142875" y="457200"/>
                  </a:lnTo>
                  <a:lnTo>
                    <a:pt x="142875" y="452437"/>
                  </a:lnTo>
                  <a:lnTo>
                    <a:pt x="138112" y="452437"/>
                  </a:lnTo>
                  <a:lnTo>
                    <a:pt x="138112" y="447675"/>
                  </a:lnTo>
                  <a:lnTo>
                    <a:pt x="138112" y="442912"/>
                  </a:lnTo>
                  <a:lnTo>
                    <a:pt x="138112" y="439737"/>
                  </a:lnTo>
                  <a:lnTo>
                    <a:pt x="138112" y="442912"/>
                  </a:lnTo>
                  <a:lnTo>
                    <a:pt x="142875" y="442912"/>
                  </a:lnTo>
                  <a:lnTo>
                    <a:pt x="142875" y="439737"/>
                  </a:lnTo>
                  <a:lnTo>
                    <a:pt x="138112" y="439737"/>
                  </a:lnTo>
                  <a:lnTo>
                    <a:pt x="133350" y="439737"/>
                  </a:lnTo>
                  <a:lnTo>
                    <a:pt x="128587" y="439737"/>
                  </a:lnTo>
                  <a:lnTo>
                    <a:pt x="128587" y="442912"/>
                  </a:lnTo>
                  <a:lnTo>
                    <a:pt x="123825" y="442912"/>
                  </a:lnTo>
                  <a:lnTo>
                    <a:pt x="123825" y="439737"/>
                  </a:lnTo>
                  <a:lnTo>
                    <a:pt x="119062" y="439737"/>
                  </a:lnTo>
                  <a:lnTo>
                    <a:pt x="119062" y="442912"/>
                  </a:lnTo>
                  <a:lnTo>
                    <a:pt x="119062" y="439737"/>
                  </a:lnTo>
                  <a:lnTo>
                    <a:pt x="114300" y="439737"/>
                  </a:lnTo>
                  <a:lnTo>
                    <a:pt x="111125" y="439737"/>
                  </a:lnTo>
                  <a:lnTo>
                    <a:pt x="111125" y="434975"/>
                  </a:lnTo>
                  <a:lnTo>
                    <a:pt x="114300" y="434975"/>
                  </a:lnTo>
                  <a:lnTo>
                    <a:pt x="111125" y="434975"/>
                  </a:lnTo>
                  <a:lnTo>
                    <a:pt x="111125" y="430212"/>
                  </a:lnTo>
                  <a:lnTo>
                    <a:pt x="106362" y="430212"/>
                  </a:lnTo>
                  <a:lnTo>
                    <a:pt x="106362" y="434975"/>
                  </a:lnTo>
                  <a:lnTo>
                    <a:pt x="106362" y="430212"/>
                  </a:lnTo>
                  <a:lnTo>
                    <a:pt x="106362" y="425450"/>
                  </a:lnTo>
                  <a:lnTo>
                    <a:pt x="106362" y="420687"/>
                  </a:lnTo>
                  <a:lnTo>
                    <a:pt x="106362" y="425450"/>
                  </a:lnTo>
                  <a:lnTo>
                    <a:pt x="106362" y="420687"/>
                  </a:lnTo>
                  <a:lnTo>
                    <a:pt x="101600" y="420687"/>
                  </a:lnTo>
                  <a:lnTo>
                    <a:pt x="101600" y="415925"/>
                  </a:lnTo>
                  <a:lnTo>
                    <a:pt x="101600" y="420687"/>
                  </a:lnTo>
                  <a:lnTo>
                    <a:pt x="101600" y="415925"/>
                  </a:lnTo>
                  <a:lnTo>
                    <a:pt x="101600" y="411162"/>
                  </a:lnTo>
                  <a:lnTo>
                    <a:pt x="101600" y="406400"/>
                  </a:lnTo>
                  <a:lnTo>
                    <a:pt x="101600" y="403225"/>
                  </a:lnTo>
                  <a:lnTo>
                    <a:pt x="106362" y="403225"/>
                  </a:lnTo>
                  <a:lnTo>
                    <a:pt x="101600" y="403225"/>
                  </a:lnTo>
                  <a:lnTo>
                    <a:pt x="106362" y="403225"/>
                  </a:lnTo>
                  <a:lnTo>
                    <a:pt x="106362" y="398462"/>
                  </a:lnTo>
                  <a:lnTo>
                    <a:pt x="111125" y="398462"/>
                  </a:lnTo>
                  <a:lnTo>
                    <a:pt x="111125" y="393700"/>
                  </a:lnTo>
                  <a:lnTo>
                    <a:pt x="114300" y="393700"/>
                  </a:lnTo>
                  <a:lnTo>
                    <a:pt x="119062" y="393700"/>
                  </a:lnTo>
                  <a:lnTo>
                    <a:pt x="119062" y="388937"/>
                  </a:lnTo>
                  <a:lnTo>
                    <a:pt x="114300" y="388937"/>
                  </a:lnTo>
                  <a:lnTo>
                    <a:pt x="114300" y="384175"/>
                  </a:lnTo>
                  <a:lnTo>
                    <a:pt x="114300" y="379412"/>
                  </a:lnTo>
                  <a:lnTo>
                    <a:pt x="111125" y="379412"/>
                  </a:lnTo>
                  <a:lnTo>
                    <a:pt x="114300" y="379412"/>
                  </a:lnTo>
                  <a:lnTo>
                    <a:pt x="114300" y="374650"/>
                  </a:lnTo>
                  <a:lnTo>
                    <a:pt x="114300" y="369887"/>
                  </a:lnTo>
                  <a:lnTo>
                    <a:pt x="111125" y="369887"/>
                  </a:lnTo>
                  <a:lnTo>
                    <a:pt x="111125" y="365125"/>
                  </a:lnTo>
                  <a:lnTo>
                    <a:pt x="111125" y="369887"/>
                  </a:lnTo>
                  <a:lnTo>
                    <a:pt x="111125" y="365125"/>
                  </a:lnTo>
                  <a:lnTo>
                    <a:pt x="106362" y="365125"/>
                  </a:lnTo>
                  <a:lnTo>
                    <a:pt x="106362" y="361950"/>
                  </a:lnTo>
                  <a:lnTo>
                    <a:pt x="111125" y="361950"/>
                  </a:lnTo>
                  <a:lnTo>
                    <a:pt x="106362" y="361950"/>
                  </a:lnTo>
                  <a:lnTo>
                    <a:pt x="106362" y="357187"/>
                  </a:lnTo>
                  <a:lnTo>
                    <a:pt x="106362" y="352425"/>
                  </a:lnTo>
                  <a:lnTo>
                    <a:pt x="106362" y="357187"/>
                  </a:lnTo>
                  <a:lnTo>
                    <a:pt x="101600" y="357187"/>
                  </a:lnTo>
                  <a:lnTo>
                    <a:pt x="101600" y="352425"/>
                  </a:lnTo>
                  <a:lnTo>
                    <a:pt x="106362" y="352425"/>
                  </a:lnTo>
                  <a:lnTo>
                    <a:pt x="101600" y="352425"/>
                  </a:lnTo>
                  <a:lnTo>
                    <a:pt x="106362" y="352425"/>
                  </a:lnTo>
                  <a:lnTo>
                    <a:pt x="106362" y="347662"/>
                  </a:lnTo>
                  <a:lnTo>
                    <a:pt x="101600" y="347662"/>
                  </a:lnTo>
                  <a:lnTo>
                    <a:pt x="101600" y="342900"/>
                  </a:lnTo>
                  <a:lnTo>
                    <a:pt x="96837" y="342900"/>
                  </a:lnTo>
                  <a:lnTo>
                    <a:pt x="92075" y="342900"/>
                  </a:lnTo>
                  <a:lnTo>
                    <a:pt x="92075" y="338137"/>
                  </a:lnTo>
                  <a:lnTo>
                    <a:pt x="96837" y="338137"/>
                  </a:lnTo>
                  <a:lnTo>
                    <a:pt x="92075" y="338137"/>
                  </a:lnTo>
                  <a:lnTo>
                    <a:pt x="96837" y="338137"/>
                  </a:lnTo>
                  <a:lnTo>
                    <a:pt x="92075" y="338137"/>
                  </a:lnTo>
                  <a:lnTo>
                    <a:pt x="92075" y="333375"/>
                  </a:lnTo>
                  <a:lnTo>
                    <a:pt x="92075" y="328612"/>
                  </a:lnTo>
                  <a:lnTo>
                    <a:pt x="87312" y="328612"/>
                  </a:lnTo>
                  <a:lnTo>
                    <a:pt x="92075" y="328612"/>
                  </a:lnTo>
                  <a:lnTo>
                    <a:pt x="87312" y="328612"/>
                  </a:lnTo>
                  <a:lnTo>
                    <a:pt x="87312" y="325437"/>
                  </a:lnTo>
                  <a:lnTo>
                    <a:pt x="87312" y="320675"/>
                  </a:lnTo>
                  <a:lnTo>
                    <a:pt x="92075" y="320675"/>
                  </a:lnTo>
                  <a:lnTo>
                    <a:pt x="92075" y="315912"/>
                  </a:lnTo>
                  <a:lnTo>
                    <a:pt x="96837" y="315912"/>
                  </a:lnTo>
                  <a:lnTo>
                    <a:pt x="96837" y="320675"/>
                  </a:lnTo>
                  <a:lnTo>
                    <a:pt x="101600" y="315912"/>
                  </a:lnTo>
                  <a:lnTo>
                    <a:pt x="101600" y="311150"/>
                  </a:lnTo>
                  <a:lnTo>
                    <a:pt x="96837" y="311150"/>
                  </a:lnTo>
                  <a:lnTo>
                    <a:pt x="96837" y="306387"/>
                  </a:lnTo>
                  <a:lnTo>
                    <a:pt x="96837" y="301625"/>
                  </a:lnTo>
                  <a:lnTo>
                    <a:pt x="92075" y="301625"/>
                  </a:lnTo>
                  <a:lnTo>
                    <a:pt x="92075" y="296862"/>
                  </a:lnTo>
                  <a:lnTo>
                    <a:pt x="92075" y="301625"/>
                  </a:lnTo>
                  <a:lnTo>
                    <a:pt x="87312" y="301625"/>
                  </a:lnTo>
                  <a:lnTo>
                    <a:pt x="87312" y="296862"/>
                  </a:lnTo>
                  <a:lnTo>
                    <a:pt x="87312" y="301625"/>
                  </a:lnTo>
                  <a:lnTo>
                    <a:pt x="82550" y="301625"/>
                  </a:lnTo>
                  <a:lnTo>
                    <a:pt x="87312" y="296862"/>
                  </a:lnTo>
                  <a:lnTo>
                    <a:pt x="82550" y="296862"/>
                  </a:lnTo>
                  <a:lnTo>
                    <a:pt x="87312" y="296862"/>
                  </a:lnTo>
                  <a:lnTo>
                    <a:pt x="82550" y="296862"/>
                  </a:lnTo>
                  <a:lnTo>
                    <a:pt x="87312" y="296862"/>
                  </a:lnTo>
                  <a:lnTo>
                    <a:pt x="87312" y="292100"/>
                  </a:lnTo>
                  <a:lnTo>
                    <a:pt x="82550" y="292100"/>
                  </a:lnTo>
                  <a:lnTo>
                    <a:pt x="82550" y="288925"/>
                  </a:lnTo>
                  <a:lnTo>
                    <a:pt x="77787" y="288925"/>
                  </a:lnTo>
                  <a:lnTo>
                    <a:pt x="77787" y="284162"/>
                  </a:lnTo>
                  <a:lnTo>
                    <a:pt x="74612" y="284162"/>
                  </a:lnTo>
                  <a:lnTo>
                    <a:pt x="74612" y="288925"/>
                  </a:lnTo>
                  <a:lnTo>
                    <a:pt x="69850" y="288925"/>
                  </a:lnTo>
                  <a:lnTo>
                    <a:pt x="69850" y="284162"/>
                  </a:lnTo>
                  <a:lnTo>
                    <a:pt x="65087" y="284162"/>
                  </a:lnTo>
                  <a:lnTo>
                    <a:pt x="65087" y="279400"/>
                  </a:lnTo>
                  <a:lnTo>
                    <a:pt x="60325" y="279400"/>
                  </a:lnTo>
                  <a:lnTo>
                    <a:pt x="60325" y="274637"/>
                  </a:lnTo>
                  <a:lnTo>
                    <a:pt x="60325" y="269875"/>
                  </a:lnTo>
                  <a:lnTo>
                    <a:pt x="55562" y="269875"/>
                  </a:lnTo>
                  <a:lnTo>
                    <a:pt x="55562" y="265112"/>
                  </a:lnTo>
                  <a:lnTo>
                    <a:pt x="55562" y="260350"/>
                  </a:lnTo>
                  <a:lnTo>
                    <a:pt x="50800" y="260350"/>
                  </a:lnTo>
                  <a:lnTo>
                    <a:pt x="46037" y="260350"/>
                  </a:lnTo>
                  <a:lnTo>
                    <a:pt x="46037" y="255587"/>
                  </a:lnTo>
                  <a:lnTo>
                    <a:pt x="41275" y="260350"/>
                  </a:lnTo>
                  <a:lnTo>
                    <a:pt x="36512" y="260350"/>
                  </a:lnTo>
                  <a:lnTo>
                    <a:pt x="33337" y="260350"/>
                  </a:lnTo>
                  <a:lnTo>
                    <a:pt x="28575" y="260350"/>
                  </a:lnTo>
                  <a:lnTo>
                    <a:pt x="28575" y="255587"/>
                  </a:lnTo>
                  <a:lnTo>
                    <a:pt x="33337" y="255587"/>
                  </a:lnTo>
                  <a:lnTo>
                    <a:pt x="33337" y="250825"/>
                  </a:lnTo>
                  <a:lnTo>
                    <a:pt x="36512" y="250825"/>
                  </a:lnTo>
                  <a:lnTo>
                    <a:pt x="36512" y="247650"/>
                  </a:lnTo>
                  <a:lnTo>
                    <a:pt x="41275" y="247650"/>
                  </a:lnTo>
                  <a:lnTo>
                    <a:pt x="36512" y="247650"/>
                  </a:lnTo>
                  <a:lnTo>
                    <a:pt x="36512" y="242887"/>
                  </a:lnTo>
                  <a:lnTo>
                    <a:pt x="36512" y="238125"/>
                  </a:lnTo>
                  <a:lnTo>
                    <a:pt x="33337" y="238125"/>
                  </a:lnTo>
                  <a:lnTo>
                    <a:pt x="28575" y="238125"/>
                  </a:lnTo>
                  <a:lnTo>
                    <a:pt x="28575" y="233362"/>
                  </a:lnTo>
                  <a:lnTo>
                    <a:pt x="23812" y="233362"/>
                  </a:lnTo>
                  <a:lnTo>
                    <a:pt x="23812" y="238125"/>
                  </a:lnTo>
                  <a:lnTo>
                    <a:pt x="23812" y="233362"/>
                  </a:lnTo>
                  <a:lnTo>
                    <a:pt x="19050" y="233362"/>
                  </a:lnTo>
                  <a:lnTo>
                    <a:pt x="19050" y="238125"/>
                  </a:lnTo>
                  <a:lnTo>
                    <a:pt x="14287" y="238125"/>
                  </a:lnTo>
                  <a:lnTo>
                    <a:pt x="14287" y="233362"/>
                  </a:lnTo>
                  <a:lnTo>
                    <a:pt x="9525" y="233362"/>
                  </a:lnTo>
                  <a:lnTo>
                    <a:pt x="9525" y="238125"/>
                  </a:lnTo>
                  <a:lnTo>
                    <a:pt x="4762" y="238125"/>
                  </a:lnTo>
                  <a:lnTo>
                    <a:pt x="0" y="238125"/>
                  </a:lnTo>
                  <a:lnTo>
                    <a:pt x="0" y="233362"/>
                  </a:lnTo>
                  <a:lnTo>
                    <a:pt x="4762" y="233362"/>
                  </a:lnTo>
                  <a:lnTo>
                    <a:pt x="9525" y="233362"/>
                  </a:lnTo>
                  <a:lnTo>
                    <a:pt x="9525" y="228600"/>
                  </a:lnTo>
                  <a:lnTo>
                    <a:pt x="14287" y="223837"/>
                  </a:lnTo>
                  <a:lnTo>
                    <a:pt x="23812" y="223837"/>
                  </a:lnTo>
                  <a:lnTo>
                    <a:pt x="28575" y="223837"/>
                  </a:lnTo>
                  <a:lnTo>
                    <a:pt x="33337" y="223837"/>
                  </a:lnTo>
                  <a:lnTo>
                    <a:pt x="41275" y="223837"/>
                  </a:lnTo>
                  <a:lnTo>
                    <a:pt x="46037" y="223837"/>
                  </a:lnTo>
                  <a:lnTo>
                    <a:pt x="50800" y="223837"/>
                  </a:lnTo>
                  <a:lnTo>
                    <a:pt x="50800" y="219075"/>
                  </a:lnTo>
                  <a:lnTo>
                    <a:pt x="55562" y="219075"/>
                  </a:lnTo>
                  <a:lnTo>
                    <a:pt x="60325" y="219075"/>
                  </a:lnTo>
                  <a:lnTo>
                    <a:pt x="65087" y="219075"/>
                  </a:lnTo>
                  <a:lnTo>
                    <a:pt x="69850" y="219075"/>
                  </a:lnTo>
                  <a:lnTo>
                    <a:pt x="69850" y="214312"/>
                  </a:lnTo>
                  <a:lnTo>
                    <a:pt x="74612" y="214312"/>
                  </a:lnTo>
                  <a:lnTo>
                    <a:pt x="77787" y="214312"/>
                  </a:lnTo>
                  <a:lnTo>
                    <a:pt x="77787" y="211137"/>
                  </a:lnTo>
                  <a:lnTo>
                    <a:pt x="82550" y="211137"/>
                  </a:lnTo>
                  <a:lnTo>
                    <a:pt x="87312" y="206375"/>
                  </a:lnTo>
                  <a:lnTo>
                    <a:pt x="92075" y="206375"/>
                  </a:lnTo>
                  <a:lnTo>
                    <a:pt x="96837" y="206375"/>
                  </a:lnTo>
                  <a:lnTo>
                    <a:pt x="96837" y="201612"/>
                  </a:lnTo>
                  <a:lnTo>
                    <a:pt x="101600" y="201612"/>
                  </a:lnTo>
                  <a:lnTo>
                    <a:pt x="128587" y="201612"/>
                  </a:lnTo>
                  <a:lnTo>
                    <a:pt x="128587" y="196850"/>
                  </a:lnTo>
                  <a:lnTo>
                    <a:pt x="128587" y="192087"/>
                  </a:lnTo>
                  <a:lnTo>
                    <a:pt x="133350" y="192087"/>
                  </a:lnTo>
                  <a:lnTo>
                    <a:pt x="138112" y="192087"/>
                  </a:lnTo>
                  <a:lnTo>
                    <a:pt x="142875" y="192087"/>
                  </a:lnTo>
                  <a:lnTo>
                    <a:pt x="142875" y="187325"/>
                  </a:lnTo>
                  <a:lnTo>
                    <a:pt x="142875" y="182562"/>
                  </a:lnTo>
                  <a:lnTo>
                    <a:pt x="147637" y="182562"/>
                  </a:lnTo>
                  <a:lnTo>
                    <a:pt x="147637" y="177800"/>
                  </a:lnTo>
                  <a:lnTo>
                    <a:pt x="142875" y="177800"/>
                  </a:lnTo>
                  <a:lnTo>
                    <a:pt x="142875" y="174625"/>
                  </a:lnTo>
                  <a:lnTo>
                    <a:pt x="147637" y="174625"/>
                  </a:lnTo>
                  <a:lnTo>
                    <a:pt x="147637" y="169862"/>
                  </a:lnTo>
                  <a:lnTo>
                    <a:pt x="147637" y="165100"/>
                  </a:lnTo>
                  <a:lnTo>
                    <a:pt x="147637" y="160337"/>
                  </a:lnTo>
                  <a:lnTo>
                    <a:pt x="142875" y="160337"/>
                  </a:lnTo>
                  <a:lnTo>
                    <a:pt x="142875" y="155575"/>
                  </a:lnTo>
                  <a:lnTo>
                    <a:pt x="142875" y="150812"/>
                  </a:lnTo>
                  <a:lnTo>
                    <a:pt x="142875" y="146050"/>
                  </a:lnTo>
                  <a:lnTo>
                    <a:pt x="142875" y="141287"/>
                  </a:lnTo>
                  <a:lnTo>
                    <a:pt x="147637" y="136525"/>
                  </a:lnTo>
                  <a:lnTo>
                    <a:pt x="147637" y="133350"/>
                  </a:lnTo>
                  <a:lnTo>
                    <a:pt x="150812" y="133350"/>
                  </a:lnTo>
                  <a:lnTo>
                    <a:pt x="150812" y="128587"/>
                  </a:lnTo>
                  <a:lnTo>
                    <a:pt x="147637" y="128587"/>
                  </a:lnTo>
                  <a:lnTo>
                    <a:pt x="147637" y="123825"/>
                  </a:lnTo>
                  <a:lnTo>
                    <a:pt x="147637" y="119062"/>
                  </a:lnTo>
                  <a:lnTo>
                    <a:pt x="147637" y="96837"/>
                  </a:lnTo>
                  <a:lnTo>
                    <a:pt x="150812" y="96837"/>
                  </a:lnTo>
                  <a:lnTo>
                    <a:pt x="150812" y="92075"/>
                  </a:lnTo>
                  <a:lnTo>
                    <a:pt x="147637" y="92075"/>
                  </a:lnTo>
                  <a:lnTo>
                    <a:pt x="147637" y="87312"/>
                  </a:lnTo>
                  <a:lnTo>
                    <a:pt x="150812" y="87312"/>
                  </a:lnTo>
                  <a:lnTo>
                    <a:pt x="150812" y="82550"/>
                  </a:lnTo>
                  <a:lnTo>
                    <a:pt x="150812" y="77787"/>
                  </a:lnTo>
                  <a:lnTo>
                    <a:pt x="150812" y="73025"/>
                  </a:lnTo>
                  <a:lnTo>
                    <a:pt x="150812" y="68262"/>
                  </a:lnTo>
                  <a:lnTo>
                    <a:pt x="155575" y="68262"/>
                  </a:lnTo>
                  <a:lnTo>
                    <a:pt x="155575" y="63500"/>
                  </a:lnTo>
                  <a:lnTo>
                    <a:pt x="160337" y="63500"/>
                  </a:lnTo>
                  <a:lnTo>
                    <a:pt x="160337" y="58737"/>
                  </a:lnTo>
                  <a:lnTo>
                    <a:pt x="160337" y="55562"/>
                  </a:lnTo>
                  <a:lnTo>
                    <a:pt x="160337" y="50800"/>
                  </a:lnTo>
                  <a:lnTo>
                    <a:pt x="165100" y="50800"/>
                  </a:lnTo>
                  <a:lnTo>
                    <a:pt x="169862" y="46037"/>
                  </a:lnTo>
                  <a:lnTo>
                    <a:pt x="169862" y="41275"/>
                  </a:lnTo>
                  <a:lnTo>
                    <a:pt x="169862" y="36512"/>
                  </a:lnTo>
                  <a:lnTo>
                    <a:pt x="169862" y="31750"/>
                  </a:lnTo>
                  <a:lnTo>
                    <a:pt x="174625" y="31750"/>
                  </a:lnTo>
                  <a:lnTo>
                    <a:pt x="174625" y="26987"/>
                  </a:lnTo>
                  <a:lnTo>
                    <a:pt x="179387" y="26987"/>
                  </a:lnTo>
                  <a:lnTo>
                    <a:pt x="184150" y="26987"/>
                  </a:lnTo>
                  <a:lnTo>
                    <a:pt x="184150" y="31750"/>
                  </a:lnTo>
                  <a:lnTo>
                    <a:pt x="184150" y="26987"/>
                  </a:lnTo>
                  <a:lnTo>
                    <a:pt x="188912" y="26987"/>
                  </a:lnTo>
                  <a:lnTo>
                    <a:pt x="188912" y="22225"/>
                  </a:lnTo>
                  <a:lnTo>
                    <a:pt x="188912" y="19050"/>
                  </a:lnTo>
                  <a:lnTo>
                    <a:pt x="188912" y="14287"/>
                  </a:lnTo>
                  <a:lnTo>
                    <a:pt x="192087" y="14287"/>
                  </a:lnTo>
                  <a:lnTo>
                    <a:pt x="192087" y="9525"/>
                  </a:lnTo>
                  <a:lnTo>
                    <a:pt x="196850" y="9525"/>
                  </a:lnTo>
                  <a:lnTo>
                    <a:pt x="201612" y="9525"/>
                  </a:lnTo>
                  <a:lnTo>
                    <a:pt x="201612" y="14287"/>
                  </a:lnTo>
                  <a:lnTo>
                    <a:pt x="201612" y="9525"/>
                  </a:lnTo>
                  <a:lnTo>
                    <a:pt x="201612" y="14287"/>
                  </a:lnTo>
                  <a:lnTo>
                    <a:pt x="206375" y="14287"/>
                  </a:lnTo>
                  <a:lnTo>
                    <a:pt x="211137" y="14287"/>
                  </a:lnTo>
                  <a:lnTo>
                    <a:pt x="211137" y="9525"/>
                  </a:lnTo>
                  <a:lnTo>
                    <a:pt x="211137" y="4762"/>
                  </a:lnTo>
                  <a:lnTo>
                    <a:pt x="215900" y="4762"/>
                  </a:lnTo>
                  <a:lnTo>
                    <a:pt x="215900" y="0"/>
                  </a:lnTo>
                  <a:lnTo>
                    <a:pt x="220662" y="0"/>
                  </a:lnTo>
                  <a:lnTo>
                    <a:pt x="225425" y="4762"/>
                  </a:lnTo>
                  <a:lnTo>
                    <a:pt x="225425" y="0"/>
                  </a:lnTo>
                  <a:lnTo>
                    <a:pt x="228600" y="0"/>
                  </a:lnTo>
                  <a:lnTo>
                    <a:pt x="233362" y="0"/>
                  </a:lnTo>
                  <a:lnTo>
                    <a:pt x="233362" y="4762"/>
                  </a:lnTo>
                  <a:lnTo>
                    <a:pt x="233362" y="9525"/>
                  </a:lnTo>
                  <a:close/>
                </a:path>
                <a:path w="320675" h="498475">
                  <a:moveTo>
                    <a:pt x="174625" y="471487"/>
                  </a:moveTo>
                  <a:lnTo>
                    <a:pt x="174625" y="476250"/>
                  </a:lnTo>
                  <a:lnTo>
                    <a:pt x="174625" y="471487"/>
                  </a:lnTo>
                  <a:close/>
                </a:path>
                <a:path w="320675" h="498475">
                  <a:moveTo>
                    <a:pt x="169862" y="471487"/>
                  </a:moveTo>
                  <a:lnTo>
                    <a:pt x="169862" y="466725"/>
                  </a:lnTo>
                  <a:lnTo>
                    <a:pt x="174625" y="466725"/>
                  </a:lnTo>
                  <a:lnTo>
                    <a:pt x="174625" y="471487"/>
                  </a:lnTo>
                  <a:lnTo>
                    <a:pt x="169862" y="471487"/>
                  </a:lnTo>
                  <a:lnTo>
                    <a:pt x="174625" y="471487"/>
                  </a:lnTo>
                  <a:lnTo>
                    <a:pt x="169862" y="471487"/>
                  </a:lnTo>
                  <a:lnTo>
                    <a:pt x="174625" y="471487"/>
                  </a:lnTo>
                  <a:lnTo>
                    <a:pt x="174625" y="476250"/>
                  </a:lnTo>
                  <a:lnTo>
                    <a:pt x="169862" y="476250"/>
                  </a:lnTo>
                  <a:lnTo>
                    <a:pt x="169862" y="471487"/>
                  </a:lnTo>
                  <a:lnTo>
                    <a:pt x="169862" y="476250"/>
                  </a:lnTo>
                  <a:lnTo>
                    <a:pt x="165100" y="476250"/>
                  </a:lnTo>
                  <a:lnTo>
                    <a:pt x="165100" y="471487"/>
                  </a:lnTo>
                  <a:lnTo>
                    <a:pt x="165100" y="476250"/>
                  </a:lnTo>
                  <a:lnTo>
                    <a:pt x="160337" y="476250"/>
                  </a:lnTo>
                  <a:lnTo>
                    <a:pt x="155575" y="476250"/>
                  </a:lnTo>
                  <a:lnTo>
                    <a:pt x="155575" y="481012"/>
                  </a:lnTo>
                  <a:lnTo>
                    <a:pt x="155575" y="476250"/>
                  </a:lnTo>
                  <a:lnTo>
                    <a:pt x="155575" y="471487"/>
                  </a:lnTo>
                  <a:lnTo>
                    <a:pt x="160337" y="471487"/>
                  </a:lnTo>
                  <a:lnTo>
                    <a:pt x="160337" y="476250"/>
                  </a:lnTo>
                  <a:lnTo>
                    <a:pt x="160337" y="471487"/>
                  </a:lnTo>
                  <a:lnTo>
                    <a:pt x="165100" y="471487"/>
                  </a:lnTo>
                  <a:lnTo>
                    <a:pt x="169862" y="471487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8747" y="2266120"/>
              <a:ext cx="2128837" cy="161290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49635" y="5093459"/>
              <a:ext cx="296862" cy="471487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5244872" y="5010909"/>
              <a:ext cx="425450" cy="571500"/>
            </a:xfrm>
            <a:custGeom>
              <a:avLst/>
              <a:gdLst/>
              <a:ahLst/>
              <a:cxnLst/>
              <a:rect l="l" t="t" r="r" b="b"/>
              <a:pathLst>
                <a:path w="425450" h="571500">
                  <a:moveTo>
                    <a:pt x="155575" y="493712"/>
                  </a:moveTo>
                  <a:lnTo>
                    <a:pt x="150812" y="488950"/>
                  </a:lnTo>
                  <a:lnTo>
                    <a:pt x="146050" y="488950"/>
                  </a:lnTo>
                  <a:lnTo>
                    <a:pt x="141287" y="488950"/>
                  </a:lnTo>
                  <a:lnTo>
                    <a:pt x="136525" y="484187"/>
                  </a:lnTo>
                  <a:lnTo>
                    <a:pt x="131762" y="481012"/>
                  </a:lnTo>
                  <a:lnTo>
                    <a:pt x="128587" y="476250"/>
                  </a:lnTo>
                  <a:lnTo>
                    <a:pt x="119062" y="461962"/>
                  </a:lnTo>
                  <a:lnTo>
                    <a:pt x="114300" y="452437"/>
                  </a:lnTo>
                  <a:lnTo>
                    <a:pt x="109537" y="442912"/>
                  </a:lnTo>
                  <a:lnTo>
                    <a:pt x="104775" y="434975"/>
                  </a:lnTo>
                  <a:lnTo>
                    <a:pt x="104775" y="430212"/>
                  </a:lnTo>
                  <a:lnTo>
                    <a:pt x="100012" y="430212"/>
                  </a:lnTo>
                  <a:lnTo>
                    <a:pt x="90487" y="425450"/>
                  </a:lnTo>
                  <a:lnTo>
                    <a:pt x="90487" y="420687"/>
                  </a:lnTo>
                  <a:lnTo>
                    <a:pt x="90487" y="415925"/>
                  </a:lnTo>
                  <a:lnTo>
                    <a:pt x="90487" y="366712"/>
                  </a:lnTo>
                  <a:lnTo>
                    <a:pt x="87312" y="361950"/>
                  </a:lnTo>
                  <a:lnTo>
                    <a:pt x="87312" y="357187"/>
                  </a:lnTo>
                  <a:lnTo>
                    <a:pt x="87312" y="352425"/>
                  </a:lnTo>
                  <a:lnTo>
                    <a:pt x="82550" y="342900"/>
                  </a:lnTo>
                  <a:lnTo>
                    <a:pt x="87312" y="338137"/>
                  </a:lnTo>
                  <a:lnTo>
                    <a:pt x="87312" y="333375"/>
                  </a:lnTo>
                  <a:lnTo>
                    <a:pt x="87312" y="328612"/>
                  </a:lnTo>
                  <a:lnTo>
                    <a:pt x="90487" y="328612"/>
                  </a:lnTo>
                  <a:lnTo>
                    <a:pt x="90487" y="325437"/>
                  </a:lnTo>
                  <a:lnTo>
                    <a:pt x="95250" y="325437"/>
                  </a:lnTo>
                  <a:lnTo>
                    <a:pt x="95250" y="320675"/>
                  </a:lnTo>
                  <a:lnTo>
                    <a:pt x="95250" y="311150"/>
                  </a:lnTo>
                  <a:lnTo>
                    <a:pt x="100012" y="311150"/>
                  </a:lnTo>
                  <a:lnTo>
                    <a:pt x="100012" y="306387"/>
                  </a:lnTo>
                  <a:lnTo>
                    <a:pt x="100012" y="301625"/>
                  </a:lnTo>
                  <a:lnTo>
                    <a:pt x="104775" y="296862"/>
                  </a:lnTo>
                  <a:lnTo>
                    <a:pt x="104775" y="292100"/>
                  </a:lnTo>
                  <a:lnTo>
                    <a:pt x="104775" y="284162"/>
                  </a:lnTo>
                  <a:lnTo>
                    <a:pt x="109537" y="279400"/>
                  </a:lnTo>
                  <a:lnTo>
                    <a:pt x="114300" y="274637"/>
                  </a:lnTo>
                  <a:lnTo>
                    <a:pt x="114300" y="269875"/>
                  </a:lnTo>
                  <a:lnTo>
                    <a:pt x="114300" y="265112"/>
                  </a:lnTo>
                  <a:lnTo>
                    <a:pt x="114300" y="260350"/>
                  </a:lnTo>
                  <a:lnTo>
                    <a:pt x="119062" y="255587"/>
                  </a:lnTo>
                  <a:lnTo>
                    <a:pt x="119062" y="247650"/>
                  </a:lnTo>
                  <a:lnTo>
                    <a:pt x="123825" y="238125"/>
                  </a:lnTo>
                  <a:lnTo>
                    <a:pt x="123825" y="233362"/>
                  </a:lnTo>
                  <a:lnTo>
                    <a:pt x="128587" y="233362"/>
                  </a:lnTo>
                  <a:lnTo>
                    <a:pt x="128587" y="223837"/>
                  </a:lnTo>
                  <a:lnTo>
                    <a:pt x="128587" y="219075"/>
                  </a:lnTo>
                  <a:lnTo>
                    <a:pt x="128587" y="214312"/>
                  </a:lnTo>
                  <a:lnTo>
                    <a:pt x="131762" y="214312"/>
                  </a:lnTo>
                  <a:lnTo>
                    <a:pt x="131762" y="211137"/>
                  </a:lnTo>
                  <a:lnTo>
                    <a:pt x="136525" y="206375"/>
                  </a:lnTo>
                  <a:lnTo>
                    <a:pt x="141287" y="206375"/>
                  </a:lnTo>
                  <a:lnTo>
                    <a:pt x="141287" y="201612"/>
                  </a:lnTo>
                  <a:lnTo>
                    <a:pt x="146050" y="196850"/>
                  </a:lnTo>
                  <a:lnTo>
                    <a:pt x="146050" y="192087"/>
                  </a:lnTo>
                  <a:lnTo>
                    <a:pt x="146050" y="187325"/>
                  </a:lnTo>
                  <a:lnTo>
                    <a:pt x="146050" y="182562"/>
                  </a:lnTo>
                  <a:lnTo>
                    <a:pt x="146050" y="177800"/>
                  </a:lnTo>
                  <a:lnTo>
                    <a:pt x="150812" y="174625"/>
                  </a:lnTo>
                  <a:lnTo>
                    <a:pt x="150812" y="169862"/>
                  </a:lnTo>
                  <a:lnTo>
                    <a:pt x="150812" y="165100"/>
                  </a:lnTo>
                  <a:lnTo>
                    <a:pt x="155575" y="165100"/>
                  </a:lnTo>
                  <a:lnTo>
                    <a:pt x="155575" y="160337"/>
                  </a:lnTo>
                  <a:lnTo>
                    <a:pt x="155575" y="155575"/>
                  </a:lnTo>
                  <a:lnTo>
                    <a:pt x="155575" y="150812"/>
                  </a:lnTo>
                  <a:lnTo>
                    <a:pt x="160337" y="150812"/>
                  </a:lnTo>
                  <a:lnTo>
                    <a:pt x="165100" y="146050"/>
                  </a:lnTo>
                  <a:lnTo>
                    <a:pt x="168275" y="146050"/>
                  </a:lnTo>
                  <a:lnTo>
                    <a:pt x="168275" y="141287"/>
                  </a:lnTo>
                  <a:lnTo>
                    <a:pt x="173037" y="141287"/>
                  </a:lnTo>
                  <a:lnTo>
                    <a:pt x="173037" y="136525"/>
                  </a:lnTo>
                  <a:lnTo>
                    <a:pt x="177800" y="136525"/>
                  </a:lnTo>
                  <a:lnTo>
                    <a:pt x="187325" y="133350"/>
                  </a:lnTo>
                  <a:lnTo>
                    <a:pt x="192087" y="133350"/>
                  </a:lnTo>
                  <a:lnTo>
                    <a:pt x="192087" y="128587"/>
                  </a:lnTo>
                  <a:lnTo>
                    <a:pt x="192087" y="123825"/>
                  </a:lnTo>
                  <a:lnTo>
                    <a:pt x="196850" y="119062"/>
                  </a:lnTo>
                  <a:lnTo>
                    <a:pt x="196850" y="114300"/>
                  </a:lnTo>
                  <a:lnTo>
                    <a:pt x="201612" y="109537"/>
                  </a:lnTo>
                  <a:lnTo>
                    <a:pt x="206375" y="109537"/>
                  </a:lnTo>
                  <a:lnTo>
                    <a:pt x="209550" y="109537"/>
                  </a:lnTo>
                  <a:lnTo>
                    <a:pt x="209550" y="104775"/>
                  </a:lnTo>
                  <a:lnTo>
                    <a:pt x="214312" y="109537"/>
                  </a:lnTo>
                  <a:lnTo>
                    <a:pt x="219075" y="109537"/>
                  </a:lnTo>
                  <a:lnTo>
                    <a:pt x="219075" y="114300"/>
                  </a:lnTo>
                  <a:lnTo>
                    <a:pt x="223837" y="114300"/>
                  </a:lnTo>
                  <a:lnTo>
                    <a:pt x="228600" y="114300"/>
                  </a:lnTo>
                  <a:lnTo>
                    <a:pt x="228600" y="119062"/>
                  </a:lnTo>
                  <a:lnTo>
                    <a:pt x="233362" y="123825"/>
                  </a:lnTo>
                  <a:lnTo>
                    <a:pt x="238125" y="123825"/>
                  </a:lnTo>
                  <a:lnTo>
                    <a:pt x="238125" y="119062"/>
                  </a:lnTo>
                  <a:lnTo>
                    <a:pt x="242887" y="119062"/>
                  </a:lnTo>
                  <a:lnTo>
                    <a:pt x="242887" y="123825"/>
                  </a:lnTo>
                  <a:lnTo>
                    <a:pt x="246062" y="123825"/>
                  </a:lnTo>
                  <a:lnTo>
                    <a:pt x="250825" y="119062"/>
                  </a:lnTo>
                  <a:lnTo>
                    <a:pt x="255587" y="119062"/>
                  </a:lnTo>
                  <a:lnTo>
                    <a:pt x="255587" y="123825"/>
                  </a:lnTo>
                  <a:lnTo>
                    <a:pt x="255587" y="128587"/>
                  </a:lnTo>
                  <a:lnTo>
                    <a:pt x="260350" y="133350"/>
                  </a:lnTo>
                  <a:lnTo>
                    <a:pt x="265112" y="133350"/>
                  </a:lnTo>
                  <a:lnTo>
                    <a:pt x="269875" y="133350"/>
                  </a:lnTo>
                  <a:lnTo>
                    <a:pt x="269875" y="136525"/>
                  </a:lnTo>
                  <a:lnTo>
                    <a:pt x="265112" y="136525"/>
                  </a:lnTo>
                  <a:lnTo>
                    <a:pt x="265112" y="141287"/>
                  </a:lnTo>
                  <a:lnTo>
                    <a:pt x="260350" y="146050"/>
                  </a:lnTo>
                  <a:lnTo>
                    <a:pt x="255587" y="150812"/>
                  </a:lnTo>
                  <a:lnTo>
                    <a:pt x="255587" y="155575"/>
                  </a:lnTo>
                  <a:lnTo>
                    <a:pt x="255587" y="160337"/>
                  </a:lnTo>
                  <a:lnTo>
                    <a:pt x="255587" y="165100"/>
                  </a:lnTo>
                  <a:lnTo>
                    <a:pt x="255587" y="169862"/>
                  </a:lnTo>
                  <a:lnTo>
                    <a:pt x="255587" y="174625"/>
                  </a:lnTo>
                  <a:lnTo>
                    <a:pt x="260350" y="177800"/>
                  </a:lnTo>
                  <a:lnTo>
                    <a:pt x="265112" y="187325"/>
                  </a:lnTo>
                  <a:lnTo>
                    <a:pt x="265112" y="192087"/>
                  </a:lnTo>
                  <a:lnTo>
                    <a:pt x="265112" y="196850"/>
                  </a:lnTo>
                  <a:lnTo>
                    <a:pt x="265112" y="201612"/>
                  </a:lnTo>
                  <a:lnTo>
                    <a:pt x="265112" y="206375"/>
                  </a:lnTo>
                  <a:lnTo>
                    <a:pt x="265112" y="211137"/>
                  </a:lnTo>
                  <a:lnTo>
                    <a:pt x="260350" y="214312"/>
                  </a:lnTo>
                  <a:lnTo>
                    <a:pt x="265112" y="223837"/>
                  </a:lnTo>
                  <a:lnTo>
                    <a:pt x="260350" y="228600"/>
                  </a:lnTo>
                  <a:lnTo>
                    <a:pt x="260350" y="233362"/>
                  </a:lnTo>
                  <a:lnTo>
                    <a:pt x="255587" y="242887"/>
                  </a:lnTo>
                  <a:lnTo>
                    <a:pt x="255587" y="247650"/>
                  </a:lnTo>
                  <a:lnTo>
                    <a:pt x="250825" y="247650"/>
                  </a:lnTo>
                  <a:lnTo>
                    <a:pt x="255587" y="250825"/>
                  </a:lnTo>
                  <a:lnTo>
                    <a:pt x="250825" y="250825"/>
                  </a:lnTo>
                  <a:lnTo>
                    <a:pt x="250825" y="255587"/>
                  </a:lnTo>
                  <a:lnTo>
                    <a:pt x="250825" y="260350"/>
                  </a:lnTo>
                  <a:lnTo>
                    <a:pt x="255587" y="265112"/>
                  </a:lnTo>
                  <a:lnTo>
                    <a:pt x="255587" y="269875"/>
                  </a:lnTo>
                  <a:lnTo>
                    <a:pt x="250825" y="279400"/>
                  </a:lnTo>
                  <a:lnTo>
                    <a:pt x="250825" y="301625"/>
                  </a:lnTo>
                  <a:lnTo>
                    <a:pt x="250825" y="320675"/>
                  </a:lnTo>
                  <a:lnTo>
                    <a:pt x="250825" y="366712"/>
                  </a:lnTo>
                  <a:lnTo>
                    <a:pt x="246062" y="366712"/>
                  </a:lnTo>
                  <a:lnTo>
                    <a:pt x="246062" y="369887"/>
                  </a:lnTo>
                  <a:lnTo>
                    <a:pt x="246062" y="374650"/>
                  </a:lnTo>
                  <a:lnTo>
                    <a:pt x="250825" y="379412"/>
                  </a:lnTo>
                  <a:lnTo>
                    <a:pt x="250825" y="384175"/>
                  </a:lnTo>
                  <a:lnTo>
                    <a:pt x="250825" y="388937"/>
                  </a:lnTo>
                  <a:lnTo>
                    <a:pt x="246062" y="388937"/>
                  </a:lnTo>
                  <a:lnTo>
                    <a:pt x="246062" y="393700"/>
                  </a:lnTo>
                  <a:lnTo>
                    <a:pt x="246062" y="398462"/>
                  </a:lnTo>
                  <a:lnTo>
                    <a:pt x="246062" y="403225"/>
                  </a:lnTo>
                  <a:lnTo>
                    <a:pt x="246062" y="406400"/>
                  </a:lnTo>
                  <a:lnTo>
                    <a:pt x="242887" y="411162"/>
                  </a:lnTo>
                  <a:lnTo>
                    <a:pt x="242887" y="415925"/>
                  </a:lnTo>
                  <a:lnTo>
                    <a:pt x="238125" y="420687"/>
                  </a:lnTo>
                  <a:lnTo>
                    <a:pt x="238125" y="425450"/>
                  </a:lnTo>
                  <a:lnTo>
                    <a:pt x="238125" y="430212"/>
                  </a:lnTo>
                  <a:lnTo>
                    <a:pt x="238125" y="434975"/>
                  </a:lnTo>
                  <a:lnTo>
                    <a:pt x="233362" y="434975"/>
                  </a:lnTo>
                  <a:lnTo>
                    <a:pt x="233362" y="439737"/>
                  </a:lnTo>
                  <a:lnTo>
                    <a:pt x="228600" y="442912"/>
                  </a:lnTo>
                  <a:lnTo>
                    <a:pt x="223837" y="447675"/>
                  </a:lnTo>
                  <a:lnTo>
                    <a:pt x="219075" y="452437"/>
                  </a:lnTo>
                  <a:lnTo>
                    <a:pt x="219075" y="457200"/>
                  </a:lnTo>
                  <a:lnTo>
                    <a:pt x="219075" y="461962"/>
                  </a:lnTo>
                  <a:lnTo>
                    <a:pt x="214312" y="461962"/>
                  </a:lnTo>
                  <a:lnTo>
                    <a:pt x="214312" y="471487"/>
                  </a:lnTo>
                  <a:lnTo>
                    <a:pt x="214312" y="481012"/>
                  </a:lnTo>
                  <a:lnTo>
                    <a:pt x="214312" y="520700"/>
                  </a:lnTo>
                  <a:lnTo>
                    <a:pt x="219075" y="520700"/>
                  </a:lnTo>
                  <a:lnTo>
                    <a:pt x="219075" y="525462"/>
                  </a:lnTo>
                  <a:lnTo>
                    <a:pt x="219075" y="530225"/>
                  </a:lnTo>
                  <a:lnTo>
                    <a:pt x="219075" y="534987"/>
                  </a:lnTo>
                  <a:lnTo>
                    <a:pt x="219075" y="539750"/>
                  </a:lnTo>
                  <a:lnTo>
                    <a:pt x="214312" y="539750"/>
                  </a:lnTo>
                  <a:lnTo>
                    <a:pt x="214312" y="544512"/>
                  </a:lnTo>
                  <a:lnTo>
                    <a:pt x="219075" y="544512"/>
                  </a:lnTo>
                  <a:lnTo>
                    <a:pt x="219075" y="549275"/>
                  </a:lnTo>
                  <a:lnTo>
                    <a:pt x="219075" y="554037"/>
                  </a:lnTo>
                  <a:lnTo>
                    <a:pt x="214312" y="554037"/>
                  </a:lnTo>
                  <a:lnTo>
                    <a:pt x="206375" y="549275"/>
                  </a:lnTo>
                  <a:lnTo>
                    <a:pt x="206375" y="554037"/>
                  </a:lnTo>
                  <a:lnTo>
                    <a:pt x="201612" y="554037"/>
                  </a:lnTo>
                  <a:lnTo>
                    <a:pt x="196850" y="554037"/>
                  </a:lnTo>
                  <a:lnTo>
                    <a:pt x="196850" y="549275"/>
                  </a:lnTo>
                  <a:lnTo>
                    <a:pt x="192087" y="544512"/>
                  </a:lnTo>
                  <a:lnTo>
                    <a:pt x="187325" y="539750"/>
                  </a:lnTo>
                  <a:lnTo>
                    <a:pt x="192087" y="534987"/>
                  </a:lnTo>
                  <a:lnTo>
                    <a:pt x="187325" y="530225"/>
                  </a:lnTo>
                  <a:lnTo>
                    <a:pt x="187325" y="525462"/>
                  </a:lnTo>
                  <a:lnTo>
                    <a:pt x="187325" y="517525"/>
                  </a:lnTo>
                  <a:lnTo>
                    <a:pt x="182562" y="517525"/>
                  </a:lnTo>
                  <a:lnTo>
                    <a:pt x="182562" y="512762"/>
                  </a:lnTo>
                  <a:lnTo>
                    <a:pt x="177800" y="508000"/>
                  </a:lnTo>
                  <a:lnTo>
                    <a:pt x="177800" y="503237"/>
                  </a:lnTo>
                  <a:lnTo>
                    <a:pt x="173037" y="503237"/>
                  </a:lnTo>
                  <a:lnTo>
                    <a:pt x="173037" y="498475"/>
                  </a:lnTo>
                  <a:lnTo>
                    <a:pt x="168275" y="498475"/>
                  </a:lnTo>
                  <a:lnTo>
                    <a:pt x="165100" y="493712"/>
                  </a:lnTo>
                  <a:lnTo>
                    <a:pt x="160337" y="493712"/>
                  </a:lnTo>
                  <a:lnTo>
                    <a:pt x="155575" y="493712"/>
                  </a:lnTo>
                  <a:close/>
                </a:path>
                <a:path w="425450" h="571500">
                  <a:moveTo>
                    <a:pt x="36512" y="369887"/>
                  </a:moveTo>
                  <a:lnTo>
                    <a:pt x="31750" y="369887"/>
                  </a:lnTo>
                  <a:lnTo>
                    <a:pt x="31750" y="374650"/>
                  </a:lnTo>
                  <a:lnTo>
                    <a:pt x="31750" y="379412"/>
                  </a:lnTo>
                  <a:lnTo>
                    <a:pt x="26987" y="379412"/>
                  </a:lnTo>
                  <a:lnTo>
                    <a:pt x="26987" y="374650"/>
                  </a:lnTo>
                  <a:lnTo>
                    <a:pt x="22225" y="374650"/>
                  </a:lnTo>
                  <a:lnTo>
                    <a:pt x="22225" y="369887"/>
                  </a:lnTo>
                  <a:lnTo>
                    <a:pt x="22225" y="374650"/>
                  </a:lnTo>
                  <a:lnTo>
                    <a:pt x="26987" y="374650"/>
                  </a:lnTo>
                  <a:lnTo>
                    <a:pt x="31750" y="374650"/>
                  </a:lnTo>
                  <a:lnTo>
                    <a:pt x="26987" y="374650"/>
                  </a:lnTo>
                  <a:lnTo>
                    <a:pt x="26987" y="369887"/>
                  </a:lnTo>
                  <a:lnTo>
                    <a:pt x="22225" y="369887"/>
                  </a:lnTo>
                  <a:lnTo>
                    <a:pt x="26987" y="369887"/>
                  </a:lnTo>
                  <a:lnTo>
                    <a:pt x="22225" y="369887"/>
                  </a:lnTo>
                  <a:lnTo>
                    <a:pt x="26987" y="369887"/>
                  </a:lnTo>
                  <a:lnTo>
                    <a:pt x="26987" y="366712"/>
                  </a:lnTo>
                  <a:lnTo>
                    <a:pt x="26987" y="369887"/>
                  </a:lnTo>
                  <a:lnTo>
                    <a:pt x="26987" y="366712"/>
                  </a:lnTo>
                  <a:lnTo>
                    <a:pt x="31750" y="366712"/>
                  </a:lnTo>
                  <a:lnTo>
                    <a:pt x="36512" y="361950"/>
                  </a:lnTo>
                  <a:lnTo>
                    <a:pt x="36512" y="366712"/>
                  </a:lnTo>
                  <a:lnTo>
                    <a:pt x="41275" y="366712"/>
                  </a:lnTo>
                  <a:lnTo>
                    <a:pt x="41275" y="369887"/>
                  </a:lnTo>
                  <a:lnTo>
                    <a:pt x="36512" y="369887"/>
                  </a:lnTo>
                  <a:close/>
                </a:path>
                <a:path w="425450" h="571500">
                  <a:moveTo>
                    <a:pt x="287337" y="512762"/>
                  </a:moveTo>
                  <a:lnTo>
                    <a:pt x="292100" y="512762"/>
                  </a:lnTo>
                  <a:lnTo>
                    <a:pt x="296862" y="512762"/>
                  </a:lnTo>
                  <a:lnTo>
                    <a:pt x="296862" y="517525"/>
                  </a:lnTo>
                  <a:lnTo>
                    <a:pt x="301625" y="517525"/>
                  </a:lnTo>
                  <a:lnTo>
                    <a:pt x="301625" y="520700"/>
                  </a:lnTo>
                  <a:lnTo>
                    <a:pt x="296862" y="520700"/>
                  </a:lnTo>
                  <a:lnTo>
                    <a:pt x="296862" y="517525"/>
                  </a:lnTo>
                  <a:lnTo>
                    <a:pt x="292100" y="520700"/>
                  </a:lnTo>
                  <a:lnTo>
                    <a:pt x="292100" y="517525"/>
                  </a:lnTo>
                  <a:lnTo>
                    <a:pt x="287337" y="517525"/>
                  </a:lnTo>
                  <a:lnTo>
                    <a:pt x="287337" y="512762"/>
                  </a:lnTo>
                  <a:close/>
                </a:path>
                <a:path w="425450" h="571500">
                  <a:moveTo>
                    <a:pt x="17462" y="366712"/>
                  </a:moveTo>
                  <a:lnTo>
                    <a:pt x="17462" y="361950"/>
                  </a:lnTo>
                  <a:lnTo>
                    <a:pt x="22225" y="361950"/>
                  </a:lnTo>
                  <a:lnTo>
                    <a:pt x="17462" y="366712"/>
                  </a:lnTo>
                  <a:lnTo>
                    <a:pt x="17462" y="369887"/>
                  </a:lnTo>
                  <a:lnTo>
                    <a:pt x="17462" y="374650"/>
                  </a:lnTo>
                  <a:lnTo>
                    <a:pt x="14287" y="374650"/>
                  </a:lnTo>
                  <a:lnTo>
                    <a:pt x="14287" y="369887"/>
                  </a:lnTo>
                  <a:lnTo>
                    <a:pt x="17462" y="369887"/>
                  </a:lnTo>
                  <a:lnTo>
                    <a:pt x="17462" y="366712"/>
                  </a:lnTo>
                  <a:close/>
                </a:path>
                <a:path w="425450" h="571500">
                  <a:moveTo>
                    <a:pt x="22225" y="357187"/>
                  </a:moveTo>
                  <a:lnTo>
                    <a:pt x="26987" y="357187"/>
                  </a:lnTo>
                  <a:lnTo>
                    <a:pt x="26987" y="361950"/>
                  </a:lnTo>
                  <a:lnTo>
                    <a:pt x="26987" y="366712"/>
                  </a:lnTo>
                  <a:lnTo>
                    <a:pt x="26987" y="361950"/>
                  </a:lnTo>
                  <a:lnTo>
                    <a:pt x="22225" y="361950"/>
                  </a:lnTo>
                  <a:lnTo>
                    <a:pt x="22225" y="357187"/>
                  </a:lnTo>
                  <a:lnTo>
                    <a:pt x="22225" y="361950"/>
                  </a:lnTo>
                  <a:lnTo>
                    <a:pt x="22225" y="357187"/>
                  </a:lnTo>
                  <a:close/>
                </a:path>
                <a:path w="425450" h="571500">
                  <a:moveTo>
                    <a:pt x="269875" y="439737"/>
                  </a:moveTo>
                  <a:lnTo>
                    <a:pt x="274637" y="439737"/>
                  </a:lnTo>
                  <a:lnTo>
                    <a:pt x="274637" y="442912"/>
                  </a:lnTo>
                  <a:lnTo>
                    <a:pt x="269875" y="442912"/>
                  </a:lnTo>
                  <a:lnTo>
                    <a:pt x="269875" y="439737"/>
                  </a:lnTo>
                  <a:close/>
                </a:path>
                <a:path w="425450" h="571500">
                  <a:moveTo>
                    <a:pt x="146050" y="508000"/>
                  </a:moveTo>
                  <a:lnTo>
                    <a:pt x="150812" y="508000"/>
                  </a:lnTo>
                  <a:lnTo>
                    <a:pt x="150812" y="503237"/>
                  </a:lnTo>
                  <a:lnTo>
                    <a:pt x="150812" y="508000"/>
                  </a:lnTo>
                  <a:lnTo>
                    <a:pt x="150812" y="512762"/>
                  </a:lnTo>
                  <a:lnTo>
                    <a:pt x="146050" y="512762"/>
                  </a:lnTo>
                  <a:lnTo>
                    <a:pt x="146050" y="508000"/>
                  </a:lnTo>
                  <a:close/>
                </a:path>
                <a:path w="425450" h="571500">
                  <a:moveTo>
                    <a:pt x="17462" y="415925"/>
                  </a:moveTo>
                  <a:lnTo>
                    <a:pt x="17462" y="420687"/>
                  </a:lnTo>
                  <a:lnTo>
                    <a:pt x="17462" y="415925"/>
                  </a:lnTo>
                  <a:close/>
                </a:path>
                <a:path w="425450" h="571500">
                  <a:moveTo>
                    <a:pt x="22225" y="393700"/>
                  </a:moveTo>
                  <a:lnTo>
                    <a:pt x="22225" y="398462"/>
                  </a:lnTo>
                  <a:lnTo>
                    <a:pt x="22225" y="393700"/>
                  </a:lnTo>
                  <a:close/>
                </a:path>
                <a:path w="425450" h="571500">
                  <a:moveTo>
                    <a:pt x="77787" y="374650"/>
                  </a:moveTo>
                  <a:lnTo>
                    <a:pt x="77787" y="369887"/>
                  </a:lnTo>
                  <a:lnTo>
                    <a:pt x="82550" y="366712"/>
                  </a:lnTo>
                  <a:lnTo>
                    <a:pt x="82550" y="361950"/>
                  </a:lnTo>
                  <a:lnTo>
                    <a:pt x="82550" y="366712"/>
                  </a:lnTo>
                  <a:lnTo>
                    <a:pt x="82550" y="369887"/>
                  </a:lnTo>
                  <a:lnTo>
                    <a:pt x="77787" y="369887"/>
                  </a:lnTo>
                  <a:lnTo>
                    <a:pt x="77787" y="374650"/>
                  </a:lnTo>
                  <a:close/>
                </a:path>
                <a:path w="425450" h="571500">
                  <a:moveTo>
                    <a:pt x="246062" y="82550"/>
                  </a:moveTo>
                  <a:lnTo>
                    <a:pt x="250825" y="82550"/>
                  </a:lnTo>
                  <a:lnTo>
                    <a:pt x="250825" y="87312"/>
                  </a:lnTo>
                  <a:lnTo>
                    <a:pt x="246062" y="87312"/>
                  </a:lnTo>
                  <a:lnTo>
                    <a:pt x="246062" y="82550"/>
                  </a:lnTo>
                  <a:close/>
                </a:path>
                <a:path w="425450" h="571500">
                  <a:moveTo>
                    <a:pt x="26987" y="347662"/>
                  </a:moveTo>
                  <a:lnTo>
                    <a:pt x="26987" y="352425"/>
                  </a:lnTo>
                  <a:lnTo>
                    <a:pt x="26987" y="347662"/>
                  </a:lnTo>
                  <a:close/>
                </a:path>
                <a:path w="425450" h="571500">
                  <a:moveTo>
                    <a:pt x="411162" y="4762"/>
                  </a:moveTo>
                  <a:lnTo>
                    <a:pt x="411162" y="9525"/>
                  </a:lnTo>
                  <a:lnTo>
                    <a:pt x="411162" y="4762"/>
                  </a:lnTo>
                  <a:lnTo>
                    <a:pt x="411162" y="9525"/>
                  </a:lnTo>
                  <a:lnTo>
                    <a:pt x="411162" y="4762"/>
                  </a:lnTo>
                  <a:close/>
                </a:path>
                <a:path w="425450" h="571500">
                  <a:moveTo>
                    <a:pt x="265112" y="155575"/>
                  </a:moveTo>
                  <a:lnTo>
                    <a:pt x="269875" y="155575"/>
                  </a:lnTo>
                  <a:lnTo>
                    <a:pt x="265112" y="155575"/>
                  </a:lnTo>
                  <a:close/>
                </a:path>
                <a:path w="425450" h="571500">
                  <a:moveTo>
                    <a:pt x="22225" y="357187"/>
                  </a:moveTo>
                  <a:lnTo>
                    <a:pt x="22225" y="352425"/>
                  </a:lnTo>
                  <a:lnTo>
                    <a:pt x="22225" y="357187"/>
                  </a:lnTo>
                  <a:close/>
                </a:path>
                <a:path w="425450" h="571500">
                  <a:moveTo>
                    <a:pt x="22225" y="384175"/>
                  </a:moveTo>
                  <a:lnTo>
                    <a:pt x="22225" y="379412"/>
                  </a:lnTo>
                  <a:lnTo>
                    <a:pt x="22225" y="384175"/>
                  </a:lnTo>
                  <a:close/>
                </a:path>
                <a:path w="425450" h="571500">
                  <a:moveTo>
                    <a:pt x="26987" y="398462"/>
                  </a:moveTo>
                  <a:lnTo>
                    <a:pt x="22225" y="398462"/>
                  </a:lnTo>
                  <a:lnTo>
                    <a:pt x="26987" y="398462"/>
                  </a:lnTo>
                  <a:close/>
                </a:path>
                <a:path w="425450" h="571500">
                  <a:moveTo>
                    <a:pt x="82550" y="366712"/>
                  </a:moveTo>
                  <a:lnTo>
                    <a:pt x="82550" y="361950"/>
                  </a:lnTo>
                  <a:lnTo>
                    <a:pt x="87312" y="361950"/>
                  </a:lnTo>
                  <a:lnTo>
                    <a:pt x="82550" y="366712"/>
                  </a:lnTo>
                  <a:close/>
                </a:path>
                <a:path w="425450" h="571500">
                  <a:moveTo>
                    <a:pt x="0" y="398462"/>
                  </a:moveTo>
                  <a:lnTo>
                    <a:pt x="4762" y="398462"/>
                  </a:lnTo>
                  <a:lnTo>
                    <a:pt x="0" y="398462"/>
                  </a:lnTo>
                  <a:close/>
                </a:path>
                <a:path w="425450" h="571500">
                  <a:moveTo>
                    <a:pt x="26987" y="361950"/>
                  </a:moveTo>
                  <a:lnTo>
                    <a:pt x="31750" y="361950"/>
                  </a:lnTo>
                  <a:lnTo>
                    <a:pt x="31750" y="366712"/>
                  </a:lnTo>
                  <a:lnTo>
                    <a:pt x="26987" y="366712"/>
                  </a:lnTo>
                  <a:lnTo>
                    <a:pt x="26987" y="361950"/>
                  </a:lnTo>
                  <a:close/>
                </a:path>
                <a:path w="425450" h="571500">
                  <a:moveTo>
                    <a:pt x="260350" y="55562"/>
                  </a:moveTo>
                  <a:lnTo>
                    <a:pt x="255587" y="55562"/>
                  </a:lnTo>
                  <a:lnTo>
                    <a:pt x="260350" y="55562"/>
                  </a:lnTo>
                  <a:close/>
                </a:path>
                <a:path w="425450" h="571500">
                  <a:moveTo>
                    <a:pt x="36512" y="411162"/>
                  </a:moveTo>
                  <a:lnTo>
                    <a:pt x="41275" y="406400"/>
                  </a:lnTo>
                  <a:lnTo>
                    <a:pt x="41275" y="411162"/>
                  </a:lnTo>
                  <a:lnTo>
                    <a:pt x="36512" y="411162"/>
                  </a:lnTo>
                  <a:close/>
                </a:path>
                <a:path w="425450" h="571500">
                  <a:moveTo>
                    <a:pt x="31750" y="357187"/>
                  </a:moveTo>
                  <a:lnTo>
                    <a:pt x="36512" y="357187"/>
                  </a:lnTo>
                  <a:lnTo>
                    <a:pt x="31750" y="357187"/>
                  </a:lnTo>
                  <a:close/>
                </a:path>
                <a:path w="425450" h="571500">
                  <a:moveTo>
                    <a:pt x="26987" y="411162"/>
                  </a:moveTo>
                  <a:lnTo>
                    <a:pt x="26987" y="406400"/>
                  </a:lnTo>
                  <a:lnTo>
                    <a:pt x="26987" y="411162"/>
                  </a:lnTo>
                  <a:close/>
                </a:path>
                <a:path w="425450" h="571500">
                  <a:moveTo>
                    <a:pt x="415925" y="0"/>
                  </a:moveTo>
                  <a:lnTo>
                    <a:pt x="420687" y="0"/>
                  </a:lnTo>
                  <a:lnTo>
                    <a:pt x="415925" y="0"/>
                  </a:lnTo>
                  <a:close/>
                </a:path>
                <a:path w="425450" h="571500">
                  <a:moveTo>
                    <a:pt x="420687" y="4762"/>
                  </a:moveTo>
                  <a:lnTo>
                    <a:pt x="420687" y="9525"/>
                  </a:lnTo>
                  <a:lnTo>
                    <a:pt x="420687" y="4762"/>
                  </a:lnTo>
                  <a:close/>
                </a:path>
                <a:path w="425450" h="571500">
                  <a:moveTo>
                    <a:pt x="420687" y="0"/>
                  </a:moveTo>
                  <a:lnTo>
                    <a:pt x="425450" y="0"/>
                  </a:lnTo>
                  <a:lnTo>
                    <a:pt x="420687" y="0"/>
                  </a:lnTo>
                  <a:close/>
                </a:path>
                <a:path w="425450" h="571500">
                  <a:moveTo>
                    <a:pt x="4762" y="406400"/>
                  </a:moveTo>
                  <a:lnTo>
                    <a:pt x="9525" y="406400"/>
                  </a:lnTo>
                  <a:lnTo>
                    <a:pt x="9525" y="411162"/>
                  </a:lnTo>
                  <a:lnTo>
                    <a:pt x="4762" y="411162"/>
                  </a:lnTo>
                  <a:lnTo>
                    <a:pt x="4762" y="406400"/>
                  </a:lnTo>
                  <a:close/>
                </a:path>
                <a:path w="425450" h="571500">
                  <a:moveTo>
                    <a:pt x="214312" y="571500"/>
                  </a:moveTo>
                  <a:lnTo>
                    <a:pt x="219075" y="571500"/>
                  </a:lnTo>
                  <a:lnTo>
                    <a:pt x="214312" y="571500"/>
                  </a:lnTo>
                  <a:close/>
                </a:path>
                <a:path w="425450" h="571500">
                  <a:moveTo>
                    <a:pt x="214312" y="571500"/>
                  </a:moveTo>
                  <a:lnTo>
                    <a:pt x="214312" y="566737"/>
                  </a:lnTo>
                  <a:lnTo>
                    <a:pt x="214312" y="571500"/>
                  </a:lnTo>
                  <a:close/>
                </a:path>
                <a:path w="425450" h="571500">
                  <a:moveTo>
                    <a:pt x="22225" y="338137"/>
                  </a:moveTo>
                  <a:lnTo>
                    <a:pt x="22225" y="342900"/>
                  </a:lnTo>
                  <a:lnTo>
                    <a:pt x="22225" y="338137"/>
                  </a:lnTo>
                  <a:close/>
                </a:path>
                <a:path w="425450" h="571500">
                  <a:moveTo>
                    <a:pt x="420687" y="4762"/>
                  </a:moveTo>
                  <a:lnTo>
                    <a:pt x="420687" y="0"/>
                  </a:lnTo>
                  <a:lnTo>
                    <a:pt x="420687" y="4762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622572" y="5606221"/>
              <a:ext cx="63500" cy="49212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4622572" y="5601458"/>
              <a:ext cx="68580" cy="59055"/>
            </a:xfrm>
            <a:custGeom>
              <a:avLst/>
              <a:gdLst/>
              <a:ahLst/>
              <a:cxnLst/>
              <a:rect l="l" t="t" r="r" b="b"/>
              <a:pathLst>
                <a:path w="68579" h="59054">
                  <a:moveTo>
                    <a:pt x="41274" y="4762"/>
                  </a:moveTo>
                  <a:lnTo>
                    <a:pt x="41274" y="7937"/>
                  </a:lnTo>
                  <a:lnTo>
                    <a:pt x="41274" y="4762"/>
                  </a:lnTo>
                  <a:lnTo>
                    <a:pt x="46037" y="4762"/>
                  </a:lnTo>
                  <a:lnTo>
                    <a:pt x="46037" y="7937"/>
                  </a:lnTo>
                  <a:lnTo>
                    <a:pt x="50799" y="7937"/>
                  </a:lnTo>
                  <a:lnTo>
                    <a:pt x="55562" y="7937"/>
                  </a:lnTo>
                  <a:lnTo>
                    <a:pt x="55562" y="12700"/>
                  </a:lnTo>
                  <a:lnTo>
                    <a:pt x="50799" y="12700"/>
                  </a:lnTo>
                  <a:lnTo>
                    <a:pt x="46037" y="12700"/>
                  </a:lnTo>
                  <a:lnTo>
                    <a:pt x="46037" y="17462"/>
                  </a:lnTo>
                  <a:lnTo>
                    <a:pt x="46037" y="12700"/>
                  </a:lnTo>
                  <a:lnTo>
                    <a:pt x="41274" y="12700"/>
                  </a:lnTo>
                  <a:lnTo>
                    <a:pt x="41274" y="17462"/>
                  </a:lnTo>
                  <a:lnTo>
                    <a:pt x="46037" y="17462"/>
                  </a:lnTo>
                  <a:lnTo>
                    <a:pt x="41274" y="17462"/>
                  </a:lnTo>
                  <a:lnTo>
                    <a:pt x="41274" y="22225"/>
                  </a:lnTo>
                  <a:lnTo>
                    <a:pt x="46037" y="17462"/>
                  </a:lnTo>
                  <a:lnTo>
                    <a:pt x="50799" y="17462"/>
                  </a:lnTo>
                  <a:lnTo>
                    <a:pt x="50799" y="12700"/>
                  </a:lnTo>
                  <a:lnTo>
                    <a:pt x="55562" y="12700"/>
                  </a:lnTo>
                  <a:lnTo>
                    <a:pt x="60324" y="12700"/>
                  </a:lnTo>
                  <a:lnTo>
                    <a:pt x="55562" y="12700"/>
                  </a:lnTo>
                  <a:lnTo>
                    <a:pt x="55562" y="17462"/>
                  </a:lnTo>
                  <a:lnTo>
                    <a:pt x="60324" y="17462"/>
                  </a:lnTo>
                  <a:lnTo>
                    <a:pt x="60324" y="12700"/>
                  </a:lnTo>
                  <a:lnTo>
                    <a:pt x="60324" y="17462"/>
                  </a:lnTo>
                  <a:lnTo>
                    <a:pt x="63499" y="17462"/>
                  </a:lnTo>
                  <a:lnTo>
                    <a:pt x="63499" y="22225"/>
                  </a:lnTo>
                  <a:lnTo>
                    <a:pt x="63499" y="17462"/>
                  </a:lnTo>
                  <a:lnTo>
                    <a:pt x="63499" y="22225"/>
                  </a:lnTo>
                  <a:lnTo>
                    <a:pt x="63499" y="26987"/>
                  </a:lnTo>
                  <a:lnTo>
                    <a:pt x="60324" y="26987"/>
                  </a:lnTo>
                  <a:lnTo>
                    <a:pt x="60324" y="31750"/>
                  </a:lnTo>
                  <a:lnTo>
                    <a:pt x="60324" y="26987"/>
                  </a:lnTo>
                  <a:lnTo>
                    <a:pt x="55562" y="26987"/>
                  </a:lnTo>
                  <a:lnTo>
                    <a:pt x="60324" y="26987"/>
                  </a:lnTo>
                  <a:lnTo>
                    <a:pt x="55562" y="26987"/>
                  </a:lnTo>
                  <a:lnTo>
                    <a:pt x="55562" y="22225"/>
                  </a:lnTo>
                  <a:lnTo>
                    <a:pt x="55562" y="26987"/>
                  </a:lnTo>
                  <a:lnTo>
                    <a:pt x="55562" y="22225"/>
                  </a:lnTo>
                  <a:lnTo>
                    <a:pt x="50799" y="22225"/>
                  </a:lnTo>
                  <a:lnTo>
                    <a:pt x="50799" y="26987"/>
                  </a:lnTo>
                  <a:lnTo>
                    <a:pt x="50799" y="31750"/>
                  </a:lnTo>
                  <a:lnTo>
                    <a:pt x="55562" y="31750"/>
                  </a:lnTo>
                  <a:lnTo>
                    <a:pt x="55562" y="36512"/>
                  </a:lnTo>
                  <a:lnTo>
                    <a:pt x="55562" y="41275"/>
                  </a:lnTo>
                  <a:lnTo>
                    <a:pt x="50799" y="41275"/>
                  </a:lnTo>
                  <a:lnTo>
                    <a:pt x="50799" y="36512"/>
                  </a:lnTo>
                  <a:lnTo>
                    <a:pt x="50799" y="41275"/>
                  </a:lnTo>
                  <a:lnTo>
                    <a:pt x="46037" y="41275"/>
                  </a:lnTo>
                  <a:lnTo>
                    <a:pt x="50799" y="41275"/>
                  </a:lnTo>
                  <a:lnTo>
                    <a:pt x="50799" y="44450"/>
                  </a:lnTo>
                  <a:lnTo>
                    <a:pt x="50799" y="49212"/>
                  </a:lnTo>
                  <a:lnTo>
                    <a:pt x="46037" y="44450"/>
                  </a:lnTo>
                  <a:lnTo>
                    <a:pt x="46037" y="49212"/>
                  </a:lnTo>
                  <a:lnTo>
                    <a:pt x="41274" y="49212"/>
                  </a:lnTo>
                  <a:lnTo>
                    <a:pt x="46037" y="49212"/>
                  </a:lnTo>
                  <a:lnTo>
                    <a:pt x="46037" y="44450"/>
                  </a:lnTo>
                  <a:lnTo>
                    <a:pt x="41274" y="44450"/>
                  </a:lnTo>
                  <a:lnTo>
                    <a:pt x="36512" y="44450"/>
                  </a:lnTo>
                  <a:lnTo>
                    <a:pt x="31749" y="44450"/>
                  </a:lnTo>
                  <a:lnTo>
                    <a:pt x="31749" y="41275"/>
                  </a:lnTo>
                  <a:lnTo>
                    <a:pt x="36512" y="41275"/>
                  </a:lnTo>
                  <a:lnTo>
                    <a:pt x="36512" y="36512"/>
                  </a:lnTo>
                  <a:lnTo>
                    <a:pt x="31749" y="36512"/>
                  </a:lnTo>
                  <a:lnTo>
                    <a:pt x="26987" y="36512"/>
                  </a:lnTo>
                  <a:lnTo>
                    <a:pt x="23812" y="36512"/>
                  </a:lnTo>
                  <a:lnTo>
                    <a:pt x="23812" y="41275"/>
                  </a:lnTo>
                  <a:lnTo>
                    <a:pt x="23812" y="44450"/>
                  </a:lnTo>
                  <a:lnTo>
                    <a:pt x="19049" y="44450"/>
                  </a:lnTo>
                  <a:lnTo>
                    <a:pt x="23812" y="44450"/>
                  </a:lnTo>
                  <a:lnTo>
                    <a:pt x="19049" y="44450"/>
                  </a:lnTo>
                  <a:lnTo>
                    <a:pt x="19049" y="49212"/>
                  </a:lnTo>
                  <a:lnTo>
                    <a:pt x="23812" y="49212"/>
                  </a:lnTo>
                  <a:lnTo>
                    <a:pt x="19049" y="49212"/>
                  </a:lnTo>
                  <a:lnTo>
                    <a:pt x="14287" y="49212"/>
                  </a:lnTo>
                  <a:lnTo>
                    <a:pt x="14287" y="53975"/>
                  </a:lnTo>
                  <a:lnTo>
                    <a:pt x="9524" y="53975"/>
                  </a:lnTo>
                  <a:lnTo>
                    <a:pt x="9524" y="49212"/>
                  </a:lnTo>
                  <a:lnTo>
                    <a:pt x="4762" y="49212"/>
                  </a:lnTo>
                  <a:lnTo>
                    <a:pt x="4762" y="53975"/>
                  </a:lnTo>
                  <a:lnTo>
                    <a:pt x="0" y="53975"/>
                  </a:lnTo>
                  <a:lnTo>
                    <a:pt x="0" y="49212"/>
                  </a:lnTo>
                  <a:lnTo>
                    <a:pt x="4762" y="49212"/>
                  </a:lnTo>
                  <a:lnTo>
                    <a:pt x="0" y="49212"/>
                  </a:lnTo>
                  <a:lnTo>
                    <a:pt x="0" y="44450"/>
                  </a:lnTo>
                  <a:lnTo>
                    <a:pt x="4762" y="44450"/>
                  </a:lnTo>
                  <a:lnTo>
                    <a:pt x="4762" y="41275"/>
                  </a:lnTo>
                  <a:lnTo>
                    <a:pt x="9524" y="36512"/>
                  </a:lnTo>
                  <a:lnTo>
                    <a:pt x="14287" y="36512"/>
                  </a:lnTo>
                  <a:lnTo>
                    <a:pt x="14287" y="41275"/>
                  </a:lnTo>
                  <a:lnTo>
                    <a:pt x="19049" y="36512"/>
                  </a:lnTo>
                  <a:lnTo>
                    <a:pt x="19049" y="31750"/>
                  </a:lnTo>
                  <a:lnTo>
                    <a:pt x="14287" y="31750"/>
                  </a:lnTo>
                  <a:lnTo>
                    <a:pt x="9524" y="31750"/>
                  </a:lnTo>
                  <a:lnTo>
                    <a:pt x="9524" y="26987"/>
                  </a:lnTo>
                  <a:lnTo>
                    <a:pt x="4762" y="26987"/>
                  </a:lnTo>
                  <a:lnTo>
                    <a:pt x="9524" y="26987"/>
                  </a:lnTo>
                  <a:lnTo>
                    <a:pt x="9524" y="22225"/>
                  </a:lnTo>
                  <a:lnTo>
                    <a:pt x="14287" y="22225"/>
                  </a:lnTo>
                  <a:lnTo>
                    <a:pt x="14287" y="17462"/>
                  </a:lnTo>
                  <a:lnTo>
                    <a:pt x="14287" y="12700"/>
                  </a:lnTo>
                  <a:lnTo>
                    <a:pt x="19049" y="12700"/>
                  </a:lnTo>
                  <a:lnTo>
                    <a:pt x="19049" y="17462"/>
                  </a:lnTo>
                  <a:lnTo>
                    <a:pt x="19049" y="12700"/>
                  </a:lnTo>
                  <a:lnTo>
                    <a:pt x="23812" y="12700"/>
                  </a:lnTo>
                  <a:lnTo>
                    <a:pt x="23812" y="7937"/>
                  </a:lnTo>
                  <a:lnTo>
                    <a:pt x="23812" y="12700"/>
                  </a:lnTo>
                  <a:lnTo>
                    <a:pt x="23812" y="7937"/>
                  </a:lnTo>
                  <a:lnTo>
                    <a:pt x="26987" y="7937"/>
                  </a:lnTo>
                  <a:lnTo>
                    <a:pt x="23812" y="7937"/>
                  </a:lnTo>
                  <a:lnTo>
                    <a:pt x="26987" y="7937"/>
                  </a:lnTo>
                  <a:lnTo>
                    <a:pt x="31749" y="7937"/>
                  </a:lnTo>
                  <a:lnTo>
                    <a:pt x="31749" y="4762"/>
                  </a:lnTo>
                  <a:lnTo>
                    <a:pt x="36512" y="4762"/>
                  </a:lnTo>
                  <a:lnTo>
                    <a:pt x="41274" y="4762"/>
                  </a:lnTo>
                  <a:close/>
                </a:path>
                <a:path w="68579" h="59054">
                  <a:moveTo>
                    <a:pt x="36512" y="49212"/>
                  </a:moveTo>
                  <a:lnTo>
                    <a:pt x="41274" y="49212"/>
                  </a:lnTo>
                  <a:lnTo>
                    <a:pt x="36512" y="49212"/>
                  </a:lnTo>
                  <a:lnTo>
                    <a:pt x="36512" y="53975"/>
                  </a:lnTo>
                  <a:lnTo>
                    <a:pt x="31749" y="53975"/>
                  </a:lnTo>
                  <a:lnTo>
                    <a:pt x="36512" y="53975"/>
                  </a:lnTo>
                  <a:lnTo>
                    <a:pt x="36512" y="49212"/>
                  </a:lnTo>
                  <a:lnTo>
                    <a:pt x="31749" y="49212"/>
                  </a:lnTo>
                  <a:lnTo>
                    <a:pt x="31749" y="44450"/>
                  </a:lnTo>
                  <a:lnTo>
                    <a:pt x="36512" y="44450"/>
                  </a:lnTo>
                  <a:lnTo>
                    <a:pt x="31749" y="44450"/>
                  </a:lnTo>
                  <a:lnTo>
                    <a:pt x="36512" y="44450"/>
                  </a:lnTo>
                  <a:lnTo>
                    <a:pt x="36512" y="49212"/>
                  </a:lnTo>
                  <a:close/>
                </a:path>
                <a:path w="68579" h="59054">
                  <a:moveTo>
                    <a:pt x="55562" y="31750"/>
                  </a:moveTo>
                  <a:lnTo>
                    <a:pt x="55562" y="26987"/>
                  </a:lnTo>
                  <a:lnTo>
                    <a:pt x="55562" y="31750"/>
                  </a:lnTo>
                  <a:close/>
                </a:path>
                <a:path w="68579" h="59054">
                  <a:moveTo>
                    <a:pt x="50799" y="53975"/>
                  </a:moveTo>
                  <a:lnTo>
                    <a:pt x="50799" y="49212"/>
                  </a:lnTo>
                  <a:lnTo>
                    <a:pt x="55562" y="49212"/>
                  </a:lnTo>
                  <a:lnTo>
                    <a:pt x="55562" y="53975"/>
                  </a:lnTo>
                  <a:lnTo>
                    <a:pt x="50799" y="53975"/>
                  </a:lnTo>
                  <a:close/>
                </a:path>
                <a:path w="68579" h="59054">
                  <a:moveTo>
                    <a:pt x="50799" y="4762"/>
                  </a:moveTo>
                  <a:lnTo>
                    <a:pt x="55562" y="4762"/>
                  </a:lnTo>
                  <a:lnTo>
                    <a:pt x="50799" y="4762"/>
                  </a:lnTo>
                  <a:close/>
                </a:path>
                <a:path w="68579" h="59054">
                  <a:moveTo>
                    <a:pt x="55562" y="41275"/>
                  </a:moveTo>
                  <a:lnTo>
                    <a:pt x="55562" y="44450"/>
                  </a:lnTo>
                  <a:lnTo>
                    <a:pt x="55562" y="41275"/>
                  </a:lnTo>
                  <a:close/>
                </a:path>
                <a:path w="68579" h="59054">
                  <a:moveTo>
                    <a:pt x="23812" y="49212"/>
                  </a:moveTo>
                  <a:lnTo>
                    <a:pt x="23812" y="53975"/>
                  </a:lnTo>
                  <a:lnTo>
                    <a:pt x="23812" y="49212"/>
                  </a:lnTo>
                  <a:close/>
                </a:path>
                <a:path w="68579" h="59054">
                  <a:moveTo>
                    <a:pt x="50799" y="7937"/>
                  </a:moveTo>
                  <a:lnTo>
                    <a:pt x="55562" y="7937"/>
                  </a:lnTo>
                  <a:lnTo>
                    <a:pt x="50799" y="7937"/>
                  </a:lnTo>
                  <a:close/>
                </a:path>
                <a:path w="68579" h="59054">
                  <a:moveTo>
                    <a:pt x="60324" y="12700"/>
                  </a:moveTo>
                  <a:lnTo>
                    <a:pt x="60324" y="7937"/>
                  </a:lnTo>
                  <a:lnTo>
                    <a:pt x="60324" y="12700"/>
                  </a:lnTo>
                  <a:close/>
                </a:path>
                <a:path w="68579" h="59054">
                  <a:moveTo>
                    <a:pt x="60324" y="31750"/>
                  </a:moveTo>
                  <a:lnTo>
                    <a:pt x="55562" y="31750"/>
                  </a:lnTo>
                  <a:lnTo>
                    <a:pt x="60324" y="31750"/>
                  </a:lnTo>
                  <a:close/>
                </a:path>
                <a:path w="68579" h="59054">
                  <a:moveTo>
                    <a:pt x="68262" y="4762"/>
                  </a:moveTo>
                  <a:lnTo>
                    <a:pt x="63499" y="4762"/>
                  </a:lnTo>
                  <a:lnTo>
                    <a:pt x="63499" y="0"/>
                  </a:lnTo>
                  <a:lnTo>
                    <a:pt x="63499" y="4762"/>
                  </a:lnTo>
                  <a:lnTo>
                    <a:pt x="68262" y="4762"/>
                  </a:lnTo>
                  <a:close/>
                </a:path>
                <a:path w="68579" h="59054">
                  <a:moveTo>
                    <a:pt x="55562" y="26987"/>
                  </a:moveTo>
                  <a:lnTo>
                    <a:pt x="50799" y="26987"/>
                  </a:lnTo>
                  <a:lnTo>
                    <a:pt x="55562" y="26987"/>
                  </a:lnTo>
                  <a:lnTo>
                    <a:pt x="50799" y="26987"/>
                  </a:lnTo>
                  <a:lnTo>
                    <a:pt x="55562" y="26987"/>
                  </a:lnTo>
                  <a:close/>
                </a:path>
                <a:path w="68579" h="59054">
                  <a:moveTo>
                    <a:pt x="55562" y="7937"/>
                  </a:moveTo>
                  <a:lnTo>
                    <a:pt x="50799" y="7937"/>
                  </a:lnTo>
                  <a:lnTo>
                    <a:pt x="50799" y="4762"/>
                  </a:lnTo>
                  <a:lnTo>
                    <a:pt x="55562" y="4762"/>
                  </a:lnTo>
                  <a:lnTo>
                    <a:pt x="55562" y="7937"/>
                  </a:lnTo>
                  <a:close/>
                </a:path>
                <a:path w="68579" h="59054">
                  <a:moveTo>
                    <a:pt x="60324" y="31750"/>
                  </a:moveTo>
                  <a:lnTo>
                    <a:pt x="63499" y="31750"/>
                  </a:lnTo>
                  <a:lnTo>
                    <a:pt x="63499" y="36512"/>
                  </a:lnTo>
                  <a:lnTo>
                    <a:pt x="63499" y="31750"/>
                  </a:lnTo>
                  <a:lnTo>
                    <a:pt x="60324" y="31750"/>
                  </a:lnTo>
                  <a:close/>
                </a:path>
                <a:path w="68579" h="59054">
                  <a:moveTo>
                    <a:pt x="63499" y="31750"/>
                  </a:moveTo>
                  <a:lnTo>
                    <a:pt x="60324" y="31750"/>
                  </a:lnTo>
                  <a:lnTo>
                    <a:pt x="63499" y="31750"/>
                  </a:lnTo>
                  <a:close/>
                </a:path>
                <a:path w="68579" h="59054">
                  <a:moveTo>
                    <a:pt x="26987" y="44450"/>
                  </a:moveTo>
                  <a:lnTo>
                    <a:pt x="23812" y="44450"/>
                  </a:lnTo>
                  <a:lnTo>
                    <a:pt x="26987" y="44450"/>
                  </a:lnTo>
                  <a:close/>
                </a:path>
                <a:path w="68579" h="59054">
                  <a:moveTo>
                    <a:pt x="14287" y="36512"/>
                  </a:moveTo>
                  <a:lnTo>
                    <a:pt x="19049" y="36512"/>
                  </a:lnTo>
                  <a:lnTo>
                    <a:pt x="14287" y="36512"/>
                  </a:lnTo>
                  <a:close/>
                </a:path>
                <a:path w="68579" h="59054">
                  <a:moveTo>
                    <a:pt x="55562" y="41275"/>
                  </a:moveTo>
                  <a:lnTo>
                    <a:pt x="55562" y="36512"/>
                  </a:lnTo>
                  <a:lnTo>
                    <a:pt x="55562" y="41275"/>
                  </a:lnTo>
                  <a:close/>
                </a:path>
                <a:path w="68579" h="59054">
                  <a:moveTo>
                    <a:pt x="55562" y="26987"/>
                  </a:moveTo>
                  <a:lnTo>
                    <a:pt x="55562" y="22225"/>
                  </a:lnTo>
                  <a:lnTo>
                    <a:pt x="55562" y="26987"/>
                  </a:lnTo>
                  <a:close/>
                </a:path>
                <a:path w="68579" h="59054">
                  <a:moveTo>
                    <a:pt x="36512" y="49212"/>
                  </a:moveTo>
                  <a:lnTo>
                    <a:pt x="36512" y="44450"/>
                  </a:lnTo>
                  <a:lnTo>
                    <a:pt x="36512" y="49212"/>
                  </a:lnTo>
                  <a:close/>
                </a:path>
                <a:path w="68579" h="59054">
                  <a:moveTo>
                    <a:pt x="46037" y="7937"/>
                  </a:moveTo>
                  <a:lnTo>
                    <a:pt x="46037" y="4762"/>
                  </a:lnTo>
                  <a:lnTo>
                    <a:pt x="50799" y="4762"/>
                  </a:lnTo>
                  <a:lnTo>
                    <a:pt x="46037" y="4762"/>
                  </a:lnTo>
                  <a:lnTo>
                    <a:pt x="46037" y="7937"/>
                  </a:lnTo>
                  <a:close/>
                </a:path>
                <a:path w="68579" h="59054">
                  <a:moveTo>
                    <a:pt x="14287" y="53975"/>
                  </a:moveTo>
                  <a:lnTo>
                    <a:pt x="9524" y="53975"/>
                  </a:lnTo>
                  <a:lnTo>
                    <a:pt x="14287" y="53975"/>
                  </a:lnTo>
                  <a:close/>
                </a:path>
                <a:path w="68579" h="59054">
                  <a:moveTo>
                    <a:pt x="55562" y="26987"/>
                  </a:moveTo>
                  <a:lnTo>
                    <a:pt x="50799" y="26987"/>
                  </a:lnTo>
                  <a:lnTo>
                    <a:pt x="55562" y="26987"/>
                  </a:lnTo>
                  <a:close/>
                </a:path>
                <a:path w="68579" h="59054">
                  <a:moveTo>
                    <a:pt x="55562" y="36512"/>
                  </a:moveTo>
                  <a:lnTo>
                    <a:pt x="55562" y="31750"/>
                  </a:lnTo>
                  <a:lnTo>
                    <a:pt x="55562" y="36512"/>
                  </a:lnTo>
                  <a:close/>
                </a:path>
                <a:path w="68579" h="59054">
                  <a:moveTo>
                    <a:pt x="55562" y="26987"/>
                  </a:moveTo>
                  <a:lnTo>
                    <a:pt x="55562" y="22225"/>
                  </a:lnTo>
                  <a:lnTo>
                    <a:pt x="55562" y="26987"/>
                  </a:lnTo>
                  <a:close/>
                </a:path>
                <a:path w="68579" h="59054">
                  <a:moveTo>
                    <a:pt x="14287" y="58738"/>
                  </a:moveTo>
                  <a:lnTo>
                    <a:pt x="14287" y="53975"/>
                  </a:lnTo>
                  <a:lnTo>
                    <a:pt x="9524" y="53975"/>
                  </a:lnTo>
                  <a:lnTo>
                    <a:pt x="14287" y="53975"/>
                  </a:lnTo>
                  <a:lnTo>
                    <a:pt x="14287" y="58738"/>
                  </a:lnTo>
                  <a:close/>
                </a:path>
              </a:pathLst>
            </a:custGeom>
            <a:ln w="12700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86060" y="5655433"/>
              <a:ext cx="9525" cy="14288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5114719" y="2351910"/>
              <a:ext cx="549275" cy="521334"/>
            </a:xfrm>
            <a:custGeom>
              <a:avLst/>
              <a:gdLst/>
              <a:ahLst/>
              <a:cxnLst/>
              <a:rect l="l" t="t" r="r" b="b"/>
              <a:pathLst>
                <a:path w="549275" h="521335">
                  <a:moveTo>
                    <a:pt x="274447" y="0"/>
                  </a:moveTo>
                  <a:lnTo>
                    <a:pt x="225114" y="4199"/>
                  </a:lnTo>
                  <a:lnTo>
                    <a:pt x="178683" y="16305"/>
                  </a:lnTo>
                  <a:lnTo>
                    <a:pt x="135928" y="35583"/>
                  </a:lnTo>
                  <a:lnTo>
                    <a:pt x="97624" y="61296"/>
                  </a:lnTo>
                  <a:lnTo>
                    <a:pt x="64546" y="92708"/>
                  </a:lnTo>
                  <a:lnTo>
                    <a:pt x="37469" y="129084"/>
                  </a:lnTo>
                  <a:lnTo>
                    <a:pt x="17170" y="169686"/>
                  </a:lnTo>
                  <a:lnTo>
                    <a:pt x="4421" y="213780"/>
                  </a:lnTo>
                  <a:lnTo>
                    <a:pt x="0" y="260628"/>
                  </a:lnTo>
                  <a:lnTo>
                    <a:pt x="4421" y="307476"/>
                  </a:lnTo>
                  <a:lnTo>
                    <a:pt x="17170" y="351569"/>
                  </a:lnTo>
                  <a:lnTo>
                    <a:pt x="37469" y="392171"/>
                  </a:lnTo>
                  <a:lnTo>
                    <a:pt x="64546" y="428546"/>
                  </a:lnTo>
                  <a:lnTo>
                    <a:pt x="97624" y="459958"/>
                  </a:lnTo>
                  <a:lnTo>
                    <a:pt x="135928" y="485671"/>
                  </a:lnTo>
                  <a:lnTo>
                    <a:pt x="178683" y="504949"/>
                  </a:lnTo>
                  <a:lnTo>
                    <a:pt x="225114" y="517055"/>
                  </a:lnTo>
                  <a:lnTo>
                    <a:pt x="274447" y="521254"/>
                  </a:lnTo>
                  <a:lnTo>
                    <a:pt x="323779" y="517055"/>
                  </a:lnTo>
                  <a:lnTo>
                    <a:pt x="370211" y="504949"/>
                  </a:lnTo>
                  <a:lnTo>
                    <a:pt x="412966" y="485671"/>
                  </a:lnTo>
                  <a:lnTo>
                    <a:pt x="451270" y="459958"/>
                  </a:lnTo>
                  <a:lnTo>
                    <a:pt x="484348" y="428546"/>
                  </a:lnTo>
                  <a:lnTo>
                    <a:pt x="511425" y="392171"/>
                  </a:lnTo>
                  <a:lnTo>
                    <a:pt x="531725" y="351569"/>
                  </a:lnTo>
                  <a:lnTo>
                    <a:pt x="544473" y="307476"/>
                  </a:lnTo>
                  <a:lnTo>
                    <a:pt x="548895" y="260628"/>
                  </a:lnTo>
                  <a:lnTo>
                    <a:pt x="544473" y="213780"/>
                  </a:lnTo>
                  <a:lnTo>
                    <a:pt x="531725" y="169686"/>
                  </a:lnTo>
                  <a:lnTo>
                    <a:pt x="511425" y="129084"/>
                  </a:lnTo>
                  <a:lnTo>
                    <a:pt x="484348" y="92708"/>
                  </a:lnTo>
                  <a:lnTo>
                    <a:pt x="451270" y="61296"/>
                  </a:lnTo>
                  <a:lnTo>
                    <a:pt x="412966" y="35583"/>
                  </a:lnTo>
                  <a:lnTo>
                    <a:pt x="370211" y="16305"/>
                  </a:lnTo>
                  <a:lnTo>
                    <a:pt x="323779" y="4199"/>
                  </a:lnTo>
                  <a:lnTo>
                    <a:pt x="274447" y="0"/>
                  </a:lnTo>
                  <a:close/>
                </a:path>
              </a:pathLst>
            </a:custGeom>
            <a:solidFill>
              <a:srgbClr val="E7C7C7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114719" y="2351910"/>
              <a:ext cx="549275" cy="521334"/>
            </a:xfrm>
            <a:custGeom>
              <a:avLst/>
              <a:gdLst/>
              <a:ahLst/>
              <a:cxnLst/>
              <a:rect l="l" t="t" r="r" b="b"/>
              <a:pathLst>
                <a:path w="549275" h="521335">
                  <a:moveTo>
                    <a:pt x="0" y="260627"/>
                  </a:moveTo>
                  <a:lnTo>
                    <a:pt x="4421" y="213779"/>
                  </a:lnTo>
                  <a:lnTo>
                    <a:pt x="17170" y="169686"/>
                  </a:lnTo>
                  <a:lnTo>
                    <a:pt x="37470" y="129083"/>
                  </a:lnTo>
                  <a:lnTo>
                    <a:pt x="64546" y="92708"/>
                  </a:lnTo>
                  <a:lnTo>
                    <a:pt x="97624" y="61296"/>
                  </a:lnTo>
                  <a:lnTo>
                    <a:pt x="135928" y="35583"/>
                  </a:lnTo>
                  <a:lnTo>
                    <a:pt x="178684" y="16305"/>
                  </a:lnTo>
                  <a:lnTo>
                    <a:pt x="225115" y="4199"/>
                  </a:lnTo>
                  <a:lnTo>
                    <a:pt x="274448" y="0"/>
                  </a:lnTo>
                  <a:lnTo>
                    <a:pt x="323780" y="4199"/>
                  </a:lnTo>
                  <a:lnTo>
                    <a:pt x="370211" y="16305"/>
                  </a:lnTo>
                  <a:lnTo>
                    <a:pt x="412967" y="35583"/>
                  </a:lnTo>
                  <a:lnTo>
                    <a:pt x="451271" y="61296"/>
                  </a:lnTo>
                  <a:lnTo>
                    <a:pt x="484349" y="92708"/>
                  </a:lnTo>
                  <a:lnTo>
                    <a:pt x="511425" y="129083"/>
                  </a:lnTo>
                  <a:lnTo>
                    <a:pt x="531725" y="169686"/>
                  </a:lnTo>
                  <a:lnTo>
                    <a:pt x="544474" y="213779"/>
                  </a:lnTo>
                  <a:lnTo>
                    <a:pt x="548896" y="260627"/>
                  </a:lnTo>
                  <a:lnTo>
                    <a:pt x="544474" y="307475"/>
                  </a:lnTo>
                  <a:lnTo>
                    <a:pt x="531725" y="351568"/>
                  </a:lnTo>
                  <a:lnTo>
                    <a:pt x="511425" y="392171"/>
                  </a:lnTo>
                  <a:lnTo>
                    <a:pt x="484349" y="428546"/>
                  </a:lnTo>
                  <a:lnTo>
                    <a:pt x="451271" y="459958"/>
                  </a:lnTo>
                  <a:lnTo>
                    <a:pt x="412967" y="485671"/>
                  </a:lnTo>
                  <a:lnTo>
                    <a:pt x="370211" y="504949"/>
                  </a:lnTo>
                  <a:lnTo>
                    <a:pt x="323780" y="517055"/>
                  </a:lnTo>
                  <a:lnTo>
                    <a:pt x="274448" y="521255"/>
                  </a:lnTo>
                  <a:lnTo>
                    <a:pt x="225115" y="517055"/>
                  </a:lnTo>
                  <a:lnTo>
                    <a:pt x="178684" y="504949"/>
                  </a:lnTo>
                  <a:lnTo>
                    <a:pt x="135928" y="485671"/>
                  </a:lnTo>
                  <a:lnTo>
                    <a:pt x="97624" y="459958"/>
                  </a:lnTo>
                  <a:lnTo>
                    <a:pt x="64546" y="428546"/>
                  </a:lnTo>
                  <a:lnTo>
                    <a:pt x="37470" y="392171"/>
                  </a:lnTo>
                  <a:lnTo>
                    <a:pt x="17170" y="351568"/>
                  </a:lnTo>
                  <a:lnTo>
                    <a:pt x="4421" y="307475"/>
                  </a:lnTo>
                  <a:lnTo>
                    <a:pt x="0" y="260627"/>
                  </a:lnTo>
                  <a:close/>
                </a:path>
              </a:pathLst>
            </a:custGeom>
            <a:ln w="12700">
              <a:solidFill>
                <a:srgbClr val="CEA09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26253" y="2968472"/>
              <a:ext cx="2394212" cy="2890367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172551" y="2487533"/>
              <a:ext cx="69851" cy="69851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94651" y="5968919"/>
              <a:ext cx="68263" cy="69851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7152" y="5470554"/>
              <a:ext cx="104140" cy="10414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7152" y="5694772"/>
              <a:ext cx="104140" cy="104140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643502" y="5900906"/>
              <a:ext cx="267335" cy="254000"/>
            </a:xfrm>
            <a:custGeom>
              <a:avLst/>
              <a:gdLst/>
              <a:ahLst/>
              <a:cxnLst/>
              <a:rect l="l" t="t" r="r" b="b"/>
              <a:pathLst>
                <a:path w="267334" h="254000">
                  <a:moveTo>
                    <a:pt x="133547" y="0"/>
                  </a:moveTo>
                  <a:lnTo>
                    <a:pt x="81565" y="9966"/>
                  </a:lnTo>
                  <a:lnTo>
                    <a:pt x="39115" y="37145"/>
                  </a:lnTo>
                  <a:lnTo>
                    <a:pt x="10494" y="77457"/>
                  </a:lnTo>
                  <a:lnTo>
                    <a:pt x="0" y="126822"/>
                  </a:lnTo>
                  <a:lnTo>
                    <a:pt x="10494" y="176188"/>
                  </a:lnTo>
                  <a:lnTo>
                    <a:pt x="39115" y="216500"/>
                  </a:lnTo>
                  <a:lnTo>
                    <a:pt x="81565" y="243679"/>
                  </a:lnTo>
                  <a:lnTo>
                    <a:pt x="133547" y="253645"/>
                  </a:lnTo>
                  <a:lnTo>
                    <a:pt x="185530" y="243679"/>
                  </a:lnTo>
                  <a:lnTo>
                    <a:pt x="227980" y="216500"/>
                  </a:lnTo>
                  <a:lnTo>
                    <a:pt x="256601" y="176188"/>
                  </a:lnTo>
                  <a:lnTo>
                    <a:pt x="267095" y="126822"/>
                  </a:lnTo>
                  <a:lnTo>
                    <a:pt x="256601" y="77457"/>
                  </a:lnTo>
                  <a:lnTo>
                    <a:pt x="227980" y="37145"/>
                  </a:lnTo>
                  <a:lnTo>
                    <a:pt x="185530" y="9966"/>
                  </a:lnTo>
                  <a:lnTo>
                    <a:pt x="133547" y="0"/>
                  </a:lnTo>
                  <a:close/>
                </a:path>
              </a:pathLst>
            </a:custGeom>
            <a:solidFill>
              <a:srgbClr val="E7C7C7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43502" y="5900906"/>
              <a:ext cx="267335" cy="254000"/>
            </a:xfrm>
            <a:custGeom>
              <a:avLst/>
              <a:gdLst/>
              <a:ahLst/>
              <a:cxnLst/>
              <a:rect l="l" t="t" r="r" b="b"/>
              <a:pathLst>
                <a:path w="267334" h="254000">
                  <a:moveTo>
                    <a:pt x="0" y="126823"/>
                  </a:moveTo>
                  <a:lnTo>
                    <a:pt x="10494" y="77457"/>
                  </a:lnTo>
                  <a:lnTo>
                    <a:pt x="39115" y="37145"/>
                  </a:lnTo>
                  <a:lnTo>
                    <a:pt x="81565" y="9966"/>
                  </a:lnTo>
                  <a:lnTo>
                    <a:pt x="133548" y="0"/>
                  </a:lnTo>
                  <a:lnTo>
                    <a:pt x="185530" y="9966"/>
                  </a:lnTo>
                  <a:lnTo>
                    <a:pt x="227980" y="37145"/>
                  </a:lnTo>
                  <a:lnTo>
                    <a:pt x="256601" y="77457"/>
                  </a:lnTo>
                  <a:lnTo>
                    <a:pt x="267096" y="126823"/>
                  </a:lnTo>
                  <a:lnTo>
                    <a:pt x="256601" y="176188"/>
                  </a:lnTo>
                  <a:lnTo>
                    <a:pt x="227980" y="216500"/>
                  </a:lnTo>
                  <a:lnTo>
                    <a:pt x="185530" y="243679"/>
                  </a:lnTo>
                  <a:lnTo>
                    <a:pt x="133548" y="253646"/>
                  </a:lnTo>
                  <a:lnTo>
                    <a:pt x="81565" y="243679"/>
                  </a:lnTo>
                  <a:lnTo>
                    <a:pt x="39115" y="216500"/>
                  </a:lnTo>
                  <a:lnTo>
                    <a:pt x="10494" y="176188"/>
                  </a:lnTo>
                  <a:lnTo>
                    <a:pt x="0" y="126823"/>
                  </a:lnTo>
                  <a:close/>
                </a:path>
              </a:pathLst>
            </a:custGeom>
            <a:ln w="12700">
              <a:solidFill>
                <a:srgbClr val="CEA09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3916679" y="4009468"/>
            <a:ext cx="236854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E71C57"/>
                </a:solidFill>
                <a:latin typeface="Trebuchet MS"/>
                <a:cs typeface="Trebuchet MS"/>
              </a:rPr>
              <a:t>Xi'an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4554220" y="4448888"/>
            <a:ext cx="3333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E71C57"/>
                </a:solidFill>
                <a:latin typeface="Trebuchet MS"/>
                <a:cs typeface="Trebuchet MS"/>
              </a:rPr>
              <a:t>Wuhan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4785677" y="4199968"/>
            <a:ext cx="8102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E71C57"/>
                </a:solidFill>
                <a:latin typeface="Trebuchet MS"/>
                <a:cs typeface="Trebuchet MS"/>
              </a:rPr>
              <a:t>Nanjing</a:t>
            </a:r>
            <a:r>
              <a:rPr dirty="0" sz="800" spc="275">
                <a:solidFill>
                  <a:srgbClr val="E71C57"/>
                </a:solidFill>
                <a:latin typeface="Trebuchet MS"/>
                <a:cs typeface="Trebuchet MS"/>
              </a:rPr>
              <a:t> </a:t>
            </a:r>
            <a:r>
              <a:rPr dirty="0" baseline="-13888" sz="1200" spc="-15">
                <a:solidFill>
                  <a:srgbClr val="E71C57"/>
                </a:solidFill>
                <a:latin typeface="Trebuchet MS"/>
                <a:cs typeface="Trebuchet MS"/>
              </a:rPr>
              <a:t>Suzhou</a:t>
            </a:r>
            <a:endParaRPr baseline="-13888" sz="1200">
              <a:latin typeface="Trebuchet MS"/>
              <a:cs typeface="Trebuchet MS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4736782" y="3469402"/>
            <a:ext cx="3429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E71C57"/>
                </a:solidFill>
                <a:latin typeface="Trebuchet MS"/>
                <a:cs typeface="Trebuchet MS"/>
              </a:rPr>
              <a:t>Tianjin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4403090" y="3252548"/>
            <a:ext cx="3384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E71C57"/>
                </a:solidFill>
                <a:latin typeface="Trebuchet MS"/>
                <a:cs typeface="Trebuchet MS"/>
              </a:rPr>
              <a:t>Beijing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5226050" y="3047127"/>
            <a:ext cx="4527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E71C57"/>
                </a:solidFill>
                <a:latin typeface="Trebuchet MS"/>
                <a:cs typeface="Trebuchet MS"/>
              </a:rPr>
              <a:t>Shenyang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5213350" y="4440952"/>
            <a:ext cx="4654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E71C57"/>
                </a:solidFill>
                <a:latin typeface="Trebuchet MS"/>
                <a:cs typeface="Trebuchet MS"/>
              </a:rPr>
              <a:t>Hangzhou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4693921" y="5536327"/>
            <a:ext cx="4552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E71C57"/>
                </a:solidFill>
                <a:latin typeface="Trebuchet MS"/>
                <a:cs typeface="Trebuchet MS"/>
              </a:rPr>
              <a:t>Shenzhen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3266757" y="4485402"/>
            <a:ext cx="9848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3888" sz="1200">
                <a:solidFill>
                  <a:srgbClr val="E71C57"/>
                </a:solidFill>
                <a:latin typeface="Trebuchet MS"/>
                <a:cs typeface="Trebuchet MS"/>
              </a:rPr>
              <a:t>Chengdu</a:t>
            </a:r>
            <a:r>
              <a:rPr dirty="0" baseline="-13888" sz="1200" spc="165">
                <a:solidFill>
                  <a:srgbClr val="E71C57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E71C57"/>
                </a:solidFill>
                <a:latin typeface="Trebuchet MS"/>
                <a:cs typeface="Trebuchet MS"/>
              </a:rPr>
              <a:t>Chongqing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4135120" y="5406152"/>
            <a:ext cx="5226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E71C57"/>
                </a:solidFill>
                <a:latin typeface="Trebuchet MS"/>
                <a:cs typeface="Trebuchet MS"/>
              </a:rPr>
              <a:t>Guangzhou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617298" y="5065653"/>
            <a:ext cx="5542915" cy="150050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515"/>
              </a:spcBef>
            </a:pPr>
            <a:r>
              <a:rPr dirty="0" sz="1600" b="1">
                <a:solidFill>
                  <a:srgbClr val="575757"/>
                </a:solidFill>
                <a:latin typeface="Trebuchet MS"/>
                <a:cs typeface="Trebuchet MS"/>
              </a:rPr>
              <a:t>City</a:t>
            </a:r>
            <a:r>
              <a:rPr dirty="0" sz="1600" spc="-20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575757"/>
                </a:solidFill>
                <a:latin typeface="Trebuchet MS"/>
                <a:cs typeface="Trebuchet MS"/>
              </a:rPr>
              <a:t>categories</a:t>
            </a:r>
            <a:endParaRPr sz="1600">
              <a:latin typeface="Trebuchet MS"/>
              <a:cs typeface="Trebuchet MS"/>
            </a:endParaRPr>
          </a:p>
          <a:p>
            <a:pPr marL="254635" marR="4645660" indent="5715">
              <a:lnSpc>
                <a:spcPts val="1770"/>
              </a:lnSpc>
              <a:spcBef>
                <a:spcPts val="100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Emerging </a:t>
            </a:r>
            <a:r>
              <a:rPr dirty="0" sz="1200" spc="-50">
                <a:solidFill>
                  <a:srgbClr val="575757"/>
                </a:solidFill>
                <a:latin typeface="Trebuchet MS"/>
                <a:cs typeface="Trebuchet MS"/>
              </a:rPr>
              <a:t>Top</a:t>
            </a:r>
            <a:r>
              <a:rPr dirty="0" sz="1200" spc="-4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Tier</a:t>
            </a:r>
            <a:endParaRPr sz="1200">
              <a:latin typeface="Trebuchet MS"/>
              <a:cs typeface="Trebuchet MS"/>
            </a:endParaRPr>
          </a:p>
          <a:p>
            <a:pPr marL="386715">
              <a:lnSpc>
                <a:spcPct val="100000"/>
              </a:lnSpc>
              <a:spcBef>
                <a:spcPts val="780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Cluster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ts val="1000"/>
              </a:lnSpc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Note: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18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official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clusters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defined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Gov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based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on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proximity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intensity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of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economic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7F7F7F"/>
                </a:solidFill>
                <a:latin typeface="Trebuchet MS"/>
                <a:cs typeface="Trebuchet MS"/>
              </a:rPr>
              <a:t>activities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Source: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MAC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7F7F7F"/>
                </a:solidFill>
                <a:latin typeface="Trebuchet MS"/>
                <a:cs typeface="Trebuchet MS"/>
              </a:rPr>
              <a:t>database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 spc="-25"/>
              <a:t>Location-</a:t>
            </a:r>
            <a:r>
              <a:rPr dirty="0"/>
              <a:t>based</a:t>
            </a:r>
            <a:r>
              <a:rPr dirty="0" spc="-70"/>
              <a:t> </a:t>
            </a:r>
            <a:r>
              <a:rPr dirty="0"/>
              <a:t>cluster</a:t>
            </a:r>
            <a:r>
              <a:rPr dirty="0" spc="-70"/>
              <a:t> </a:t>
            </a:r>
            <a:r>
              <a:rPr dirty="0"/>
              <a:t>approach</a:t>
            </a:r>
            <a:r>
              <a:rPr dirty="0" spc="-70"/>
              <a:t> </a:t>
            </a:r>
            <a:r>
              <a:rPr dirty="0"/>
              <a:t>helps</a:t>
            </a:r>
            <a:r>
              <a:rPr dirty="0" spc="-70"/>
              <a:t> </a:t>
            </a:r>
            <a:r>
              <a:rPr dirty="0"/>
              <a:t>amplify</a:t>
            </a:r>
            <a:r>
              <a:rPr dirty="0" spc="-75"/>
              <a:t> </a:t>
            </a:r>
            <a:r>
              <a:rPr dirty="0" spc="-10"/>
              <a:t>brand </a:t>
            </a:r>
            <a:r>
              <a:rPr dirty="0"/>
              <a:t>marketing</a:t>
            </a:r>
            <a:r>
              <a:rPr dirty="0" spc="-140"/>
              <a:t> </a:t>
            </a:r>
            <a:r>
              <a:rPr dirty="0" spc="-10"/>
              <a:t>reach</a:t>
            </a:r>
          </a:p>
        </p:txBody>
      </p:sp>
      <p:sp>
        <p:nvSpPr>
          <p:cNvPr id="87" name="object 87" descr=""/>
          <p:cNvSpPr txBox="1"/>
          <p:nvPr/>
        </p:nvSpPr>
        <p:spPr>
          <a:xfrm>
            <a:off x="7210032" y="2623804"/>
            <a:ext cx="4365625" cy="1145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just" marL="12700" marR="252095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Chuzhou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(Tier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5)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is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less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than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20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mins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train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to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Nanjing</a:t>
            </a:r>
            <a:r>
              <a:rPr dirty="0" sz="16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(Tier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1),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travel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there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to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buy</a:t>
            </a:r>
            <a:r>
              <a:rPr dirty="0" sz="16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luxury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goods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several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times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year</a:t>
            </a:r>
            <a:endParaRPr sz="1600">
              <a:latin typeface="Trebuchet MS"/>
              <a:cs typeface="Trebuchet MS"/>
            </a:endParaRPr>
          </a:p>
          <a:p>
            <a:pPr marL="2133600">
              <a:lnSpc>
                <a:spcPct val="100000"/>
              </a:lnSpc>
              <a:spcBef>
                <a:spcPts val="1120"/>
              </a:spcBef>
            </a:pPr>
            <a:r>
              <a:rPr dirty="0" sz="1600" i="1">
                <a:solidFill>
                  <a:srgbClr val="575757"/>
                </a:solidFill>
                <a:latin typeface="Trebuchet MS"/>
                <a:cs typeface="Trebuchet MS"/>
              </a:rPr>
              <a:t>—</a:t>
            </a:r>
            <a:r>
              <a:rPr dirty="0" sz="1600" spc="-15" i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28</a:t>
            </a:r>
            <a:r>
              <a:rPr dirty="0" sz="16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years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old,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 Chuzhou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7489068" y="2249286"/>
            <a:ext cx="194945" cy="329565"/>
          </a:xfrm>
          <a:custGeom>
            <a:avLst/>
            <a:gdLst/>
            <a:ahLst/>
            <a:cxnLst/>
            <a:rect l="l" t="t" r="r" b="b"/>
            <a:pathLst>
              <a:path w="194945" h="329564">
                <a:moveTo>
                  <a:pt x="180251" y="0"/>
                </a:moveTo>
                <a:lnTo>
                  <a:pt x="135391" y="4887"/>
                </a:lnTo>
                <a:lnTo>
                  <a:pt x="92363" y="17108"/>
                </a:lnTo>
                <a:lnTo>
                  <a:pt x="42621" y="50253"/>
                </a:lnTo>
                <a:lnTo>
                  <a:pt x="11799" y="101424"/>
                </a:lnTo>
                <a:lnTo>
                  <a:pt x="2695" y="139866"/>
                </a:lnTo>
                <a:lnTo>
                  <a:pt x="0" y="179223"/>
                </a:lnTo>
                <a:lnTo>
                  <a:pt x="0" y="329526"/>
                </a:lnTo>
                <a:lnTo>
                  <a:pt x="185540" y="329526"/>
                </a:lnTo>
                <a:lnTo>
                  <a:pt x="185540" y="141342"/>
                </a:lnTo>
                <a:lnTo>
                  <a:pt x="115149" y="141342"/>
                </a:lnTo>
                <a:lnTo>
                  <a:pt x="115963" y="134418"/>
                </a:lnTo>
                <a:lnTo>
                  <a:pt x="134578" y="91954"/>
                </a:lnTo>
                <a:lnTo>
                  <a:pt x="171783" y="72707"/>
                </a:lnTo>
                <a:lnTo>
                  <a:pt x="194899" y="67208"/>
                </a:lnTo>
                <a:lnTo>
                  <a:pt x="180251" y="0"/>
                </a:lnTo>
                <a:close/>
              </a:path>
            </a:pathLst>
          </a:custGeom>
          <a:solidFill>
            <a:srgbClr val="3EAD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7223138" y="2248085"/>
            <a:ext cx="194945" cy="330835"/>
          </a:xfrm>
          <a:custGeom>
            <a:avLst/>
            <a:gdLst/>
            <a:ahLst/>
            <a:cxnLst/>
            <a:rect l="l" t="t" r="r" b="b"/>
            <a:pathLst>
              <a:path w="194945" h="330835">
                <a:moveTo>
                  <a:pt x="180035" y="0"/>
                </a:moveTo>
                <a:lnTo>
                  <a:pt x="137344" y="6242"/>
                </a:lnTo>
                <a:lnTo>
                  <a:pt x="79705" y="24081"/>
                </a:lnTo>
                <a:lnTo>
                  <a:pt x="42265" y="51727"/>
                </a:lnTo>
                <a:lnTo>
                  <a:pt x="12801" y="99177"/>
                </a:lnTo>
                <a:lnTo>
                  <a:pt x="1625" y="153959"/>
                </a:lnTo>
                <a:lnTo>
                  <a:pt x="203" y="202886"/>
                </a:lnTo>
                <a:lnTo>
                  <a:pt x="0" y="330728"/>
                </a:lnTo>
                <a:lnTo>
                  <a:pt x="185318" y="330728"/>
                </a:lnTo>
                <a:lnTo>
                  <a:pt x="185318" y="142554"/>
                </a:lnTo>
                <a:lnTo>
                  <a:pt x="115011" y="142554"/>
                </a:lnTo>
                <a:lnTo>
                  <a:pt x="115824" y="135223"/>
                </a:lnTo>
                <a:lnTo>
                  <a:pt x="134721" y="92813"/>
                </a:lnTo>
                <a:lnTo>
                  <a:pt x="172148" y="73753"/>
                </a:lnTo>
                <a:lnTo>
                  <a:pt x="194665" y="68426"/>
                </a:lnTo>
                <a:lnTo>
                  <a:pt x="180035" y="0"/>
                </a:lnTo>
                <a:close/>
              </a:path>
            </a:pathLst>
          </a:custGeom>
          <a:solidFill>
            <a:srgbClr val="3EAD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7210032" y="4730008"/>
            <a:ext cx="4365625" cy="1145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46355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Consumers</a:t>
            </a:r>
            <a:r>
              <a:rPr dirty="0" sz="1600" spc="-4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from</a:t>
            </a:r>
            <a:r>
              <a:rPr dirty="0" sz="16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Liaocheng</a:t>
            </a:r>
            <a:r>
              <a:rPr dirty="0" sz="16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(Tier</a:t>
            </a:r>
            <a:r>
              <a:rPr dirty="0" sz="1600" spc="-4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4)</a:t>
            </a:r>
            <a:r>
              <a:rPr dirty="0" sz="1600" spc="-4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typically</a:t>
            </a:r>
            <a:r>
              <a:rPr dirty="0" sz="16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go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to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Jinan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(Tier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2)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for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luxury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goods.</a:t>
            </a:r>
            <a:r>
              <a:rPr dirty="0" sz="1600" spc="-6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Therefore,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we</a:t>
            </a:r>
            <a:r>
              <a:rPr dirty="0" sz="16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only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do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marketing</a:t>
            </a:r>
            <a:r>
              <a:rPr dirty="0" sz="16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in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 high-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tier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 cities</a:t>
            </a:r>
            <a:endParaRPr sz="1600">
              <a:latin typeface="Trebuchet MS"/>
              <a:cs typeface="Trebuchet MS"/>
            </a:endParaRPr>
          </a:p>
          <a:p>
            <a:pPr marL="1607820">
              <a:lnSpc>
                <a:spcPct val="100000"/>
              </a:lnSpc>
              <a:spcBef>
                <a:spcPts val="1120"/>
              </a:spcBef>
            </a:pPr>
            <a:r>
              <a:rPr dirty="0" sz="1600" i="1">
                <a:solidFill>
                  <a:srgbClr val="575757"/>
                </a:solidFill>
                <a:latin typeface="Trebuchet MS"/>
                <a:cs typeface="Trebuchet MS"/>
              </a:rPr>
              <a:t>—</a:t>
            </a:r>
            <a:r>
              <a:rPr dirty="0" sz="1600" spc="-20" i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Luxury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brand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Sales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Manager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1" name="object 91" descr=""/>
          <p:cNvSpPr/>
          <p:nvPr/>
        </p:nvSpPr>
        <p:spPr>
          <a:xfrm>
            <a:off x="7489068" y="4386312"/>
            <a:ext cx="194945" cy="329565"/>
          </a:xfrm>
          <a:custGeom>
            <a:avLst/>
            <a:gdLst/>
            <a:ahLst/>
            <a:cxnLst/>
            <a:rect l="l" t="t" r="r" b="b"/>
            <a:pathLst>
              <a:path w="194945" h="329564">
                <a:moveTo>
                  <a:pt x="180251" y="0"/>
                </a:moveTo>
                <a:lnTo>
                  <a:pt x="135391" y="4887"/>
                </a:lnTo>
                <a:lnTo>
                  <a:pt x="92363" y="17108"/>
                </a:lnTo>
                <a:lnTo>
                  <a:pt x="42621" y="50253"/>
                </a:lnTo>
                <a:lnTo>
                  <a:pt x="11799" y="101424"/>
                </a:lnTo>
                <a:lnTo>
                  <a:pt x="2695" y="139866"/>
                </a:lnTo>
                <a:lnTo>
                  <a:pt x="0" y="179223"/>
                </a:lnTo>
                <a:lnTo>
                  <a:pt x="0" y="329526"/>
                </a:lnTo>
                <a:lnTo>
                  <a:pt x="185540" y="329526"/>
                </a:lnTo>
                <a:lnTo>
                  <a:pt x="185540" y="141342"/>
                </a:lnTo>
                <a:lnTo>
                  <a:pt x="115149" y="141342"/>
                </a:lnTo>
                <a:lnTo>
                  <a:pt x="115963" y="134418"/>
                </a:lnTo>
                <a:lnTo>
                  <a:pt x="134578" y="91954"/>
                </a:lnTo>
                <a:lnTo>
                  <a:pt x="171783" y="72707"/>
                </a:lnTo>
                <a:lnTo>
                  <a:pt x="194899" y="67208"/>
                </a:lnTo>
                <a:lnTo>
                  <a:pt x="180251" y="0"/>
                </a:lnTo>
                <a:close/>
              </a:path>
            </a:pathLst>
          </a:custGeom>
          <a:solidFill>
            <a:srgbClr val="3EAD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7223138" y="4385109"/>
            <a:ext cx="194945" cy="330835"/>
          </a:xfrm>
          <a:custGeom>
            <a:avLst/>
            <a:gdLst/>
            <a:ahLst/>
            <a:cxnLst/>
            <a:rect l="l" t="t" r="r" b="b"/>
            <a:pathLst>
              <a:path w="194945" h="330835">
                <a:moveTo>
                  <a:pt x="180035" y="0"/>
                </a:moveTo>
                <a:lnTo>
                  <a:pt x="137344" y="6243"/>
                </a:lnTo>
                <a:lnTo>
                  <a:pt x="79705" y="24082"/>
                </a:lnTo>
                <a:lnTo>
                  <a:pt x="42265" y="51728"/>
                </a:lnTo>
                <a:lnTo>
                  <a:pt x="12801" y="99178"/>
                </a:lnTo>
                <a:lnTo>
                  <a:pt x="1625" y="153960"/>
                </a:lnTo>
                <a:lnTo>
                  <a:pt x="203" y="202887"/>
                </a:lnTo>
                <a:lnTo>
                  <a:pt x="0" y="330729"/>
                </a:lnTo>
                <a:lnTo>
                  <a:pt x="185318" y="330729"/>
                </a:lnTo>
                <a:lnTo>
                  <a:pt x="185318" y="142556"/>
                </a:lnTo>
                <a:lnTo>
                  <a:pt x="115011" y="142556"/>
                </a:lnTo>
                <a:lnTo>
                  <a:pt x="115824" y="135224"/>
                </a:lnTo>
                <a:lnTo>
                  <a:pt x="134721" y="92814"/>
                </a:lnTo>
                <a:lnTo>
                  <a:pt x="172148" y="73753"/>
                </a:lnTo>
                <a:lnTo>
                  <a:pt x="194665" y="68427"/>
                </a:lnTo>
                <a:lnTo>
                  <a:pt x="180035" y="0"/>
                </a:lnTo>
                <a:close/>
              </a:path>
            </a:pathLst>
          </a:custGeom>
          <a:solidFill>
            <a:srgbClr val="3EAD9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3" name="object 93" descr=""/>
          <p:cNvGrpSpPr/>
          <p:nvPr/>
        </p:nvGrpSpPr>
        <p:grpSpPr>
          <a:xfrm>
            <a:off x="11094718" y="0"/>
            <a:ext cx="1097280" cy="1054735"/>
            <a:chOff x="11094718" y="0"/>
            <a:chExt cx="1097280" cy="1054735"/>
          </a:xfrm>
        </p:grpSpPr>
        <p:sp>
          <p:nvSpPr>
            <p:cNvPr id="94" name="object 94" descr=""/>
            <p:cNvSpPr/>
            <p:nvPr/>
          </p:nvSpPr>
          <p:spPr>
            <a:xfrm>
              <a:off x="11094718" y="0"/>
              <a:ext cx="1097280" cy="1054735"/>
            </a:xfrm>
            <a:custGeom>
              <a:avLst/>
              <a:gdLst/>
              <a:ahLst/>
              <a:cxnLst/>
              <a:rect l="l" t="t" r="r" b="b"/>
              <a:pathLst>
                <a:path w="1097279" h="1054735">
                  <a:moveTo>
                    <a:pt x="1097279" y="0"/>
                  </a:moveTo>
                  <a:lnTo>
                    <a:pt x="0" y="0"/>
                  </a:lnTo>
                  <a:lnTo>
                    <a:pt x="1097279" y="1054387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1690544" y="13287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82879" y="0"/>
                  </a:moveTo>
                  <a:lnTo>
                    <a:pt x="134263" y="6532"/>
                  </a:lnTo>
                  <a:lnTo>
                    <a:pt x="90576" y="24968"/>
                  </a:lnTo>
                  <a:lnTo>
                    <a:pt x="53564" y="53564"/>
                  </a:lnTo>
                  <a:lnTo>
                    <a:pt x="24968" y="90576"/>
                  </a:lnTo>
                  <a:lnTo>
                    <a:pt x="6532" y="134263"/>
                  </a:lnTo>
                  <a:lnTo>
                    <a:pt x="0" y="182879"/>
                  </a:lnTo>
                  <a:lnTo>
                    <a:pt x="6532" y="231496"/>
                  </a:lnTo>
                  <a:lnTo>
                    <a:pt x="24968" y="275183"/>
                  </a:lnTo>
                  <a:lnTo>
                    <a:pt x="53564" y="312195"/>
                  </a:lnTo>
                  <a:lnTo>
                    <a:pt x="90576" y="340791"/>
                  </a:lnTo>
                  <a:lnTo>
                    <a:pt x="134263" y="359227"/>
                  </a:lnTo>
                  <a:lnTo>
                    <a:pt x="182879" y="365760"/>
                  </a:lnTo>
                  <a:lnTo>
                    <a:pt x="231496" y="359227"/>
                  </a:lnTo>
                  <a:lnTo>
                    <a:pt x="275183" y="340791"/>
                  </a:lnTo>
                  <a:lnTo>
                    <a:pt x="312195" y="312195"/>
                  </a:lnTo>
                  <a:lnTo>
                    <a:pt x="340791" y="275183"/>
                  </a:lnTo>
                  <a:lnTo>
                    <a:pt x="359227" y="231496"/>
                  </a:lnTo>
                  <a:lnTo>
                    <a:pt x="365759" y="182879"/>
                  </a:lnTo>
                  <a:lnTo>
                    <a:pt x="359227" y="134263"/>
                  </a:lnTo>
                  <a:lnTo>
                    <a:pt x="340791" y="90576"/>
                  </a:lnTo>
                  <a:lnTo>
                    <a:pt x="312195" y="53564"/>
                  </a:lnTo>
                  <a:lnTo>
                    <a:pt x="275183" y="24968"/>
                  </a:lnTo>
                  <a:lnTo>
                    <a:pt x="231496" y="653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 descr=""/>
          <p:cNvSpPr txBox="1"/>
          <p:nvPr/>
        </p:nvSpPr>
        <p:spPr>
          <a:xfrm>
            <a:off x="11807542" y="181137"/>
            <a:ext cx="1320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29BA74"/>
                </a:solidFill>
                <a:latin typeface="Trebuchet MS"/>
                <a:cs typeface="Trebuchet MS"/>
              </a:rPr>
              <a:t>5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02821" y="6393823"/>
            <a:ext cx="1587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16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/>
              <a:t>Marketplace</a:t>
            </a:r>
            <a:r>
              <a:rPr dirty="0" spc="-110"/>
              <a:t> </a:t>
            </a:r>
            <a:r>
              <a:rPr dirty="0"/>
              <a:t>dominates</a:t>
            </a:r>
            <a:r>
              <a:rPr dirty="0" spc="-105"/>
              <a:t> </a:t>
            </a:r>
            <a:r>
              <a:rPr dirty="0"/>
              <a:t>luxury</a:t>
            </a:r>
            <a:r>
              <a:rPr dirty="0" spc="-105"/>
              <a:t> </a:t>
            </a:r>
            <a:r>
              <a:rPr dirty="0" spc="-10"/>
              <a:t>e-</a:t>
            </a:r>
            <a:r>
              <a:rPr dirty="0"/>
              <a:t>commerce,</a:t>
            </a:r>
            <a:r>
              <a:rPr dirty="0" spc="-105"/>
              <a:t> </a:t>
            </a:r>
            <a:r>
              <a:rPr dirty="0"/>
              <a:t>yet</a:t>
            </a:r>
            <a:r>
              <a:rPr dirty="0" spc="-100"/>
              <a:t> </a:t>
            </a:r>
            <a:r>
              <a:rPr dirty="0" spc="-10"/>
              <a:t>social- </a:t>
            </a:r>
            <a:r>
              <a:rPr dirty="0"/>
              <a:t>linked</a:t>
            </a:r>
            <a:r>
              <a:rPr dirty="0" spc="-80"/>
              <a:t> </a:t>
            </a:r>
            <a:r>
              <a:rPr dirty="0"/>
              <a:t>shopping</a:t>
            </a:r>
            <a:r>
              <a:rPr dirty="0" spc="-80"/>
              <a:t> </a:t>
            </a:r>
            <a:r>
              <a:rPr dirty="0"/>
              <a:t>emerging</a:t>
            </a:r>
            <a:r>
              <a:rPr dirty="0" spc="-95"/>
              <a:t> </a:t>
            </a:r>
            <a:r>
              <a:rPr dirty="0" spc="-20"/>
              <a:t>fast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1" y="5367682"/>
            <a:ext cx="533400" cy="35491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843563" y="2990589"/>
            <a:ext cx="1050290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216535" marR="5080" indent="-204470">
              <a:lnSpc>
                <a:spcPts val="1600"/>
              </a:lnSpc>
              <a:spcBef>
                <a:spcPts val="219"/>
              </a:spcBef>
            </a:pPr>
            <a:r>
              <a:rPr dirty="0" sz="1400" spc="-20">
                <a:solidFill>
                  <a:srgbClr val="295E7E"/>
                </a:solidFill>
                <a:latin typeface="Trebuchet MS"/>
                <a:cs typeface="Trebuchet MS"/>
              </a:rPr>
              <a:t>¤Mono-brand </a:t>
            </a:r>
            <a:r>
              <a:rPr dirty="0" sz="1400" spc="-10">
                <a:solidFill>
                  <a:srgbClr val="295E7E"/>
                </a:solidFill>
                <a:latin typeface="Trebuchet MS"/>
                <a:cs typeface="Trebuchet MS"/>
              </a:rPr>
              <a:t>website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145982" y="5370984"/>
            <a:ext cx="44513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29BA74"/>
                </a:solidFill>
                <a:latin typeface="Trebuchet MS"/>
                <a:cs typeface="Trebuchet MS"/>
              </a:rPr>
              <a:t>33%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223331" y="2990589"/>
            <a:ext cx="821690" cy="4419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dirty="0" sz="1400">
                <a:solidFill>
                  <a:srgbClr val="295E7E"/>
                </a:solidFill>
                <a:latin typeface="Trebuchet MS"/>
                <a:cs typeface="Trebuchet MS"/>
              </a:rPr>
              <a:t>¤Off</a:t>
            </a:r>
            <a:r>
              <a:rPr dirty="0" sz="1400" spc="-6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295E7E"/>
                </a:solidFill>
                <a:latin typeface="Trebuchet MS"/>
                <a:cs typeface="Trebuchet MS"/>
              </a:rPr>
              <a:t>price</a:t>
            </a:r>
            <a:endParaRPr sz="1400">
              <a:latin typeface="Trebuchet MS"/>
              <a:cs typeface="Trebuchet MS"/>
            </a:endParaRPr>
          </a:p>
          <a:p>
            <a:pPr marL="67945">
              <a:lnSpc>
                <a:spcPts val="1639"/>
              </a:lnSpc>
            </a:pPr>
            <a:r>
              <a:rPr dirty="0" sz="1400" spc="-25">
                <a:solidFill>
                  <a:srgbClr val="295E7E"/>
                </a:solidFill>
                <a:latin typeface="Trebuchet MS"/>
                <a:cs typeface="Trebuchet MS"/>
              </a:rPr>
              <a:t>¤e-</a:t>
            </a:r>
            <a:r>
              <a:rPr dirty="0" sz="1400" spc="-10">
                <a:solidFill>
                  <a:srgbClr val="295E7E"/>
                </a:solidFill>
                <a:latin typeface="Trebuchet MS"/>
                <a:cs typeface="Trebuchet MS"/>
              </a:rPr>
              <a:t>tailer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911756" y="5370984"/>
            <a:ext cx="3117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29BA74"/>
                </a:solidFill>
                <a:latin typeface="Trebuchet MS"/>
                <a:cs typeface="Trebuchet MS"/>
              </a:rPr>
              <a:t>4%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79023" y="5370984"/>
            <a:ext cx="3117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29BA74"/>
                </a:solidFill>
                <a:latin typeface="Trebuchet MS"/>
                <a:cs typeface="Trebuchet MS"/>
              </a:rPr>
              <a:t>2%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145982" y="4341269"/>
            <a:ext cx="44513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575757"/>
                </a:solidFill>
                <a:latin typeface="Trebuchet MS"/>
                <a:cs typeface="Trebuchet MS"/>
              </a:rPr>
              <a:t>23%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278715" y="5370984"/>
            <a:ext cx="44513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29BA74"/>
                </a:solidFill>
                <a:latin typeface="Trebuchet MS"/>
                <a:cs typeface="Trebuchet MS"/>
              </a:rPr>
              <a:t>32%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45390" y="4341269"/>
            <a:ext cx="3117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575757"/>
                </a:solidFill>
                <a:latin typeface="Trebuchet MS"/>
                <a:cs typeface="Trebuchet MS"/>
              </a:rPr>
              <a:t>8%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478124" y="5370984"/>
            <a:ext cx="3117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29BA74"/>
                </a:solidFill>
                <a:latin typeface="Trebuchet MS"/>
                <a:cs typeface="Trebuchet MS"/>
              </a:rPr>
              <a:t>6%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256718" y="2990589"/>
            <a:ext cx="1090930" cy="105283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46990" marR="40005">
              <a:lnSpc>
                <a:spcPts val="1600"/>
              </a:lnSpc>
              <a:spcBef>
                <a:spcPts val="219"/>
              </a:spcBef>
            </a:pPr>
            <a:r>
              <a:rPr dirty="0" sz="1400" spc="-10">
                <a:solidFill>
                  <a:srgbClr val="295E7E"/>
                </a:solidFill>
                <a:latin typeface="Trebuchet MS"/>
                <a:cs typeface="Trebuchet MS"/>
              </a:rPr>
              <a:t>¤Generalist marketplace</a:t>
            </a:r>
            <a:endParaRPr sz="1400">
              <a:latin typeface="Trebuchet MS"/>
              <a:cs typeface="Trebuchet MS"/>
            </a:endParaRPr>
          </a:p>
          <a:p>
            <a:pPr algn="ctr" marL="12065" marR="5080">
              <a:lnSpc>
                <a:spcPts val="1400"/>
              </a:lnSpc>
              <a:spcBef>
                <a:spcPts val="605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(e.g.</a:t>
            </a:r>
            <a:r>
              <a:rPr dirty="0" sz="1200" spc="-4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70">
                <a:solidFill>
                  <a:srgbClr val="575757"/>
                </a:solidFill>
                <a:latin typeface="Trebuchet MS"/>
                <a:cs typeface="Trebuchet MS"/>
              </a:rPr>
              <a:t>T-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mall,</a:t>
            </a:r>
            <a:r>
              <a:rPr dirty="0" sz="1200" spc="-7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Ali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Pavilion,</a:t>
            </a:r>
            <a:r>
              <a:rPr dirty="0" sz="12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JD,</a:t>
            </a:r>
            <a:r>
              <a:rPr dirty="0" sz="12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JD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Toplife)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645056" y="2977889"/>
            <a:ext cx="845819" cy="7099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108585">
              <a:lnSpc>
                <a:spcPct val="101200"/>
              </a:lnSpc>
              <a:spcBef>
                <a:spcPts val="80"/>
              </a:spcBef>
            </a:pPr>
            <a:r>
              <a:rPr dirty="0" sz="1400" spc="-10">
                <a:solidFill>
                  <a:srgbClr val="295E7E"/>
                </a:solidFill>
                <a:latin typeface="Trebuchet MS"/>
                <a:cs typeface="Trebuchet MS"/>
              </a:rPr>
              <a:t>¤Online </a:t>
            </a:r>
            <a:r>
              <a:rPr dirty="0" sz="1400">
                <a:solidFill>
                  <a:srgbClr val="295E7E"/>
                </a:solidFill>
                <a:latin typeface="Trebuchet MS"/>
                <a:cs typeface="Trebuchet MS"/>
              </a:rPr>
              <a:t>flash</a:t>
            </a:r>
            <a:r>
              <a:rPr dirty="0" sz="1400" spc="-2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295E7E"/>
                </a:solidFill>
                <a:latin typeface="Trebuchet MS"/>
                <a:cs typeface="Trebuchet MS"/>
              </a:rPr>
              <a:t>sales</a:t>
            </a:r>
            <a:endParaRPr sz="1400">
              <a:latin typeface="Trebuchet MS"/>
              <a:cs typeface="Trebuchet MS"/>
            </a:endParaRPr>
          </a:p>
          <a:p>
            <a:pPr marL="99695">
              <a:lnSpc>
                <a:spcPct val="100000"/>
              </a:lnSpc>
              <a:spcBef>
                <a:spcPts val="565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(e.g.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VIP)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579616" y="5370984"/>
            <a:ext cx="44513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29BA74"/>
                </a:solidFill>
                <a:latin typeface="Trebuchet MS"/>
                <a:cs typeface="Trebuchet MS"/>
              </a:rPr>
              <a:t>23%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579616" y="4341269"/>
            <a:ext cx="44513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575757"/>
                </a:solidFill>
                <a:latin typeface="Trebuchet MS"/>
                <a:cs typeface="Trebuchet MS"/>
              </a:rPr>
              <a:t>51%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398749" y="4341269"/>
            <a:ext cx="4711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575757"/>
                </a:solidFill>
                <a:latin typeface="Trebuchet MS"/>
                <a:cs typeface="Trebuchet MS"/>
              </a:rPr>
              <a:t>N/A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911756" y="4341269"/>
            <a:ext cx="3117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575757"/>
                </a:solidFill>
                <a:latin typeface="Trebuchet MS"/>
                <a:cs typeface="Trebuchet MS"/>
              </a:rPr>
              <a:t>7%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712348" y="4341269"/>
            <a:ext cx="44513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575757"/>
                </a:solidFill>
                <a:latin typeface="Trebuchet MS"/>
                <a:cs typeface="Trebuchet MS"/>
              </a:rPr>
              <a:t>11%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418661" y="2990589"/>
            <a:ext cx="1031875" cy="69723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53975" marR="5080" indent="-41275">
              <a:lnSpc>
                <a:spcPts val="1600"/>
              </a:lnSpc>
              <a:spcBef>
                <a:spcPts val="219"/>
              </a:spcBef>
            </a:pPr>
            <a:r>
              <a:rPr dirty="0" sz="1400">
                <a:solidFill>
                  <a:srgbClr val="295E7E"/>
                </a:solidFill>
                <a:latin typeface="Trebuchet MS"/>
                <a:cs typeface="Trebuchet MS"/>
              </a:rPr>
              <a:t>Social</a:t>
            </a:r>
            <a:r>
              <a:rPr dirty="0" sz="1400" spc="-4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295E7E"/>
                </a:solidFill>
                <a:latin typeface="Trebuchet MS"/>
                <a:cs typeface="Trebuchet MS"/>
              </a:rPr>
              <a:t>media </a:t>
            </a:r>
            <a:r>
              <a:rPr dirty="0" sz="1400">
                <a:solidFill>
                  <a:srgbClr val="295E7E"/>
                </a:solidFill>
                <a:latin typeface="Trebuchet MS"/>
                <a:cs typeface="Trebuchet MS"/>
              </a:rPr>
              <a:t>linked</a:t>
            </a:r>
            <a:r>
              <a:rPr dirty="0" sz="1400" spc="-40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295E7E"/>
                </a:solidFill>
                <a:latin typeface="Trebuchet MS"/>
                <a:cs typeface="Trebuchet MS"/>
              </a:rPr>
              <a:t>sales</a:t>
            </a:r>
            <a:endParaRPr sz="1400">
              <a:latin typeface="Trebuchet MS"/>
              <a:cs typeface="Trebuchet MS"/>
            </a:endParaRPr>
          </a:p>
          <a:p>
            <a:pPr marL="42545">
              <a:lnSpc>
                <a:spcPct val="100000"/>
              </a:lnSpc>
              <a:spcBef>
                <a:spcPts val="525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(e.g.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WeChat)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814942" y="2977889"/>
            <a:ext cx="1372870" cy="7099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215900" marR="207645" indent="-635">
              <a:lnSpc>
                <a:spcPct val="101200"/>
              </a:lnSpc>
              <a:spcBef>
                <a:spcPts val="80"/>
              </a:spcBef>
            </a:pPr>
            <a:r>
              <a:rPr dirty="0" sz="1400" spc="-10">
                <a:solidFill>
                  <a:srgbClr val="295E7E"/>
                </a:solidFill>
                <a:latin typeface="Trebuchet MS"/>
                <a:cs typeface="Trebuchet MS"/>
              </a:rPr>
              <a:t>¤Luxury multi-</a:t>
            </a:r>
            <a:r>
              <a:rPr dirty="0" sz="1400" spc="-20">
                <a:solidFill>
                  <a:srgbClr val="295E7E"/>
                </a:solidFill>
                <a:latin typeface="Trebuchet MS"/>
                <a:cs typeface="Trebuchet MS"/>
              </a:rPr>
              <a:t>brand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(e.g.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575757"/>
                </a:solidFill>
                <a:latin typeface="Trebuchet MS"/>
                <a:cs typeface="Trebuchet MS"/>
              </a:rPr>
              <a:t>NAP,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Farfetch)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17298" y="6398410"/>
            <a:ext cx="24587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Source: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X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Tencent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Luxury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Study,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2018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1" y="4339890"/>
            <a:ext cx="533400" cy="355377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651" y="4934298"/>
            <a:ext cx="533400" cy="35560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650" y="5803720"/>
            <a:ext cx="532373" cy="354915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1321158" y="4934298"/>
            <a:ext cx="177800" cy="1226185"/>
            <a:chOff x="1321158" y="4934298"/>
            <a:chExt cx="177800" cy="1226185"/>
          </a:xfrm>
        </p:grpSpPr>
        <p:sp>
          <p:nvSpPr>
            <p:cNvPr id="29" name="object 29" descr=""/>
            <p:cNvSpPr/>
            <p:nvPr/>
          </p:nvSpPr>
          <p:spPr>
            <a:xfrm>
              <a:off x="1409879" y="4934298"/>
              <a:ext cx="0" cy="1226185"/>
            </a:xfrm>
            <a:custGeom>
              <a:avLst/>
              <a:gdLst/>
              <a:ahLst/>
              <a:cxnLst/>
              <a:rect l="l" t="t" r="r" b="b"/>
              <a:pathLst>
                <a:path w="0" h="1226185">
                  <a:moveTo>
                    <a:pt x="0" y="0"/>
                  </a:moveTo>
                  <a:lnTo>
                    <a:pt x="1" y="1225996"/>
                  </a:lnTo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158" y="5458376"/>
              <a:ext cx="177442" cy="177840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1321158" y="4339890"/>
            <a:ext cx="177800" cy="355600"/>
            <a:chOff x="1321158" y="4339890"/>
            <a:chExt cx="177800" cy="355600"/>
          </a:xfrm>
        </p:grpSpPr>
        <p:sp>
          <p:nvSpPr>
            <p:cNvPr id="32" name="object 32" descr=""/>
            <p:cNvSpPr/>
            <p:nvPr/>
          </p:nvSpPr>
          <p:spPr>
            <a:xfrm>
              <a:off x="1409879" y="4339890"/>
              <a:ext cx="0" cy="355600"/>
            </a:xfrm>
            <a:custGeom>
              <a:avLst/>
              <a:gdLst/>
              <a:ahLst/>
              <a:cxnLst/>
              <a:rect l="l" t="t" r="r" b="b"/>
              <a:pathLst>
                <a:path w="0" h="355600">
                  <a:moveTo>
                    <a:pt x="0" y="0"/>
                  </a:moveTo>
                  <a:lnTo>
                    <a:pt x="1" y="355378"/>
                  </a:lnTo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158" y="4428660"/>
              <a:ext cx="177442" cy="177840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11094718" y="0"/>
            <a:ext cx="1097280" cy="1054735"/>
            <a:chOff x="11094718" y="0"/>
            <a:chExt cx="1097280" cy="1054735"/>
          </a:xfrm>
        </p:grpSpPr>
        <p:sp>
          <p:nvSpPr>
            <p:cNvPr id="35" name="object 35" descr=""/>
            <p:cNvSpPr/>
            <p:nvPr/>
          </p:nvSpPr>
          <p:spPr>
            <a:xfrm>
              <a:off x="11094718" y="0"/>
              <a:ext cx="1097280" cy="1054735"/>
            </a:xfrm>
            <a:custGeom>
              <a:avLst/>
              <a:gdLst/>
              <a:ahLst/>
              <a:cxnLst/>
              <a:rect l="l" t="t" r="r" b="b"/>
              <a:pathLst>
                <a:path w="1097279" h="1054735">
                  <a:moveTo>
                    <a:pt x="1097279" y="0"/>
                  </a:moveTo>
                  <a:lnTo>
                    <a:pt x="0" y="0"/>
                  </a:lnTo>
                  <a:lnTo>
                    <a:pt x="1097279" y="1054387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1690544" y="13287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82879" y="0"/>
                  </a:moveTo>
                  <a:lnTo>
                    <a:pt x="134263" y="6532"/>
                  </a:lnTo>
                  <a:lnTo>
                    <a:pt x="90576" y="24968"/>
                  </a:lnTo>
                  <a:lnTo>
                    <a:pt x="53564" y="53564"/>
                  </a:lnTo>
                  <a:lnTo>
                    <a:pt x="24968" y="90576"/>
                  </a:lnTo>
                  <a:lnTo>
                    <a:pt x="6532" y="134263"/>
                  </a:lnTo>
                  <a:lnTo>
                    <a:pt x="0" y="182879"/>
                  </a:lnTo>
                  <a:lnTo>
                    <a:pt x="6532" y="231496"/>
                  </a:lnTo>
                  <a:lnTo>
                    <a:pt x="24968" y="275183"/>
                  </a:lnTo>
                  <a:lnTo>
                    <a:pt x="53564" y="312195"/>
                  </a:lnTo>
                  <a:lnTo>
                    <a:pt x="90576" y="340791"/>
                  </a:lnTo>
                  <a:lnTo>
                    <a:pt x="134263" y="359227"/>
                  </a:lnTo>
                  <a:lnTo>
                    <a:pt x="182879" y="365760"/>
                  </a:lnTo>
                  <a:lnTo>
                    <a:pt x="231496" y="359227"/>
                  </a:lnTo>
                  <a:lnTo>
                    <a:pt x="275183" y="340791"/>
                  </a:lnTo>
                  <a:lnTo>
                    <a:pt x="312195" y="312195"/>
                  </a:lnTo>
                  <a:lnTo>
                    <a:pt x="340791" y="275183"/>
                  </a:lnTo>
                  <a:lnTo>
                    <a:pt x="359227" y="231496"/>
                  </a:lnTo>
                  <a:lnTo>
                    <a:pt x="365759" y="182879"/>
                  </a:lnTo>
                  <a:lnTo>
                    <a:pt x="359227" y="134263"/>
                  </a:lnTo>
                  <a:lnTo>
                    <a:pt x="340791" y="90576"/>
                  </a:lnTo>
                  <a:lnTo>
                    <a:pt x="312195" y="53564"/>
                  </a:lnTo>
                  <a:lnTo>
                    <a:pt x="275183" y="24968"/>
                  </a:lnTo>
                  <a:lnTo>
                    <a:pt x="231496" y="653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11807542" y="181137"/>
            <a:ext cx="1320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29BA74"/>
                </a:solidFill>
                <a:latin typeface="Trebuchet MS"/>
                <a:cs typeface="Trebuchet MS"/>
              </a:rPr>
              <a:t>6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2231339" y="1725181"/>
            <a:ext cx="1141095" cy="1141730"/>
            <a:chOff x="2231339" y="1725181"/>
            <a:chExt cx="1141095" cy="1141730"/>
          </a:xfrm>
        </p:grpSpPr>
        <p:pic>
          <p:nvPicPr>
            <p:cNvPr id="39" name="object 3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1339" y="1725181"/>
              <a:ext cx="1141058" cy="114123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1755" y="1835685"/>
              <a:ext cx="920222" cy="920224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2512700" y="2059063"/>
              <a:ext cx="578485" cy="473709"/>
            </a:xfrm>
            <a:custGeom>
              <a:avLst/>
              <a:gdLst/>
              <a:ahLst/>
              <a:cxnLst/>
              <a:rect l="l" t="t" r="r" b="b"/>
              <a:pathLst>
                <a:path w="578485" h="473710">
                  <a:moveTo>
                    <a:pt x="244181" y="414859"/>
                  </a:moveTo>
                  <a:lnTo>
                    <a:pt x="236773" y="414859"/>
                  </a:lnTo>
                  <a:lnTo>
                    <a:pt x="233687" y="417944"/>
                  </a:lnTo>
                  <a:lnTo>
                    <a:pt x="233687" y="436450"/>
                  </a:lnTo>
                  <a:lnTo>
                    <a:pt x="166396" y="436450"/>
                  </a:lnTo>
                  <a:lnTo>
                    <a:pt x="163309" y="439535"/>
                  </a:lnTo>
                  <a:lnTo>
                    <a:pt x="163309" y="470381"/>
                  </a:lnTo>
                  <a:lnTo>
                    <a:pt x="166396" y="473466"/>
                  </a:lnTo>
                  <a:lnTo>
                    <a:pt x="414571" y="473466"/>
                  </a:lnTo>
                  <a:lnTo>
                    <a:pt x="417657" y="470381"/>
                  </a:lnTo>
                  <a:lnTo>
                    <a:pt x="417657" y="459893"/>
                  </a:lnTo>
                  <a:lnTo>
                    <a:pt x="176890" y="459893"/>
                  </a:lnTo>
                  <a:lnTo>
                    <a:pt x="176890" y="450023"/>
                  </a:lnTo>
                  <a:lnTo>
                    <a:pt x="244181" y="450023"/>
                  </a:lnTo>
                  <a:lnTo>
                    <a:pt x="247269" y="446938"/>
                  </a:lnTo>
                  <a:lnTo>
                    <a:pt x="247269" y="417944"/>
                  </a:lnTo>
                  <a:lnTo>
                    <a:pt x="244181" y="414859"/>
                  </a:lnTo>
                  <a:close/>
                </a:path>
                <a:path w="578485" h="473710">
                  <a:moveTo>
                    <a:pt x="345118" y="414859"/>
                  </a:moveTo>
                  <a:lnTo>
                    <a:pt x="337402" y="414859"/>
                  </a:lnTo>
                  <a:lnTo>
                    <a:pt x="334314" y="417944"/>
                  </a:lnTo>
                  <a:lnTo>
                    <a:pt x="334314" y="446938"/>
                  </a:lnTo>
                  <a:lnTo>
                    <a:pt x="337402" y="450023"/>
                  </a:lnTo>
                  <a:lnTo>
                    <a:pt x="404075" y="450023"/>
                  </a:lnTo>
                  <a:lnTo>
                    <a:pt x="404075" y="459893"/>
                  </a:lnTo>
                  <a:lnTo>
                    <a:pt x="417657" y="459893"/>
                  </a:lnTo>
                  <a:lnTo>
                    <a:pt x="417657" y="439535"/>
                  </a:lnTo>
                  <a:lnTo>
                    <a:pt x="414571" y="436450"/>
                  </a:lnTo>
                  <a:lnTo>
                    <a:pt x="347897" y="436450"/>
                  </a:lnTo>
                  <a:lnTo>
                    <a:pt x="347897" y="417944"/>
                  </a:lnTo>
                  <a:lnTo>
                    <a:pt x="345118" y="414859"/>
                  </a:lnTo>
                  <a:close/>
                </a:path>
                <a:path w="578485" h="473710">
                  <a:moveTo>
                    <a:pt x="575246" y="0"/>
                  </a:moveTo>
                  <a:lnTo>
                    <a:pt x="3086" y="0"/>
                  </a:lnTo>
                  <a:lnTo>
                    <a:pt x="0" y="3086"/>
                  </a:lnTo>
                  <a:lnTo>
                    <a:pt x="0" y="400578"/>
                  </a:lnTo>
                  <a:lnTo>
                    <a:pt x="3086" y="403664"/>
                  </a:lnTo>
                  <a:lnTo>
                    <a:pt x="575246" y="403664"/>
                  </a:lnTo>
                  <a:lnTo>
                    <a:pt x="578332" y="400578"/>
                  </a:lnTo>
                  <a:lnTo>
                    <a:pt x="578332" y="390165"/>
                  </a:lnTo>
                  <a:lnTo>
                    <a:pt x="14815" y="390165"/>
                  </a:lnTo>
                  <a:lnTo>
                    <a:pt x="14815" y="350984"/>
                  </a:lnTo>
                  <a:lnTo>
                    <a:pt x="578332" y="350984"/>
                  </a:lnTo>
                  <a:lnTo>
                    <a:pt x="578332" y="337319"/>
                  </a:lnTo>
                  <a:lnTo>
                    <a:pt x="13498" y="337319"/>
                  </a:lnTo>
                  <a:lnTo>
                    <a:pt x="13498" y="13500"/>
                  </a:lnTo>
                  <a:lnTo>
                    <a:pt x="578332" y="13500"/>
                  </a:lnTo>
                  <a:lnTo>
                    <a:pt x="578332" y="3086"/>
                  </a:lnTo>
                  <a:lnTo>
                    <a:pt x="575246" y="0"/>
                  </a:lnTo>
                  <a:close/>
                </a:path>
                <a:path w="578485" h="473710">
                  <a:moveTo>
                    <a:pt x="578332" y="350984"/>
                  </a:moveTo>
                  <a:lnTo>
                    <a:pt x="565985" y="350984"/>
                  </a:lnTo>
                  <a:lnTo>
                    <a:pt x="565985" y="390165"/>
                  </a:lnTo>
                  <a:lnTo>
                    <a:pt x="578332" y="390165"/>
                  </a:lnTo>
                  <a:lnTo>
                    <a:pt x="578332" y="350984"/>
                  </a:lnTo>
                  <a:close/>
                </a:path>
                <a:path w="578485" h="473710">
                  <a:moveTo>
                    <a:pt x="578332" y="13500"/>
                  </a:moveTo>
                  <a:lnTo>
                    <a:pt x="564833" y="13500"/>
                  </a:lnTo>
                  <a:lnTo>
                    <a:pt x="564833" y="337319"/>
                  </a:lnTo>
                  <a:lnTo>
                    <a:pt x="578332" y="337319"/>
                  </a:lnTo>
                  <a:lnTo>
                    <a:pt x="578332" y="13500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541673" y="2089354"/>
              <a:ext cx="520700" cy="353695"/>
            </a:xfrm>
            <a:custGeom>
              <a:avLst/>
              <a:gdLst/>
              <a:ahLst/>
              <a:cxnLst/>
              <a:rect l="l" t="t" r="r" b="b"/>
              <a:pathLst>
                <a:path w="520700" h="353694">
                  <a:moveTo>
                    <a:pt x="269063" y="326454"/>
                  </a:moveTo>
                  <a:lnTo>
                    <a:pt x="253789" y="326454"/>
                  </a:lnTo>
                  <a:lnTo>
                    <a:pt x="247597" y="332535"/>
                  </a:lnTo>
                  <a:lnTo>
                    <a:pt x="247597" y="347538"/>
                  </a:lnTo>
                  <a:lnTo>
                    <a:pt x="253789" y="353618"/>
                  </a:lnTo>
                  <a:lnTo>
                    <a:pt x="269063" y="353618"/>
                  </a:lnTo>
                  <a:lnTo>
                    <a:pt x="275254" y="347538"/>
                  </a:lnTo>
                  <a:lnTo>
                    <a:pt x="275254" y="332535"/>
                  </a:lnTo>
                  <a:lnTo>
                    <a:pt x="269063" y="326454"/>
                  </a:lnTo>
                  <a:close/>
                </a:path>
                <a:path w="520700" h="353694">
                  <a:moveTo>
                    <a:pt x="518840" y="0"/>
                  </a:moveTo>
                  <a:lnTo>
                    <a:pt x="1543" y="0"/>
                  </a:lnTo>
                  <a:lnTo>
                    <a:pt x="0" y="1234"/>
                  </a:lnTo>
                  <a:lnTo>
                    <a:pt x="0" y="287850"/>
                  </a:lnTo>
                  <a:lnTo>
                    <a:pt x="1543" y="289085"/>
                  </a:lnTo>
                  <a:lnTo>
                    <a:pt x="518840" y="289085"/>
                  </a:lnTo>
                  <a:lnTo>
                    <a:pt x="520383" y="287850"/>
                  </a:lnTo>
                  <a:lnTo>
                    <a:pt x="520383" y="257312"/>
                  </a:lnTo>
                  <a:lnTo>
                    <a:pt x="206688" y="257312"/>
                  </a:lnTo>
                  <a:lnTo>
                    <a:pt x="199415" y="255837"/>
                  </a:lnTo>
                  <a:lnTo>
                    <a:pt x="193475" y="251815"/>
                  </a:lnTo>
                  <a:lnTo>
                    <a:pt x="189471" y="245849"/>
                  </a:lnTo>
                  <a:lnTo>
                    <a:pt x="188003" y="238544"/>
                  </a:lnTo>
                  <a:lnTo>
                    <a:pt x="189395" y="231617"/>
                  </a:lnTo>
                  <a:lnTo>
                    <a:pt x="189471" y="231239"/>
                  </a:lnTo>
                  <a:lnTo>
                    <a:pt x="193475" y="225274"/>
                  </a:lnTo>
                  <a:lnTo>
                    <a:pt x="199415" y="221252"/>
                  </a:lnTo>
                  <a:lnTo>
                    <a:pt x="206688" y="219777"/>
                  </a:lnTo>
                  <a:lnTo>
                    <a:pt x="520383" y="219777"/>
                  </a:lnTo>
                  <a:lnTo>
                    <a:pt x="520383" y="204631"/>
                  </a:lnTo>
                  <a:lnTo>
                    <a:pt x="187044" y="204631"/>
                  </a:lnTo>
                  <a:lnTo>
                    <a:pt x="184265" y="202469"/>
                  </a:lnTo>
                  <a:lnTo>
                    <a:pt x="183647" y="199073"/>
                  </a:lnTo>
                  <a:lnTo>
                    <a:pt x="158941" y="56738"/>
                  </a:lnTo>
                  <a:lnTo>
                    <a:pt x="128369" y="56738"/>
                  </a:lnTo>
                  <a:lnTo>
                    <a:pt x="125280" y="53959"/>
                  </a:lnTo>
                  <a:lnTo>
                    <a:pt x="125280" y="46549"/>
                  </a:lnTo>
                  <a:lnTo>
                    <a:pt x="128369" y="43461"/>
                  </a:lnTo>
                  <a:lnTo>
                    <a:pt x="520383" y="43461"/>
                  </a:lnTo>
                  <a:lnTo>
                    <a:pt x="520383" y="1234"/>
                  </a:lnTo>
                  <a:lnTo>
                    <a:pt x="518840" y="0"/>
                  </a:lnTo>
                  <a:close/>
                </a:path>
                <a:path w="520700" h="353694">
                  <a:moveTo>
                    <a:pt x="320281" y="219777"/>
                  </a:moveTo>
                  <a:lnTo>
                    <a:pt x="206688" y="219777"/>
                  </a:lnTo>
                  <a:lnTo>
                    <a:pt x="213962" y="221252"/>
                  </a:lnTo>
                  <a:lnTo>
                    <a:pt x="219901" y="225274"/>
                  </a:lnTo>
                  <a:lnTo>
                    <a:pt x="223905" y="231239"/>
                  </a:lnTo>
                  <a:lnTo>
                    <a:pt x="225374" y="238544"/>
                  </a:lnTo>
                  <a:lnTo>
                    <a:pt x="223905" y="245849"/>
                  </a:lnTo>
                  <a:lnTo>
                    <a:pt x="219901" y="251815"/>
                  </a:lnTo>
                  <a:lnTo>
                    <a:pt x="213962" y="255837"/>
                  </a:lnTo>
                  <a:lnTo>
                    <a:pt x="206688" y="257312"/>
                  </a:lnTo>
                  <a:lnTo>
                    <a:pt x="320281" y="257312"/>
                  </a:lnTo>
                  <a:lnTo>
                    <a:pt x="313007" y="255837"/>
                  </a:lnTo>
                  <a:lnTo>
                    <a:pt x="307068" y="251815"/>
                  </a:lnTo>
                  <a:lnTo>
                    <a:pt x="303064" y="245849"/>
                  </a:lnTo>
                  <a:lnTo>
                    <a:pt x="301595" y="238544"/>
                  </a:lnTo>
                  <a:lnTo>
                    <a:pt x="302988" y="231617"/>
                  </a:lnTo>
                  <a:lnTo>
                    <a:pt x="303064" y="231239"/>
                  </a:lnTo>
                  <a:lnTo>
                    <a:pt x="307068" y="225274"/>
                  </a:lnTo>
                  <a:lnTo>
                    <a:pt x="313007" y="221252"/>
                  </a:lnTo>
                  <a:lnTo>
                    <a:pt x="320281" y="219777"/>
                  </a:lnTo>
                  <a:close/>
                </a:path>
                <a:path w="520700" h="353694">
                  <a:moveTo>
                    <a:pt x="520383" y="219777"/>
                  </a:moveTo>
                  <a:lnTo>
                    <a:pt x="320281" y="219777"/>
                  </a:lnTo>
                  <a:lnTo>
                    <a:pt x="327553" y="221252"/>
                  </a:lnTo>
                  <a:lnTo>
                    <a:pt x="333492" y="225274"/>
                  </a:lnTo>
                  <a:lnTo>
                    <a:pt x="337497" y="231239"/>
                  </a:lnTo>
                  <a:lnTo>
                    <a:pt x="338965" y="238544"/>
                  </a:lnTo>
                  <a:lnTo>
                    <a:pt x="337497" y="245849"/>
                  </a:lnTo>
                  <a:lnTo>
                    <a:pt x="333492" y="251815"/>
                  </a:lnTo>
                  <a:lnTo>
                    <a:pt x="327553" y="255837"/>
                  </a:lnTo>
                  <a:lnTo>
                    <a:pt x="320281" y="257312"/>
                  </a:lnTo>
                  <a:lnTo>
                    <a:pt x="520383" y="257312"/>
                  </a:lnTo>
                  <a:lnTo>
                    <a:pt x="520383" y="219777"/>
                  </a:lnTo>
                  <a:close/>
                </a:path>
                <a:path w="520700" h="353694">
                  <a:moveTo>
                    <a:pt x="213697" y="225868"/>
                  </a:moveTo>
                  <a:lnTo>
                    <a:pt x="199514" y="225868"/>
                  </a:lnTo>
                  <a:lnTo>
                    <a:pt x="193765" y="231617"/>
                  </a:lnTo>
                  <a:lnTo>
                    <a:pt x="193813" y="245849"/>
                  </a:lnTo>
                  <a:lnTo>
                    <a:pt x="199514" y="251550"/>
                  </a:lnTo>
                  <a:lnTo>
                    <a:pt x="213697" y="251550"/>
                  </a:lnTo>
                  <a:lnTo>
                    <a:pt x="219398" y="245849"/>
                  </a:lnTo>
                  <a:lnTo>
                    <a:pt x="219447" y="231617"/>
                  </a:lnTo>
                  <a:lnTo>
                    <a:pt x="213697" y="225868"/>
                  </a:lnTo>
                  <a:close/>
                </a:path>
                <a:path w="520700" h="353694">
                  <a:moveTo>
                    <a:pt x="327290" y="225868"/>
                  </a:moveTo>
                  <a:lnTo>
                    <a:pt x="313107" y="225868"/>
                  </a:lnTo>
                  <a:lnTo>
                    <a:pt x="307357" y="231617"/>
                  </a:lnTo>
                  <a:lnTo>
                    <a:pt x="307406" y="245849"/>
                  </a:lnTo>
                  <a:lnTo>
                    <a:pt x="313107" y="251550"/>
                  </a:lnTo>
                  <a:lnTo>
                    <a:pt x="327290" y="251550"/>
                  </a:lnTo>
                  <a:lnTo>
                    <a:pt x="332990" y="245849"/>
                  </a:lnTo>
                  <a:lnTo>
                    <a:pt x="333039" y="231617"/>
                  </a:lnTo>
                  <a:lnTo>
                    <a:pt x="327290" y="225868"/>
                  </a:lnTo>
                  <a:close/>
                </a:path>
                <a:path w="520700" h="353694">
                  <a:moveTo>
                    <a:pt x="520383" y="43461"/>
                  </a:moveTo>
                  <a:lnTo>
                    <a:pt x="167897" y="43461"/>
                  </a:lnTo>
                  <a:lnTo>
                    <a:pt x="170677" y="45932"/>
                  </a:lnTo>
                  <a:lnTo>
                    <a:pt x="171295" y="49019"/>
                  </a:lnTo>
                  <a:lnTo>
                    <a:pt x="195691" y="191354"/>
                  </a:lnTo>
                  <a:lnTo>
                    <a:pt x="341146" y="191354"/>
                  </a:lnTo>
                  <a:lnTo>
                    <a:pt x="344233" y="194442"/>
                  </a:lnTo>
                  <a:lnTo>
                    <a:pt x="344233" y="201543"/>
                  </a:lnTo>
                  <a:lnTo>
                    <a:pt x="341146" y="204631"/>
                  </a:lnTo>
                  <a:lnTo>
                    <a:pt x="520383" y="204631"/>
                  </a:lnTo>
                  <a:lnTo>
                    <a:pt x="520383" y="181748"/>
                  </a:lnTo>
                  <a:lnTo>
                    <a:pt x="203418" y="181748"/>
                  </a:lnTo>
                  <a:lnTo>
                    <a:pt x="201566" y="179895"/>
                  </a:lnTo>
                  <a:lnTo>
                    <a:pt x="201566" y="177426"/>
                  </a:lnTo>
                  <a:lnTo>
                    <a:pt x="199405" y="165694"/>
                  </a:lnTo>
                  <a:lnTo>
                    <a:pt x="199096" y="164768"/>
                  </a:lnTo>
                  <a:lnTo>
                    <a:pt x="199713" y="164150"/>
                  </a:lnTo>
                  <a:lnTo>
                    <a:pt x="228733" y="164150"/>
                  </a:lnTo>
                  <a:lnTo>
                    <a:pt x="229350" y="163532"/>
                  </a:lnTo>
                  <a:lnTo>
                    <a:pt x="229350" y="149640"/>
                  </a:lnTo>
                  <a:lnTo>
                    <a:pt x="228733" y="149023"/>
                  </a:lnTo>
                  <a:lnTo>
                    <a:pt x="196936" y="149023"/>
                  </a:lnTo>
                  <a:lnTo>
                    <a:pt x="196627" y="148714"/>
                  </a:lnTo>
                  <a:lnTo>
                    <a:pt x="196317" y="148097"/>
                  </a:lnTo>
                  <a:lnTo>
                    <a:pt x="193848" y="133277"/>
                  </a:lnTo>
                  <a:lnTo>
                    <a:pt x="193540" y="132660"/>
                  </a:lnTo>
                  <a:lnTo>
                    <a:pt x="194466" y="131734"/>
                  </a:lnTo>
                  <a:lnTo>
                    <a:pt x="228733" y="131734"/>
                  </a:lnTo>
                  <a:lnTo>
                    <a:pt x="229350" y="131116"/>
                  </a:lnTo>
                  <a:lnTo>
                    <a:pt x="229350" y="117223"/>
                  </a:lnTo>
                  <a:lnTo>
                    <a:pt x="228733" y="116606"/>
                  </a:lnTo>
                  <a:lnTo>
                    <a:pt x="191378" y="116606"/>
                  </a:lnTo>
                  <a:lnTo>
                    <a:pt x="190761" y="115989"/>
                  </a:lnTo>
                  <a:lnTo>
                    <a:pt x="190761" y="115371"/>
                  </a:lnTo>
                  <a:lnTo>
                    <a:pt x="187982" y="100860"/>
                  </a:lnTo>
                  <a:lnTo>
                    <a:pt x="187982" y="99935"/>
                  </a:lnTo>
                  <a:lnTo>
                    <a:pt x="188601" y="99317"/>
                  </a:lnTo>
                  <a:lnTo>
                    <a:pt x="228733" y="99317"/>
                  </a:lnTo>
                  <a:lnTo>
                    <a:pt x="229350" y="98699"/>
                  </a:lnTo>
                  <a:lnTo>
                    <a:pt x="229350" y="84806"/>
                  </a:lnTo>
                  <a:lnTo>
                    <a:pt x="228733" y="84498"/>
                  </a:lnTo>
                  <a:lnTo>
                    <a:pt x="185513" y="84498"/>
                  </a:lnTo>
                  <a:lnTo>
                    <a:pt x="184896" y="83880"/>
                  </a:lnTo>
                  <a:lnTo>
                    <a:pt x="184896" y="83263"/>
                  </a:lnTo>
                  <a:lnTo>
                    <a:pt x="182735" y="72148"/>
                  </a:lnTo>
                  <a:lnTo>
                    <a:pt x="182735" y="71840"/>
                  </a:lnTo>
                  <a:lnTo>
                    <a:pt x="183043" y="69678"/>
                  </a:lnTo>
                  <a:lnTo>
                    <a:pt x="184896" y="67826"/>
                  </a:lnTo>
                  <a:lnTo>
                    <a:pt x="520383" y="67826"/>
                  </a:lnTo>
                  <a:lnTo>
                    <a:pt x="520383" y="43461"/>
                  </a:lnTo>
                  <a:close/>
                </a:path>
                <a:path w="520700" h="353694">
                  <a:moveTo>
                    <a:pt x="520383" y="67826"/>
                  </a:moveTo>
                  <a:lnTo>
                    <a:pt x="373825" y="67826"/>
                  </a:lnTo>
                  <a:lnTo>
                    <a:pt x="375677" y="69678"/>
                  </a:lnTo>
                  <a:lnTo>
                    <a:pt x="375677" y="72148"/>
                  </a:lnTo>
                  <a:lnTo>
                    <a:pt x="373825" y="83263"/>
                  </a:lnTo>
                  <a:lnTo>
                    <a:pt x="373825" y="83880"/>
                  </a:lnTo>
                  <a:lnTo>
                    <a:pt x="373515" y="84498"/>
                  </a:lnTo>
                  <a:lnTo>
                    <a:pt x="331840" y="84498"/>
                  </a:lnTo>
                  <a:lnTo>
                    <a:pt x="331532" y="84806"/>
                  </a:lnTo>
                  <a:lnTo>
                    <a:pt x="331532" y="98699"/>
                  </a:lnTo>
                  <a:lnTo>
                    <a:pt x="331840" y="99317"/>
                  </a:lnTo>
                  <a:lnTo>
                    <a:pt x="370738" y="99317"/>
                  </a:lnTo>
                  <a:lnTo>
                    <a:pt x="371664" y="99935"/>
                  </a:lnTo>
                  <a:lnTo>
                    <a:pt x="371355" y="100860"/>
                  </a:lnTo>
                  <a:lnTo>
                    <a:pt x="369194" y="115371"/>
                  </a:lnTo>
                  <a:lnTo>
                    <a:pt x="369194" y="115989"/>
                  </a:lnTo>
                  <a:lnTo>
                    <a:pt x="368576" y="116606"/>
                  </a:lnTo>
                  <a:lnTo>
                    <a:pt x="331840" y="116606"/>
                  </a:lnTo>
                  <a:lnTo>
                    <a:pt x="331532" y="117223"/>
                  </a:lnTo>
                  <a:lnTo>
                    <a:pt x="331532" y="131116"/>
                  </a:lnTo>
                  <a:lnTo>
                    <a:pt x="331840" y="131734"/>
                  </a:lnTo>
                  <a:lnTo>
                    <a:pt x="366107" y="131734"/>
                  </a:lnTo>
                  <a:lnTo>
                    <a:pt x="366725" y="132660"/>
                  </a:lnTo>
                  <a:lnTo>
                    <a:pt x="366725" y="133277"/>
                  </a:lnTo>
                  <a:lnTo>
                    <a:pt x="364255" y="148097"/>
                  </a:lnTo>
                  <a:lnTo>
                    <a:pt x="364255" y="148714"/>
                  </a:lnTo>
                  <a:lnTo>
                    <a:pt x="363637" y="149023"/>
                  </a:lnTo>
                  <a:lnTo>
                    <a:pt x="331840" y="149023"/>
                  </a:lnTo>
                  <a:lnTo>
                    <a:pt x="331532" y="149640"/>
                  </a:lnTo>
                  <a:lnTo>
                    <a:pt x="331532" y="163532"/>
                  </a:lnTo>
                  <a:lnTo>
                    <a:pt x="331840" y="164150"/>
                  </a:lnTo>
                  <a:lnTo>
                    <a:pt x="360859" y="164150"/>
                  </a:lnTo>
                  <a:lnTo>
                    <a:pt x="361786" y="164768"/>
                  </a:lnTo>
                  <a:lnTo>
                    <a:pt x="361477" y="165694"/>
                  </a:lnTo>
                  <a:lnTo>
                    <a:pt x="359624" y="177426"/>
                  </a:lnTo>
                  <a:lnTo>
                    <a:pt x="359624" y="179895"/>
                  </a:lnTo>
                  <a:lnTo>
                    <a:pt x="357772" y="181748"/>
                  </a:lnTo>
                  <a:lnTo>
                    <a:pt x="520383" y="181748"/>
                  </a:lnTo>
                  <a:lnTo>
                    <a:pt x="520383" y="67826"/>
                  </a:lnTo>
                  <a:close/>
                </a:path>
                <a:path w="520700" h="353694">
                  <a:moveTo>
                    <a:pt x="274198" y="148714"/>
                  </a:moveTo>
                  <a:lnTo>
                    <a:pt x="241576" y="148714"/>
                  </a:lnTo>
                  <a:lnTo>
                    <a:pt x="241012" y="149277"/>
                  </a:lnTo>
                  <a:lnTo>
                    <a:pt x="241012" y="163186"/>
                  </a:lnTo>
                  <a:lnTo>
                    <a:pt x="241632" y="163804"/>
                  </a:lnTo>
                  <a:lnTo>
                    <a:pt x="274142" y="163804"/>
                  </a:lnTo>
                  <a:lnTo>
                    <a:pt x="274761" y="163186"/>
                  </a:lnTo>
                  <a:lnTo>
                    <a:pt x="274761" y="149277"/>
                  </a:lnTo>
                  <a:lnTo>
                    <a:pt x="274198" y="148714"/>
                  </a:lnTo>
                  <a:close/>
                </a:path>
                <a:path w="520700" h="353694">
                  <a:moveTo>
                    <a:pt x="319472" y="148714"/>
                  </a:moveTo>
                  <a:lnTo>
                    <a:pt x="286352" y="148714"/>
                  </a:lnTo>
                  <a:lnTo>
                    <a:pt x="285791" y="149277"/>
                  </a:lnTo>
                  <a:lnTo>
                    <a:pt x="285791" y="163186"/>
                  </a:lnTo>
                  <a:lnTo>
                    <a:pt x="286407" y="163804"/>
                  </a:lnTo>
                  <a:lnTo>
                    <a:pt x="319416" y="163804"/>
                  </a:lnTo>
                  <a:lnTo>
                    <a:pt x="320033" y="163186"/>
                  </a:lnTo>
                  <a:lnTo>
                    <a:pt x="320033" y="149277"/>
                  </a:lnTo>
                  <a:lnTo>
                    <a:pt x="319472" y="148714"/>
                  </a:lnTo>
                  <a:close/>
                </a:path>
                <a:path w="520700" h="353694">
                  <a:moveTo>
                    <a:pt x="274191" y="116606"/>
                  </a:moveTo>
                  <a:lnTo>
                    <a:pt x="241583" y="116606"/>
                  </a:lnTo>
                  <a:lnTo>
                    <a:pt x="241012" y="117223"/>
                  </a:lnTo>
                  <a:lnTo>
                    <a:pt x="241046" y="131116"/>
                  </a:lnTo>
                  <a:lnTo>
                    <a:pt x="241665" y="131734"/>
                  </a:lnTo>
                  <a:lnTo>
                    <a:pt x="274109" y="131734"/>
                  </a:lnTo>
                  <a:lnTo>
                    <a:pt x="274728" y="131116"/>
                  </a:lnTo>
                  <a:lnTo>
                    <a:pt x="274761" y="117223"/>
                  </a:lnTo>
                  <a:lnTo>
                    <a:pt x="274191" y="116606"/>
                  </a:lnTo>
                  <a:close/>
                </a:path>
                <a:path w="520700" h="353694">
                  <a:moveTo>
                    <a:pt x="319465" y="116606"/>
                  </a:moveTo>
                  <a:lnTo>
                    <a:pt x="286358" y="116606"/>
                  </a:lnTo>
                  <a:lnTo>
                    <a:pt x="285791" y="117223"/>
                  </a:lnTo>
                  <a:lnTo>
                    <a:pt x="285824" y="131116"/>
                  </a:lnTo>
                  <a:lnTo>
                    <a:pt x="286440" y="131734"/>
                  </a:lnTo>
                  <a:lnTo>
                    <a:pt x="319383" y="131734"/>
                  </a:lnTo>
                  <a:lnTo>
                    <a:pt x="320000" y="131116"/>
                  </a:lnTo>
                  <a:lnTo>
                    <a:pt x="320033" y="117223"/>
                  </a:lnTo>
                  <a:lnTo>
                    <a:pt x="319465" y="116606"/>
                  </a:lnTo>
                  <a:close/>
                </a:path>
                <a:path w="520700" h="353694">
                  <a:moveTo>
                    <a:pt x="274188" y="84806"/>
                  </a:moveTo>
                  <a:lnTo>
                    <a:pt x="241586" y="84806"/>
                  </a:lnTo>
                  <a:lnTo>
                    <a:pt x="241012" y="85091"/>
                  </a:lnTo>
                  <a:lnTo>
                    <a:pt x="241058" y="98699"/>
                  </a:lnTo>
                  <a:lnTo>
                    <a:pt x="241679" y="99317"/>
                  </a:lnTo>
                  <a:lnTo>
                    <a:pt x="274095" y="99317"/>
                  </a:lnTo>
                  <a:lnTo>
                    <a:pt x="274716" y="98699"/>
                  </a:lnTo>
                  <a:lnTo>
                    <a:pt x="274761" y="85091"/>
                  </a:lnTo>
                  <a:lnTo>
                    <a:pt x="274188" y="84806"/>
                  </a:lnTo>
                  <a:close/>
                </a:path>
                <a:path w="520700" h="353694">
                  <a:moveTo>
                    <a:pt x="319462" y="84806"/>
                  </a:moveTo>
                  <a:lnTo>
                    <a:pt x="286362" y="84806"/>
                  </a:lnTo>
                  <a:lnTo>
                    <a:pt x="285791" y="85091"/>
                  </a:lnTo>
                  <a:lnTo>
                    <a:pt x="285837" y="98699"/>
                  </a:lnTo>
                  <a:lnTo>
                    <a:pt x="286454" y="99317"/>
                  </a:lnTo>
                  <a:lnTo>
                    <a:pt x="319369" y="99317"/>
                  </a:lnTo>
                  <a:lnTo>
                    <a:pt x="319987" y="98699"/>
                  </a:lnTo>
                  <a:lnTo>
                    <a:pt x="320033" y="85091"/>
                  </a:lnTo>
                  <a:lnTo>
                    <a:pt x="319462" y="84806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5364071" y="1725181"/>
            <a:ext cx="1141095" cy="1141730"/>
            <a:chOff x="5364071" y="1725181"/>
            <a:chExt cx="1141095" cy="1141730"/>
          </a:xfrm>
        </p:grpSpPr>
        <p:pic>
          <p:nvPicPr>
            <p:cNvPr id="44" name="object 4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4071" y="1725181"/>
              <a:ext cx="1141058" cy="1141234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5916" y="1835685"/>
              <a:ext cx="920224" cy="920224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5777486" y="2082836"/>
              <a:ext cx="509905" cy="457834"/>
            </a:xfrm>
            <a:custGeom>
              <a:avLst/>
              <a:gdLst/>
              <a:ahLst/>
              <a:cxnLst/>
              <a:rect l="l" t="t" r="r" b="b"/>
              <a:pathLst>
                <a:path w="509904" h="457835">
                  <a:moveTo>
                    <a:pt x="109531" y="417925"/>
                  </a:moveTo>
                  <a:lnTo>
                    <a:pt x="101832" y="419483"/>
                  </a:lnTo>
                  <a:lnTo>
                    <a:pt x="95541" y="423730"/>
                  </a:lnTo>
                  <a:lnTo>
                    <a:pt x="91297" y="430025"/>
                  </a:lnTo>
                  <a:lnTo>
                    <a:pt x="89740" y="437729"/>
                  </a:lnTo>
                  <a:lnTo>
                    <a:pt x="91297" y="445433"/>
                  </a:lnTo>
                  <a:lnTo>
                    <a:pt x="95541" y="451728"/>
                  </a:lnTo>
                  <a:lnTo>
                    <a:pt x="101832" y="455974"/>
                  </a:lnTo>
                  <a:lnTo>
                    <a:pt x="109531" y="457532"/>
                  </a:lnTo>
                  <a:lnTo>
                    <a:pt x="117230" y="455974"/>
                  </a:lnTo>
                  <a:lnTo>
                    <a:pt x="123521" y="451728"/>
                  </a:lnTo>
                  <a:lnTo>
                    <a:pt x="127765" y="445433"/>
                  </a:lnTo>
                  <a:lnTo>
                    <a:pt x="129322" y="437729"/>
                  </a:lnTo>
                  <a:lnTo>
                    <a:pt x="127765" y="430025"/>
                  </a:lnTo>
                  <a:lnTo>
                    <a:pt x="123521" y="423730"/>
                  </a:lnTo>
                  <a:lnTo>
                    <a:pt x="117230" y="419483"/>
                  </a:lnTo>
                  <a:lnTo>
                    <a:pt x="109531" y="417925"/>
                  </a:lnTo>
                  <a:close/>
                </a:path>
                <a:path w="509904" h="457835">
                  <a:moveTo>
                    <a:pt x="156620" y="0"/>
                  </a:moveTo>
                  <a:lnTo>
                    <a:pt x="62443" y="0"/>
                  </a:lnTo>
                  <a:lnTo>
                    <a:pt x="59030" y="3415"/>
                  </a:lnTo>
                  <a:lnTo>
                    <a:pt x="59030" y="11609"/>
                  </a:lnTo>
                  <a:lnTo>
                    <a:pt x="62443" y="15024"/>
                  </a:lnTo>
                  <a:lnTo>
                    <a:pt x="156620" y="15024"/>
                  </a:lnTo>
                  <a:lnTo>
                    <a:pt x="160032" y="11609"/>
                  </a:lnTo>
                  <a:lnTo>
                    <a:pt x="160032" y="3415"/>
                  </a:lnTo>
                  <a:lnTo>
                    <a:pt x="156620" y="0"/>
                  </a:lnTo>
                  <a:close/>
                </a:path>
                <a:path w="509904" h="457835">
                  <a:moveTo>
                    <a:pt x="216334" y="35852"/>
                  </a:moveTo>
                  <a:lnTo>
                    <a:pt x="1363" y="35852"/>
                  </a:lnTo>
                  <a:lnTo>
                    <a:pt x="0" y="37558"/>
                  </a:lnTo>
                  <a:lnTo>
                    <a:pt x="0" y="374903"/>
                  </a:lnTo>
                  <a:lnTo>
                    <a:pt x="1363" y="376269"/>
                  </a:lnTo>
                  <a:lnTo>
                    <a:pt x="216334" y="376269"/>
                  </a:lnTo>
                  <a:lnTo>
                    <a:pt x="217698" y="374903"/>
                  </a:lnTo>
                  <a:lnTo>
                    <a:pt x="217698" y="261886"/>
                  </a:lnTo>
                  <a:lnTo>
                    <a:pt x="133075" y="261886"/>
                  </a:lnTo>
                  <a:lnTo>
                    <a:pt x="124230" y="260094"/>
                  </a:lnTo>
                  <a:lnTo>
                    <a:pt x="117080" y="255228"/>
                  </a:lnTo>
                  <a:lnTo>
                    <a:pt x="112298" y="248058"/>
                  </a:lnTo>
                  <a:lnTo>
                    <a:pt x="110554" y="239351"/>
                  </a:lnTo>
                  <a:lnTo>
                    <a:pt x="110554" y="200085"/>
                  </a:lnTo>
                  <a:lnTo>
                    <a:pt x="112298" y="191378"/>
                  </a:lnTo>
                  <a:lnTo>
                    <a:pt x="117080" y="184208"/>
                  </a:lnTo>
                  <a:lnTo>
                    <a:pt x="124230" y="179342"/>
                  </a:lnTo>
                  <a:lnTo>
                    <a:pt x="133075" y="177549"/>
                  </a:lnTo>
                  <a:lnTo>
                    <a:pt x="182211" y="177549"/>
                  </a:lnTo>
                  <a:lnTo>
                    <a:pt x="182211" y="125992"/>
                  </a:lnTo>
                  <a:lnTo>
                    <a:pt x="184003" y="117285"/>
                  </a:lnTo>
                  <a:lnTo>
                    <a:pt x="188865" y="110115"/>
                  </a:lnTo>
                  <a:lnTo>
                    <a:pt x="196030" y="105249"/>
                  </a:lnTo>
                  <a:lnTo>
                    <a:pt x="204731" y="103456"/>
                  </a:lnTo>
                  <a:lnTo>
                    <a:pt x="217698" y="103456"/>
                  </a:lnTo>
                  <a:lnTo>
                    <a:pt x="217698" y="37558"/>
                  </a:lnTo>
                  <a:lnTo>
                    <a:pt x="216334" y="35852"/>
                  </a:lnTo>
                  <a:close/>
                </a:path>
                <a:path w="509904" h="457835">
                  <a:moveTo>
                    <a:pt x="194495" y="200085"/>
                  </a:moveTo>
                  <a:lnTo>
                    <a:pt x="194495" y="239351"/>
                  </a:lnTo>
                  <a:lnTo>
                    <a:pt x="192751" y="248058"/>
                  </a:lnTo>
                  <a:lnTo>
                    <a:pt x="187969" y="255228"/>
                  </a:lnTo>
                  <a:lnTo>
                    <a:pt x="180819" y="260094"/>
                  </a:lnTo>
                  <a:lnTo>
                    <a:pt x="171974" y="261886"/>
                  </a:lnTo>
                  <a:lnTo>
                    <a:pt x="217698" y="261886"/>
                  </a:lnTo>
                  <a:lnTo>
                    <a:pt x="217698" y="202476"/>
                  </a:lnTo>
                  <a:lnTo>
                    <a:pt x="200978" y="202476"/>
                  </a:lnTo>
                  <a:lnTo>
                    <a:pt x="197566" y="201451"/>
                  </a:lnTo>
                  <a:lnTo>
                    <a:pt x="194495" y="200085"/>
                  </a:lnTo>
                  <a:close/>
                </a:path>
                <a:path w="509904" h="457835">
                  <a:moveTo>
                    <a:pt x="176068" y="192573"/>
                  </a:moveTo>
                  <a:lnTo>
                    <a:pt x="128639" y="192573"/>
                  </a:lnTo>
                  <a:lnTo>
                    <a:pt x="125568" y="195987"/>
                  </a:lnTo>
                  <a:lnTo>
                    <a:pt x="125568" y="243448"/>
                  </a:lnTo>
                  <a:lnTo>
                    <a:pt x="128639" y="246862"/>
                  </a:lnTo>
                  <a:lnTo>
                    <a:pt x="176068" y="246862"/>
                  </a:lnTo>
                  <a:lnTo>
                    <a:pt x="179481" y="243448"/>
                  </a:lnTo>
                  <a:lnTo>
                    <a:pt x="179481" y="195987"/>
                  </a:lnTo>
                  <a:lnTo>
                    <a:pt x="176068" y="192573"/>
                  </a:lnTo>
                  <a:close/>
                </a:path>
                <a:path w="509904" h="457835">
                  <a:moveTo>
                    <a:pt x="262740" y="118480"/>
                  </a:moveTo>
                  <a:lnTo>
                    <a:pt x="200637" y="118480"/>
                  </a:lnTo>
                  <a:lnTo>
                    <a:pt x="197225" y="121894"/>
                  </a:lnTo>
                  <a:lnTo>
                    <a:pt x="197225" y="184038"/>
                  </a:lnTo>
                  <a:lnTo>
                    <a:pt x="200637" y="187451"/>
                  </a:lnTo>
                  <a:lnTo>
                    <a:pt x="262740" y="187451"/>
                  </a:lnTo>
                  <a:lnTo>
                    <a:pt x="266151" y="184038"/>
                  </a:lnTo>
                  <a:lnTo>
                    <a:pt x="266151" y="121894"/>
                  </a:lnTo>
                  <a:lnTo>
                    <a:pt x="262740" y="118480"/>
                  </a:lnTo>
                  <a:close/>
                </a:path>
                <a:path w="509904" h="457835">
                  <a:moveTo>
                    <a:pt x="182211" y="177549"/>
                  </a:moveTo>
                  <a:lnTo>
                    <a:pt x="175728" y="177549"/>
                  </a:lnTo>
                  <a:lnTo>
                    <a:pt x="179141" y="178574"/>
                  </a:lnTo>
                  <a:lnTo>
                    <a:pt x="182211" y="180281"/>
                  </a:lnTo>
                  <a:lnTo>
                    <a:pt x="182211" y="177549"/>
                  </a:lnTo>
                  <a:close/>
                </a:path>
                <a:path w="509904" h="457835">
                  <a:moveTo>
                    <a:pt x="377731" y="35852"/>
                  </a:moveTo>
                  <a:lnTo>
                    <a:pt x="301638" y="35852"/>
                  </a:lnTo>
                  <a:lnTo>
                    <a:pt x="298226" y="39265"/>
                  </a:lnTo>
                  <a:lnTo>
                    <a:pt x="298226" y="115407"/>
                  </a:lnTo>
                  <a:lnTo>
                    <a:pt x="301638" y="118822"/>
                  </a:lnTo>
                  <a:lnTo>
                    <a:pt x="377731" y="118822"/>
                  </a:lnTo>
                  <a:lnTo>
                    <a:pt x="381143" y="115407"/>
                  </a:lnTo>
                  <a:lnTo>
                    <a:pt x="381143" y="39265"/>
                  </a:lnTo>
                  <a:lnTo>
                    <a:pt x="377731" y="35852"/>
                  </a:lnTo>
                  <a:close/>
                </a:path>
                <a:path w="509904" h="457835">
                  <a:moveTo>
                    <a:pt x="506030" y="68289"/>
                  </a:moveTo>
                  <a:lnTo>
                    <a:pt x="404346" y="68289"/>
                  </a:lnTo>
                  <a:lnTo>
                    <a:pt x="400933" y="71702"/>
                  </a:lnTo>
                  <a:lnTo>
                    <a:pt x="400933" y="173452"/>
                  </a:lnTo>
                  <a:lnTo>
                    <a:pt x="404346" y="176867"/>
                  </a:lnTo>
                  <a:lnTo>
                    <a:pt x="506030" y="176867"/>
                  </a:lnTo>
                  <a:lnTo>
                    <a:pt x="509442" y="173452"/>
                  </a:lnTo>
                  <a:lnTo>
                    <a:pt x="509442" y="71702"/>
                  </a:lnTo>
                  <a:lnTo>
                    <a:pt x="506030" y="68289"/>
                  </a:lnTo>
                  <a:close/>
                </a:path>
                <a:path w="509904" h="457835">
                  <a:moveTo>
                    <a:pt x="377731" y="139650"/>
                  </a:moveTo>
                  <a:lnTo>
                    <a:pt x="289355" y="139650"/>
                  </a:lnTo>
                  <a:lnTo>
                    <a:pt x="285943" y="143064"/>
                  </a:lnTo>
                  <a:lnTo>
                    <a:pt x="285943" y="231839"/>
                  </a:lnTo>
                  <a:lnTo>
                    <a:pt x="289355" y="235253"/>
                  </a:lnTo>
                  <a:lnTo>
                    <a:pt x="377731" y="235253"/>
                  </a:lnTo>
                  <a:lnTo>
                    <a:pt x="381143" y="231839"/>
                  </a:lnTo>
                  <a:lnTo>
                    <a:pt x="381143" y="143064"/>
                  </a:lnTo>
                  <a:lnTo>
                    <a:pt x="377731" y="13965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749618" y="2048047"/>
              <a:ext cx="274955" cy="521970"/>
            </a:xfrm>
            <a:custGeom>
              <a:avLst/>
              <a:gdLst/>
              <a:ahLst/>
              <a:cxnLst/>
              <a:rect l="l" t="t" r="r" b="b"/>
              <a:pathLst>
                <a:path w="274954" h="521969">
                  <a:moveTo>
                    <a:pt x="271438" y="0"/>
                  </a:moveTo>
                  <a:lnTo>
                    <a:pt x="3409" y="0"/>
                  </a:lnTo>
                  <a:lnTo>
                    <a:pt x="0" y="3415"/>
                  </a:lnTo>
                  <a:lnTo>
                    <a:pt x="0" y="518413"/>
                  </a:lnTo>
                  <a:lnTo>
                    <a:pt x="3409" y="521829"/>
                  </a:lnTo>
                  <a:lnTo>
                    <a:pt x="271438" y="521829"/>
                  </a:lnTo>
                  <a:lnTo>
                    <a:pt x="274848" y="518413"/>
                  </a:lnTo>
                  <a:lnTo>
                    <a:pt x="274848" y="506802"/>
                  </a:lnTo>
                  <a:lnTo>
                    <a:pt x="15003" y="506802"/>
                  </a:lnTo>
                  <a:lnTo>
                    <a:pt x="15003" y="442598"/>
                  </a:lnTo>
                  <a:lnTo>
                    <a:pt x="274848" y="442598"/>
                  </a:lnTo>
                  <a:lnTo>
                    <a:pt x="274848" y="427572"/>
                  </a:lnTo>
                  <a:lnTo>
                    <a:pt x="15003" y="427572"/>
                  </a:lnTo>
                  <a:lnTo>
                    <a:pt x="15003" y="15026"/>
                  </a:lnTo>
                  <a:lnTo>
                    <a:pt x="274848" y="15026"/>
                  </a:lnTo>
                  <a:lnTo>
                    <a:pt x="274848" y="3415"/>
                  </a:lnTo>
                  <a:lnTo>
                    <a:pt x="271438" y="0"/>
                  </a:lnTo>
                  <a:close/>
                </a:path>
                <a:path w="274954" h="521969">
                  <a:moveTo>
                    <a:pt x="274848" y="442598"/>
                  </a:moveTo>
                  <a:lnTo>
                    <a:pt x="259843" y="442598"/>
                  </a:lnTo>
                  <a:lnTo>
                    <a:pt x="259843" y="506802"/>
                  </a:lnTo>
                  <a:lnTo>
                    <a:pt x="274848" y="506802"/>
                  </a:lnTo>
                  <a:lnTo>
                    <a:pt x="274848" y="442598"/>
                  </a:lnTo>
                  <a:close/>
                </a:path>
                <a:path w="274954" h="521969">
                  <a:moveTo>
                    <a:pt x="274848" y="237350"/>
                  </a:moveTo>
                  <a:lnTo>
                    <a:pt x="259843" y="237350"/>
                  </a:lnTo>
                  <a:lnTo>
                    <a:pt x="259843" y="427572"/>
                  </a:lnTo>
                  <a:lnTo>
                    <a:pt x="274848" y="427572"/>
                  </a:lnTo>
                  <a:lnTo>
                    <a:pt x="274848" y="237350"/>
                  </a:lnTo>
                  <a:close/>
                </a:path>
                <a:path w="274954" h="521969">
                  <a:moveTo>
                    <a:pt x="274848" y="15026"/>
                  </a:moveTo>
                  <a:lnTo>
                    <a:pt x="259843" y="15026"/>
                  </a:lnTo>
                  <a:lnTo>
                    <a:pt x="259843" y="138311"/>
                  </a:lnTo>
                  <a:lnTo>
                    <a:pt x="274848" y="138311"/>
                  </a:lnTo>
                  <a:lnTo>
                    <a:pt x="274848" y="15026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6930436" y="1725181"/>
            <a:ext cx="1141095" cy="1141730"/>
            <a:chOff x="6930436" y="1725181"/>
            <a:chExt cx="1141095" cy="1141730"/>
          </a:xfrm>
        </p:grpSpPr>
        <p:pic>
          <p:nvPicPr>
            <p:cNvPr id="49" name="object 4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0436" y="1725181"/>
              <a:ext cx="1141058" cy="114123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0853" y="1835685"/>
              <a:ext cx="920224" cy="920224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7177305" y="1975210"/>
              <a:ext cx="647700" cy="555625"/>
            </a:xfrm>
            <a:custGeom>
              <a:avLst/>
              <a:gdLst/>
              <a:ahLst/>
              <a:cxnLst/>
              <a:rect l="l" t="t" r="r" b="b"/>
              <a:pathLst>
                <a:path w="647700" h="555625">
                  <a:moveTo>
                    <a:pt x="69227" y="316151"/>
                  </a:moveTo>
                  <a:lnTo>
                    <a:pt x="3568" y="316151"/>
                  </a:lnTo>
                  <a:lnTo>
                    <a:pt x="0" y="319723"/>
                  </a:lnTo>
                  <a:lnTo>
                    <a:pt x="0" y="328297"/>
                  </a:lnTo>
                  <a:lnTo>
                    <a:pt x="3568" y="331868"/>
                  </a:lnTo>
                  <a:lnTo>
                    <a:pt x="69227" y="331868"/>
                  </a:lnTo>
                  <a:lnTo>
                    <a:pt x="72796" y="328297"/>
                  </a:lnTo>
                  <a:lnTo>
                    <a:pt x="72796" y="319723"/>
                  </a:lnTo>
                  <a:lnTo>
                    <a:pt x="69227" y="316151"/>
                  </a:lnTo>
                  <a:close/>
                </a:path>
                <a:path w="647700" h="555625">
                  <a:moveTo>
                    <a:pt x="643750" y="316151"/>
                  </a:moveTo>
                  <a:lnTo>
                    <a:pt x="578091" y="316151"/>
                  </a:lnTo>
                  <a:lnTo>
                    <a:pt x="574522" y="319723"/>
                  </a:lnTo>
                  <a:lnTo>
                    <a:pt x="574522" y="328297"/>
                  </a:lnTo>
                  <a:lnTo>
                    <a:pt x="578091" y="331868"/>
                  </a:lnTo>
                  <a:lnTo>
                    <a:pt x="643750" y="331868"/>
                  </a:lnTo>
                  <a:lnTo>
                    <a:pt x="647319" y="328297"/>
                  </a:lnTo>
                  <a:lnTo>
                    <a:pt x="647319" y="319723"/>
                  </a:lnTo>
                  <a:lnTo>
                    <a:pt x="643750" y="316151"/>
                  </a:lnTo>
                  <a:close/>
                </a:path>
                <a:path w="647700" h="555625">
                  <a:moveTo>
                    <a:pt x="143452" y="498340"/>
                  </a:moveTo>
                  <a:lnTo>
                    <a:pt x="138456" y="498340"/>
                  </a:lnTo>
                  <a:lnTo>
                    <a:pt x="91709" y="545137"/>
                  </a:lnTo>
                  <a:lnTo>
                    <a:pt x="91709" y="550138"/>
                  </a:lnTo>
                  <a:lnTo>
                    <a:pt x="94921" y="552997"/>
                  </a:lnTo>
                  <a:lnTo>
                    <a:pt x="96348" y="554426"/>
                  </a:lnTo>
                  <a:lnTo>
                    <a:pt x="98489" y="555498"/>
                  </a:lnTo>
                  <a:lnTo>
                    <a:pt x="102415" y="555498"/>
                  </a:lnTo>
                  <a:lnTo>
                    <a:pt x="104556" y="554426"/>
                  </a:lnTo>
                  <a:lnTo>
                    <a:pt x="149518" y="509414"/>
                  </a:lnTo>
                  <a:lnTo>
                    <a:pt x="149518" y="504413"/>
                  </a:lnTo>
                  <a:lnTo>
                    <a:pt x="146306" y="501554"/>
                  </a:lnTo>
                  <a:lnTo>
                    <a:pt x="143452" y="498340"/>
                  </a:lnTo>
                  <a:close/>
                </a:path>
                <a:path w="647700" h="555625">
                  <a:moveTo>
                    <a:pt x="549542" y="91808"/>
                  </a:moveTo>
                  <a:lnTo>
                    <a:pt x="544548" y="91808"/>
                  </a:lnTo>
                  <a:lnTo>
                    <a:pt x="497800" y="138606"/>
                  </a:lnTo>
                  <a:lnTo>
                    <a:pt x="497800" y="143607"/>
                  </a:lnTo>
                  <a:lnTo>
                    <a:pt x="501012" y="146465"/>
                  </a:lnTo>
                  <a:lnTo>
                    <a:pt x="502439" y="147894"/>
                  </a:lnTo>
                  <a:lnTo>
                    <a:pt x="504581" y="148965"/>
                  </a:lnTo>
                  <a:lnTo>
                    <a:pt x="508505" y="148965"/>
                  </a:lnTo>
                  <a:lnTo>
                    <a:pt x="510646" y="147894"/>
                  </a:lnTo>
                  <a:lnTo>
                    <a:pt x="555609" y="102882"/>
                  </a:lnTo>
                  <a:lnTo>
                    <a:pt x="555609" y="98238"/>
                  </a:lnTo>
                  <a:lnTo>
                    <a:pt x="552397" y="95023"/>
                  </a:lnTo>
                  <a:lnTo>
                    <a:pt x="549542" y="91808"/>
                  </a:lnTo>
                  <a:close/>
                </a:path>
                <a:path w="647700" h="555625">
                  <a:moveTo>
                    <a:pt x="327941" y="0"/>
                  </a:moveTo>
                  <a:lnTo>
                    <a:pt x="319377" y="0"/>
                  </a:lnTo>
                  <a:lnTo>
                    <a:pt x="315809" y="3571"/>
                  </a:lnTo>
                  <a:lnTo>
                    <a:pt x="315809" y="69659"/>
                  </a:lnTo>
                  <a:lnTo>
                    <a:pt x="319377" y="72875"/>
                  </a:lnTo>
                  <a:lnTo>
                    <a:pt x="327941" y="72875"/>
                  </a:lnTo>
                  <a:lnTo>
                    <a:pt x="331510" y="69659"/>
                  </a:lnTo>
                  <a:lnTo>
                    <a:pt x="331510" y="3571"/>
                  </a:lnTo>
                  <a:lnTo>
                    <a:pt x="327941" y="0"/>
                  </a:lnTo>
                  <a:close/>
                </a:path>
                <a:path w="647700" h="555625">
                  <a:moveTo>
                    <a:pt x="508862" y="498340"/>
                  </a:moveTo>
                  <a:lnTo>
                    <a:pt x="503867" y="498340"/>
                  </a:lnTo>
                  <a:lnTo>
                    <a:pt x="501012" y="501554"/>
                  </a:lnTo>
                  <a:lnTo>
                    <a:pt x="497800" y="504413"/>
                  </a:lnTo>
                  <a:lnTo>
                    <a:pt x="497800" y="509414"/>
                  </a:lnTo>
                  <a:lnTo>
                    <a:pt x="542763" y="554426"/>
                  </a:lnTo>
                  <a:lnTo>
                    <a:pt x="544903" y="555498"/>
                  </a:lnTo>
                  <a:lnTo>
                    <a:pt x="548829" y="555498"/>
                  </a:lnTo>
                  <a:lnTo>
                    <a:pt x="550970" y="554426"/>
                  </a:lnTo>
                  <a:lnTo>
                    <a:pt x="552397" y="552997"/>
                  </a:lnTo>
                  <a:lnTo>
                    <a:pt x="555609" y="550138"/>
                  </a:lnTo>
                  <a:lnTo>
                    <a:pt x="555609" y="545137"/>
                  </a:lnTo>
                  <a:lnTo>
                    <a:pt x="508862" y="498340"/>
                  </a:lnTo>
                  <a:close/>
                </a:path>
                <a:path w="647700" h="555625">
                  <a:moveTo>
                    <a:pt x="102772" y="91808"/>
                  </a:moveTo>
                  <a:lnTo>
                    <a:pt x="97776" y="91808"/>
                  </a:lnTo>
                  <a:lnTo>
                    <a:pt x="94921" y="95023"/>
                  </a:lnTo>
                  <a:lnTo>
                    <a:pt x="91709" y="98238"/>
                  </a:lnTo>
                  <a:lnTo>
                    <a:pt x="91709" y="102882"/>
                  </a:lnTo>
                  <a:lnTo>
                    <a:pt x="136672" y="147894"/>
                  </a:lnTo>
                  <a:lnTo>
                    <a:pt x="138813" y="148965"/>
                  </a:lnTo>
                  <a:lnTo>
                    <a:pt x="142739" y="148965"/>
                  </a:lnTo>
                  <a:lnTo>
                    <a:pt x="144880" y="147894"/>
                  </a:lnTo>
                  <a:lnTo>
                    <a:pt x="146306" y="146465"/>
                  </a:lnTo>
                  <a:lnTo>
                    <a:pt x="149518" y="143607"/>
                  </a:lnTo>
                  <a:lnTo>
                    <a:pt x="149518" y="138606"/>
                  </a:lnTo>
                  <a:lnTo>
                    <a:pt x="102772" y="91808"/>
                  </a:lnTo>
                  <a:close/>
                </a:path>
                <a:path w="647700" h="555625">
                  <a:moveTo>
                    <a:pt x="363626" y="218626"/>
                  </a:moveTo>
                  <a:lnTo>
                    <a:pt x="360308" y="235008"/>
                  </a:lnTo>
                  <a:lnTo>
                    <a:pt x="351270" y="248410"/>
                  </a:lnTo>
                  <a:lnTo>
                    <a:pt x="337883" y="257458"/>
                  </a:lnTo>
                  <a:lnTo>
                    <a:pt x="321518" y="260779"/>
                  </a:lnTo>
                  <a:lnTo>
                    <a:pt x="337883" y="264044"/>
                  </a:lnTo>
                  <a:lnTo>
                    <a:pt x="351270" y="272969"/>
                  </a:lnTo>
                  <a:lnTo>
                    <a:pt x="360308" y="286249"/>
                  </a:lnTo>
                  <a:lnTo>
                    <a:pt x="363626" y="302576"/>
                  </a:lnTo>
                  <a:lnTo>
                    <a:pt x="366943" y="286249"/>
                  </a:lnTo>
                  <a:lnTo>
                    <a:pt x="375982" y="272969"/>
                  </a:lnTo>
                  <a:lnTo>
                    <a:pt x="389369" y="264044"/>
                  </a:lnTo>
                  <a:lnTo>
                    <a:pt x="405734" y="260779"/>
                  </a:lnTo>
                  <a:lnTo>
                    <a:pt x="389369" y="257458"/>
                  </a:lnTo>
                  <a:lnTo>
                    <a:pt x="375982" y="248410"/>
                  </a:lnTo>
                  <a:lnTo>
                    <a:pt x="366943" y="235008"/>
                  </a:lnTo>
                  <a:lnTo>
                    <a:pt x="363626" y="218626"/>
                  </a:lnTo>
                  <a:close/>
                </a:path>
                <a:path w="647700" h="555625">
                  <a:moveTo>
                    <a:pt x="273344" y="363306"/>
                  </a:moveTo>
                  <a:lnTo>
                    <a:pt x="270082" y="379688"/>
                  </a:lnTo>
                  <a:lnTo>
                    <a:pt x="261167" y="393089"/>
                  </a:lnTo>
                  <a:lnTo>
                    <a:pt x="247902" y="402137"/>
                  </a:lnTo>
                  <a:lnTo>
                    <a:pt x="231593" y="405458"/>
                  </a:lnTo>
                  <a:lnTo>
                    <a:pt x="247902" y="408724"/>
                  </a:lnTo>
                  <a:lnTo>
                    <a:pt x="261167" y="417649"/>
                  </a:lnTo>
                  <a:lnTo>
                    <a:pt x="270082" y="430928"/>
                  </a:lnTo>
                  <a:lnTo>
                    <a:pt x="273344" y="447255"/>
                  </a:lnTo>
                  <a:lnTo>
                    <a:pt x="276662" y="430928"/>
                  </a:lnTo>
                  <a:lnTo>
                    <a:pt x="285700" y="417649"/>
                  </a:lnTo>
                  <a:lnTo>
                    <a:pt x="299087" y="408724"/>
                  </a:lnTo>
                  <a:lnTo>
                    <a:pt x="315452" y="405458"/>
                  </a:lnTo>
                  <a:lnTo>
                    <a:pt x="299087" y="402137"/>
                  </a:lnTo>
                  <a:lnTo>
                    <a:pt x="285700" y="393089"/>
                  </a:lnTo>
                  <a:lnTo>
                    <a:pt x="276662" y="379688"/>
                  </a:lnTo>
                  <a:lnTo>
                    <a:pt x="273344" y="363306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285700" y="2168949"/>
              <a:ext cx="430530" cy="370840"/>
            </a:xfrm>
            <a:custGeom>
              <a:avLst/>
              <a:gdLst/>
              <a:ahLst/>
              <a:cxnLst/>
              <a:rect l="l" t="t" r="r" b="b"/>
              <a:pathLst>
                <a:path w="430529" h="370839">
                  <a:moveTo>
                    <a:pt x="217764" y="369975"/>
                  </a:moveTo>
                  <a:lnTo>
                    <a:pt x="214194" y="369975"/>
                  </a:lnTo>
                  <a:lnTo>
                    <a:pt x="214551" y="370332"/>
                  </a:lnTo>
                  <a:lnTo>
                    <a:pt x="217406" y="370332"/>
                  </a:lnTo>
                  <a:lnTo>
                    <a:pt x="217764" y="369975"/>
                  </a:lnTo>
                  <a:close/>
                </a:path>
                <a:path w="430529" h="370839">
                  <a:moveTo>
                    <a:pt x="219191" y="369616"/>
                  </a:moveTo>
                  <a:lnTo>
                    <a:pt x="212765" y="369616"/>
                  </a:lnTo>
                  <a:lnTo>
                    <a:pt x="213122" y="369975"/>
                  </a:lnTo>
                  <a:lnTo>
                    <a:pt x="218834" y="369975"/>
                  </a:lnTo>
                  <a:lnTo>
                    <a:pt x="219191" y="369616"/>
                  </a:lnTo>
                  <a:close/>
                </a:path>
                <a:path w="430529" h="370839">
                  <a:moveTo>
                    <a:pt x="219548" y="369260"/>
                  </a:moveTo>
                  <a:lnTo>
                    <a:pt x="212408" y="369260"/>
                  </a:lnTo>
                  <a:lnTo>
                    <a:pt x="212408" y="369616"/>
                  </a:lnTo>
                  <a:lnTo>
                    <a:pt x="219548" y="369616"/>
                  </a:lnTo>
                  <a:lnTo>
                    <a:pt x="219548" y="369260"/>
                  </a:lnTo>
                  <a:close/>
                </a:path>
                <a:path w="430529" h="370839">
                  <a:moveTo>
                    <a:pt x="429459" y="134275"/>
                  </a:moveTo>
                  <a:lnTo>
                    <a:pt x="1070" y="134275"/>
                  </a:lnTo>
                  <a:lnTo>
                    <a:pt x="1070" y="134633"/>
                  </a:lnTo>
                  <a:lnTo>
                    <a:pt x="1784" y="135347"/>
                  </a:lnTo>
                  <a:lnTo>
                    <a:pt x="1784" y="135704"/>
                  </a:lnTo>
                  <a:lnTo>
                    <a:pt x="210267" y="367831"/>
                  </a:lnTo>
                  <a:lnTo>
                    <a:pt x="211695" y="369260"/>
                  </a:lnTo>
                  <a:lnTo>
                    <a:pt x="220262" y="369260"/>
                  </a:lnTo>
                  <a:lnTo>
                    <a:pt x="221333" y="368189"/>
                  </a:lnTo>
                  <a:lnTo>
                    <a:pt x="221691" y="368189"/>
                  </a:lnTo>
                  <a:lnTo>
                    <a:pt x="221691" y="367831"/>
                  </a:lnTo>
                  <a:lnTo>
                    <a:pt x="248130" y="338190"/>
                  </a:lnTo>
                  <a:lnTo>
                    <a:pt x="215978" y="338190"/>
                  </a:lnTo>
                  <a:lnTo>
                    <a:pt x="212495" y="328192"/>
                  </a:lnTo>
                  <a:lnTo>
                    <a:pt x="195987" y="328192"/>
                  </a:lnTo>
                  <a:lnTo>
                    <a:pt x="25346" y="138205"/>
                  </a:lnTo>
                  <a:lnTo>
                    <a:pt x="426513" y="138205"/>
                  </a:lnTo>
                  <a:lnTo>
                    <a:pt x="428744" y="135704"/>
                  </a:lnTo>
                  <a:lnTo>
                    <a:pt x="428744" y="135347"/>
                  </a:lnTo>
                  <a:lnTo>
                    <a:pt x="429459" y="134633"/>
                  </a:lnTo>
                  <a:lnTo>
                    <a:pt x="429459" y="134275"/>
                  </a:lnTo>
                  <a:close/>
                </a:path>
                <a:path w="430529" h="370839">
                  <a:moveTo>
                    <a:pt x="300943" y="138205"/>
                  </a:moveTo>
                  <a:lnTo>
                    <a:pt x="284163" y="138205"/>
                  </a:lnTo>
                  <a:lnTo>
                    <a:pt x="215978" y="338190"/>
                  </a:lnTo>
                  <a:lnTo>
                    <a:pt x="248130" y="338190"/>
                  </a:lnTo>
                  <a:lnTo>
                    <a:pt x="257048" y="328192"/>
                  </a:lnTo>
                  <a:lnTo>
                    <a:pt x="235969" y="328192"/>
                  </a:lnTo>
                  <a:lnTo>
                    <a:pt x="300943" y="138205"/>
                  </a:lnTo>
                  <a:close/>
                </a:path>
                <a:path w="430529" h="370839">
                  <a:moveTo>
                    <a:pt x="183135" y="243912"/>
                  </a:moveTo>
                  <a:lnTo>
                    <a:pt x="179208" y="250696"/>
                  </a:lnTo>
                  <a:lnTo>
                    <a:pt x="176710" y="259624"/>
                  </a:lnTo>
                  <a:lnTo>
                    <a:pt x="174924" y="267839"/>
                  </a:lnTo>
                  <a:lnTo>
                    <a:pt x="195987" y="328192"/>
                  </a:lnTo>
                  <a:lnTo>
                    <a:pt x="212495" y="328192"/>
                  </a:lnTo>
                  <a:lnTo>
                    <a:pt x="183135" y="243912"/>
                  </a:lnTo>
                  <a:close/>
                </a:path>
                <a:path w="430529" h="370839">
                  <a:moveTo>
                    <a:pt x="426513" y="138205"/>
                  </a:moveTo>
                  <a:lnTo>
                    <a:pt x="405183" y="138205"/>
                  </a:lnTo>
                  <a:lnTo>
                    <a:pt x="235969" y="328192"/>
                  </a:lnTo>
                  <a:lnTo>
                    <a:pt x="257048" y="328192"/>
                  </a:lnTo>
                  <a:lnTo>
                    <a:pt x="426513" y="138205"/>
                  </a:lnTo>
                  <a:close/>
                </a:path>
                <a:path w="430529" h="370839">
                  <a:moveTo>
                    <a:pt x="146723" y="138205"/>
                  </a:moveTo>
                  <a:lnTo>
                    <a:pt x="130300" y="138205"/>
                  </a:lnTo>
                  <a:lnTo>
                    <a:pt x="145651" y="182844"/>
                  </a:lnTo>
                  <a:lnTo>
                    <a:pt x="149578" y="176058"/>
                  </a:lnTo>
                  <a:lnTo>
                    <a:pt x="152434" y="168202"/>
                  </a:lnTo>
                  <a:lnTo>
                    <a:pt x="154576" y="160703"/>
                  </a:lnTo>
                  <a:lnTo>
                    <a:pt x="146723" y="138205"/>
                  </a:lnTo>
                  <a:close/>
                </a:path>
                <a:path w="430529" h="370839">
                  <a:moveTo>
                    <a:pt x="430529" y="128205"/>
                  </a:moveTo>
                  <a:lnTo>
                    <a:pt x="0" y="128205"/>
                  </a:lnTo>
                  <a:lnTo>
                    <a:pt x="0" y="132490"/>
                  </a:lnTo>
                  <a:lnTo>
                    <a:pt x="356" y="132848"/>
                  </a:lnTo>
                  <a:lnTo>
                    <a:pt x="356" y="133205"/>
                  </a:lnTo>
                  <a:lnTo>
                    <a:pt x="713" y="133562"/>
                  </a:lnTo>
                  <a:lnTo>
                    <a:pt x="713" y="134275"/>
                  </a:lnTo>
                  <a:lnTo>
                    <a:pt x="429816" y="134275"/>
                  </a:lnTo>
                  <a:lnTo>
                    <a:pt x="429816" y="133562"/>
                  </a:lnTo>
                  <a:lnTo>
                    <a:pt x="430173" y="133205"/>
                  </a:lnTo>
                  <a:lnTo>
                    <a:pt x="430173" y="132848"/>
                  </a:lnTo>
                  <a:lnTo>
                    <a:pt x="430529" y="132490"/>
                  </a:lnTo>
                  <a:lnTo>
                    <a:pt x="430529" y="128205"/>
                  </a:lnTo>
                  <a:close/>
                </a:path>
                <a:path w="430529" h="370839">
                  <a:moveTo>
                    <a:pt x="343424" y="2856"/>
                  </a:moveTo>
                  <a:lnTo>
                    <a:pt x="87105" y="2856"/>
                  </a:lnTo>
                  <a:lnTo>
                    <a:pt x="87105" y="3214"/>
                  </a:lnTo>
                  <a:lnTo>
                    <a:pt x="1427" y="125705"/>
                  </a:lnTo>
                  <a:lnTo>
                    <a:pt x="713" y="126419"/>
                  </a:lnTo>
                  <a:lnTo>
                    <a:pt x="713" y="127134"/>
                  </a:lnTo>
                  <a:lnTo>
                    <a:pt x="356" y="127491"/>
                  </a:lnTo>
                  <a:lnTo>
                    <a:pt x="356" y="128205"/>
                  </a:lnTo>
                  <a:lnTo>
                    <a:pt x="430173" y="128205"/>
                  </a:lnTo>
                  <a:lnTo>
                    <a:pt x="430173" y="127491"/>
                  </a:lnTo>
                  <a:lnTo>
                    <a:pt x="429816" y="127134"/>
                  </a:lnTo>
                  <a:lnTo>
                    <a:pt x="429816" y="126419"/>
                  </a:lnTo>
                  <a:lnTo>
                    <a:pt x="429101" y="125705"/>
                  </a:lnTo>
                  <a:lnTo>
                    <a:pt x="426852" y="122491"/>
                  </a:lnTo>
                  <a:lnTo>
                    <a:pt x="22847" y="122491"/>
                  </a:lnTo>
                  <a:lnTo>
                    <a:pt x="91032" y="24640"/>
                  </a:lnTo>
                  <a:lnTo>
                    <a:pt x="107694" y="24640"/>
                  </a:lnTo>
                  <a:lnTo>
                    <a:pt x="104598" y="15712"/>
                  </a:lnTo>
                  <a:lnTo>
                    <a:pt x="352166" y="15712"/>
                  </a:lnTo>
                  <a:lnTo>
                    <a:pt x="343424" y="3214"/>
                  </a:lnTo>
                  <a:lnTo>
                    <a:pt x="343424" y="2856"/>
                  </a:lnTo>
                  <a:close/>
                </a:path>
                <a:path w="430529" h="370839">
                  <a:moveTo>
                    <a:pt x="107694" y="24640"/>
                  </a:moveTo>
                  <a:lnTo>
                    <a:pt x="91032" y="24640"/>
                  </a:lnTo>
                  <a:lnTo>
                    <a:pt x="124946" y="122491"/>
                  </a:lnTo>
                  <a:lnTo>
                    <a:pt x="150293" y="122491"/>
                  </a:lnTo>
                  <a:lnTo>
                    <a:pt x="156766" y="112492"/>
                  </a:lnTo>
                  <a:lnTo>
                    <a:pt x="138154" y="112492"/>
                  </a:lnTo>
                  <a:lnTo>
                    <a:pt x="107818" y="24998"/>
                  </a:lnTo>
                  <a:lnTo>
                    <a:pt x="107694" y="24640"/>
                  </a:lnTo>
                  <a:close/>
                </a:path>
                <a:path w="430529" h="370839">
                  <a:moveTo>
                    <a:pt x="279523" y="91779"/>
                  </a:moveTo>
                  <a:lnTo>
                    <a:pt x="275239" y="95350"/>
                  </a:lnTo>
                  <a:lnTo>
                    <a:pt x="272026" y="99993"/>
                  </a:lnTo>
                  <a:lnTo>
                    <a:pt x="269527" y="105350"/>
                  </a:lnTo>
                  <a:lnTo>
                    <a:pt x="280593" y="122491"/>
                  </a:lnTo>
                  <a:lnTo>
                    <a:pt x="306297" y="122491"/>
                  </a:lnTo>
                  <a:lnTo>
                    <a:pt x="309702" y="112492"/>
                  </a:lnTo>
                  <a:lnTo>
                    <a:pt x="293088" y="112492"/>
                  </a:lnTo>
                  <a:lnTo>
                    <a:pt x="279523" y="91779"/>
                  </a:lnTo>
                  <a:close/>
                </a:path>
                <a:path w="430529" h="370839">
                  <a:moveTo>
                    <a:pt x="358661" y="24998"/>
                  </a:moveTo>
                  <a:lnTo>
                    <a:pt x="339497" y="24998"/>
                  </a:lnTo>
                  <a:lnTo>
                    <a:pt x="407682" y="122491"/>
                  </a:lnTo>
                  <a:lnTo>
                    <a:pt x="426852" y="122491"/>
                  </a:lnTo>
                  <a:lnTo>
                    <a:pt x="358661" y="24998"/>
                  </a:lnTo>
                  <a:close/>
                </a:path>
                <a:path w="430529" h="370839">
                  <a:moveTo>
                    <a:pt x="229901" y="15712"/>
                  </a:moveTo>
                  <a:lnTo>
                    <a:pt x="200985" y="15712"/>
                  </a:lnTo>
                  <a:lnTo>
                    <a:pt x="138154" y="112492"/>
                  </a:lnTo>
                  <a:lnTo>
                    <a:pt x="156766" y="112492"/>
                  </a:lnTo>
                  <a:lnTo>
                    <a:pt x="215265" y="22141"/>
                  </a:lnTo>
                  <a:lnTo>
                    <a:pt x="234042" y="22141"/>
                  </a:lnTo>
                  <a:lnTo>
                    <a:pt x="229901" y="15712"/>
                  </a:lnTo>
                  <a:close/>
                </a:path>
                <a:path w="430529" h="370839">
                  <a:moveTo>
                    <a:pt x="352166" y="15712"/>
                  </a:moveTo>
                  <a:lnTo>
                    <a:pt x="325931" y="15712"/>
                  </a:lnTo>
                  <a:lnTo>
                    <a:pt x="293088" y="112492"/>
                  </a:lnTo>
                  <a:lnTo>
                    <a:pt x="309702" y="112492"/>
                  </a:lnTo>
                  <a:lnTo>
                    <a:pt x="339497" y="24998"/>
                  </a:lnTo>
                  <a:lnTo>
                    <a:pt x="358661" y="24998"/>
                  </a:lnTo>
                  <a:lnTo>
                    <a:pt x="352166" y="15712"/>
                  </a:lnTo>
                  <a:close/>
                </a:path>
                <a:path w="430529" h="370839">
                  <a:moveTo>
                    <a:pt x="234042" y="22141"/>
                  </a:moveTo>
                  <a:lnTo>
                    <a:pt x="215265" y="22141"/>
                  </a:lnTo>
                  <a:lnTo>
                    <a:pt x="230258" y="45354"/>
                  </a:lnTo>
                  <a:lnTo>
                    <a:pt x="234542" y="41426"/>
                  </a:lnTo>
                  <a:lnTo>
                    <a:pt x="237755" y="36783"/>
                  </a:lnTo>
                  <a:lnTo>
                    <a:pt x="240253" y="31783"/>
                  </a:lnTo>
                  <a:lnTo>
                    <a:pt x="234042" y="22141"/>
                  </a:lnTo>
                  <a:close/>
                </a:path>
                <a:path w="430529" h="370839">
                  <a:moveTo>
                    <a:pt x="343067" y="2499"/>
                  </a:moveTo>
                  <a:lnTo>
                    <a:pt x="87462" y="2499"/>
                  </a:lnTo>
                  <a:lnTo>
                    <a:pt x="87462" y="2856"/>
                  </a:lnTo>
                  <a:lnTo>
                    <a:pt x="343067" y="2856"/>
                  </a:lnTo>
                  <a:lnTo>
                    <a:pt x="343067" y="2499"/>
                  </a:lnTo>
                  <a:close/>
                </a:path>
                <a:path w="430529" h="370839">
                  <a:moveTo>
                    <a:pt x="342710" y="2142"/>
                  </a:moveTo>
                  <a:lnTo>
                    <a:pt x="87819" y="2142"/>
                  </a:lnTo>
                  <a:lnTo>
                    <a:pt x="87819" y="2499"/>
                  </a:lnTo>
                  <a:lnTo>
                    <a:pt x="342710" y="2499"/>
                  </a:lnTo>
                  <a:lnTo>
                    <a:pt x="342710" y="2142"/>
                  </a:lnTo>
                  <a:close/>
                </a:path>
                <a:path w="430529" h="370839">
                  <a:moveTo>
                    <a:pt x="342353" y="1785"/>
                  </a:moveTo>
                  <a:lnTo>
                    <a:pt x="88176" y="1785"/>
                  </a:lnTo>
                  <a:lnTo>
                    <a:pt x="88176" y="2142"/>
                  </a:lnTo>
                  <a:lnTo>
                    <a:pt x="342353" y="2142"/>
                  </a:lnTo>
                  <a:lnTo>
                    <a:pt x="342353" y="1785"/>
                  </a:lnTo>
                  <a:close/>
                </a:path>
                <a:path w="430529" h="370839">
                  <a:moveTo>
                    <a:pt x="341995" y="1428"/>
                  </a:moveTo>
                  <a:lnTo>
                    <a:pt x="88532" y="1428"/>
                  </a:lnTo>
                  <a:lnTo>
                    <a:pt x="88532" y="1785"/>
                  </a:lnTo>
                  <a:lnTo>
                    <a:pt x="341995" y="1785"/>
                  </a:lnTo>
                  <a:lnTo>
                    <a:pt x="341995" y="1428"/>
                  </a:lnTo>
                  <a:close/>
                </a:path>
                <a:path w="430529" h="370839">
                  <a:moveTo>
                    <a:pt x="341638" y="1070"/>
                  </a:moveTo>
                  <a:lnTo>
                    <a:pt x="88889" y="1070"/>
                  </a:lnTo>
                  <a:lnTo>
                    <a:pt x="88889" y="1428"/>
                  </a:lnTo>
                  <a:lnTo>
                    <a:pt x="341638" y="1428"/>
                  </a:lnTo>
                  <a:lnTo>
                    <a:pt x="341638" y="1070"/>
                  </a:lnTo>
                  <a:close/>
                </a:path>
                <a:path w="430529" h="370839">
                  <a:moveTo>
                    <a:pt x="340925" y="713"/>
                  </a:moveTo>
                  <a:lnTo>
                    <a:pt x="89604" y="713"/>
                  </a:lnTo>
                  <a:lnTo>
                    <a:pt x="89604" y="1070"/>
                  </a:lnTo>
                  <a:lnTo>
                    <a:pt x="341282" y="1070"/>
                  </a:lnTo>
                  <a:lnTo>
                    <a:pt x="340925" y="713"/>
                  </a:lnTo>
                  <a:close/>
                </a:path>
                <a:path w="430529" h="370839">
                  <a:moveTo>
                    <a:pt x="340211" y="356"/>
                  </a:moveTo>
                  <a:lnTo>
                    <a:pt x="90318" y="356"/>
                  </a:lnTo>
                  <a:lnTo>
                    <a:pt x="90318" y="713"/>
                  </a:lnTo>
                  <a:lnTo>
                    <a:pt x="340211" y="713"/>
                  </a:lnTo>
                  <a:lnTo>
                    <a:pt x="340211" y="356"/>
                  </a:lnTo>
                  <a:close/>
                </a:path>
                <a:path w="430529" h="370839">
                  <a:moveTo>
                    <a:pt x="339140" y="0"/>
                  </a:moveTo>
                  <a:lnTo>
                    <a:pt x="91389" y="0"/>
                  </a:lnTo>
                  <a:lnTo>
                    <a:pt x="91032" y="356"/>
                  </a:lnTo>
                  <a:lnTo>
                    <a:pt x="339497" y="356"/>
                  </a:lnTo>
                  <a:lnTo>
                    <a:pt x="339140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3797705" y="1725181"/>
            <a:ext cx="1141095" cy="1141730"/>
            <a:chOff x="3797705" y="1725181"/>
            <a:chExt cx="1141095" cy="1141730"/>
          </a:xfrm>
        </p:grpSpPr>
        <p:pic>
          <p:nvPicPr>
            <p:cNvPr id="54" name="object 5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7705" y="1725181"/>
              <a:ext cx="1141058" cy="114123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8121" y="1835685"/>
              <a:ext cx="920224" cy="920224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4079313" y="2058734"/>
              <a:ext cx="577850" cy="473709"/>
            </a:xfrm>
            <a:custGeom>
              <a:avLst/>
              <a:gdLst/>
              <a:ahLst/>
              <a:cxnLst/>
              <a:rect l="l" t="t" r="r" b="b"/>
              <a:pathLst>
                <a:path w="577850" h="473710">
                  <a:moveTo>
                    <a:pt x="242669" y="414822"/>
                  </a:moveTo>
                  <a:lnTo>
                    <a:pt x="235268" y="414822"/>
                  </a:lnTo>
                  <a:lnTo>
                    <a:pt x="232185" y="417910"/>
                  </a:lnTo>
                  <a:lnTo>
                    <a:pt x="232185" y="436427"/>
                  </a:lnTo>
                  <a:lnTo>
                    <a:pt x="164965" y="436427"/>
                  </a:lnTo>
                  <a:lnTo>
                    <a:pt x="161881" y="439515"/>
                  </a:lnTo>
                  <a:lnTo>
                    <a:pt x="161881" y="470380"/>
                  </a:lnTo>
                  <a:lnTo>
                    <a:pt x="164965" y="473466"/>
                  </a:lnTo>
                  <a:lnTo>
                    <a:pt x="412875" y="473466"/>
                  </a:lnTo>
                  <a:lnTo>
                    <a:pt x="415959" y="470380"/>
                  </a:lnTo>
                  <a:lnTo>
                    <a:pt x="415959" y="459886"/>
                  </a:lnTo>
                  <a:lnTo>
                    <a:pt x="175449" y="459886"/>
                  </a:lnTo>
                  <a:lnTo>
                    <a:pt x="175449" y="450009"/>
                  </a:lnTo>
                  <a:lnTo>
                    <a:pt x="242669" y="450009"/>
                  </a:lnTo>
                  <a:lnTo>
                    <a:pt x="245752" y="446921"/>
                  </a:lnTo>
                  <a:lnTo>
                    <a:pt x="245752" y="417910"/>
                  </a:lnTo>
                  <a:lnTo>
                    <a:pt x="242669" y="414822"/>
                  </a:lnTo>
                  <a:close/>
                </a:path>
                <a:path w="577850" h="473710">
                  <a:moveTo>
                    <a:pt x="343498" y="414822"/>
                  </a:moveTo>
                  <a:lnTo>
                    <a:pt x="335789" y="414822"/>
                  </a:lnTo>
                  <a:lnTo>
                    <a:pt x="332705" y="417910"/>
                  </a:lnTo>
                  <a:lnTo>
                    <a:pt x="332705" y="446921"/>
                  </a:lnTo>
                  <a:lnTo>
                    <a:pt x="335789" y="450009"/>
                  </a:lnTo>
                  <a:lnTo>
                    <a:pt x="402391" y="450009"/>
                  </a:lnTo>
                  <a:lnTo>
                    <a:pt x="402391" y="459886"/>
                  </a:lnTo>
                  <a:lnTo>
                    <a:pt x="415959" y="459886"/>
                  </a:lnTo>
                  <a:lnTo>
                    <a:pt x="415959" y="439515"/>
                  </a:lnTo>
                  <a:lnTo>
                    <a:pt x="412875" y="436427"/>
                  </a:lnTo>
                  <a:lnTo>
                    <a:pt x="346273" y="436427"/>
                  </a:lnTo>
                  <a:lnTo>
                    <a:pt x="346273" y="417910"/>
                  </a:lnTo>
                  <a:lnTo>
                    <a:pt x="343498" y="414822"/>
                  </a:lnTo>
                  <a:close/>
                </a:path>
                <a:path w="577850" h="473710">
                  <a:moveTo>
                    <a:pt x="574757" y="0"/>
                  </a:moveTo>
                  <a:lnTo>
                    <a:pt x="3083" y="0"/>
                  </a:lnTo>
                  <a:lnTo>
                    <a:pt x="0" y="3086"/>
                  </a:lnTo>
                  <a:lnTo>
                    <a:pt x="0" y="400008"/>
                  </a:lnTo>
                  <a:lnTo>
                    <a:pt x="3083" y="403094"/>
                  </a:lnTo>
                  <a:lnTo>
                    <a:pt x="574757" y="403094"/>
                  </a:lnTo>
                  <a:lnTo>
                    <a:pt x="577841" y="400008"/>
                  </a:lnTo>
                  <a:lnTo>
                    <a:pt x="577841" y="389514"/>
                  </a:lnTo>
                  <a:lnTo>
                    <a:pt x="13567" y="389514"/>
                  </a:lnTo>
                  <a:lnTo>
                    <a:pt x="13567" y="350315"/>
                  </a:lnTo>
                  <a:lnTo>
                    <a:pt x="577841" y="350315"/>
                  </a:lnTo>
                  <a:lnTo>
                    <a:pt x="577841" y="336735"/>
                  </a:lnTo>
                  <a:lnTo>
                    <a:pt x="13567" y="336735"/>
                  </a:lnTo>
                  <a:lnTo>
                    <a:pt x="13567" y="13580"/>
                  </a:lnTo>
                  <a:lnTo>
                    <a:pt x="577841" y="13580"/>
                  </a:lnTo>
                  <a:lnTo>
                    <a:pt x="577841" y="3086"/>
                  </a:lnTo>
                  <a:lnTo>
                    <a:pt x="574757" y="0"/>
                  </a:lnTo>
                  <a:close/>
                </a:path>
                <a:path w="577850" h="473710">
                  <a:moveTo>
                    <a:pt x="577841" y="350315"/>
                  </a:moveTo>
                  <a:lnTo>
                    <a:pt x="564273" y="350315"/>
                  </a:lnTo>
                  <a:lnTo>
                    <a:pt x="564273" y="389514"/>
                  </a:lnTo>
                  <a:lnTo>
                    <a:pt x="577841" y="389514"/>
                  </a:lnTo>
                  <a:lnTo>
                    <a:pt x="577841" y="350315"/>
                  </a:lnTo>
                  <a:close/>
                </a:path>
                <a:path w="577850" h="473710">
                  <a:moveTo>
                    <a:pt x="577841" y="13580"/>
                  </a:moveTo>
                  <a:lnTo>
                    <a:pt x="564273" y="13580"/>
                  </a:lnTo>
                  <a:lnTo>
                    <a:pt x="564273" y="336735"/>
                  </a:lnTo>
                  <a:lnTo>
                    <a:pt x="577841" y="336735"/>
                  </a:lnTo>
                  <a:lnTo>
                    <a:pt x="577841" y="13580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108287" y="2089355"/>
              <a:ext cx="520065" cy="353695"/>
            </a:xfrm>
            <a:custGeom>
              <a:avLst/>
              <a:gdLst/>
              <a:ahLst/>
              <a:cxnLst/>
              <a:rect l="l" t="t" r="r" b="b"/>
              <a:pathLst>
                <a:path w="520064" h="353694">
                  <a:moveTo>
                    <a:pt x="267655" y="326156"/>
                  </a:moveTo>
                  <a:lnTo>
                    <a:pt x="252237" y="326156"/>
                  </a:lnTo>
                  <a:lnTo>
                    <a:pt x="246378" y="332327"/>
                  </a:lnTo>
                  <a:lnTo>
                    <a:pt x="246378" y="347446"/>
                  </a:lnTo>
                  <a:lnTo>
                    <a:pt x="252237" y="353618"/>
                  </a:lnTo>
                  <a:lnTo>
                    <a:pt x="267655" y="353618"/>
                  </a:lnTo>
                  <a:lnTo>
                    <a:pt x="273513" y="347446"/>
                  </a:lnTo>
                  <a:lnTo>
                    <a:pt x="273513" y="332327"/>
                  </a:lnTo>
                  <a:lnTo>
                    <a:pt x="267655" y="326156"/>
                  </a:lnTo>
                  <a:close/>
                </a:path>
                <a:path w="520064" h="353694">
                  <a:moveTo>
                    <a:pt x="518349" y="0"/>
                  </a:moveTo>
                  <a:lnTo>
                    <a:pt x="1541" y="0"/>
                  </a:lnTo>
                  <a:lnTo>
                    <a:pt x="0" y="1234"/>
                  </a:lnTo>
                  <a:lnTo>
                    <a:pt x="0" y="287585"/>
                  </a:lnTo>
                  <a:lnTo>
                    <a:pt x="1541" y="288819"/>
                  </a:lnTo>
                  <a:lnTo>
                    <a:pt x="518349" y="288819"/>
                  </a:lnTo>
                  <a:lnTo>
                    <a:pt x="519891" y="287585"/>
                  </a:lnTo>
                  <a:lnTo>
                    <a:pt x="519891" y="195632"/>
                  </a:lnTo>
                  <a:lnTo>
                    <a:pt x="51804" y="195632"/>
                  </a:lnTo>
                  <a:lnTo>
                    <a:pt x="47796" y="191311"/>
                  </a:lnTo>
                  <a:lnTo>
                    <a:pt x="47796" y="92878"/>
                  </a:lnTo>
                  <a:lnTo>
                    <a:pt x="51804" y="88559"/>
                  </a:lnTo>
                  <a:lnTo>
                    <a:pt x="144619" y="88559"/>
                  </a:lnTo>
                  <a:lnTo>
                    <a:pt x="157880" y="74056"/>
                  </a:lnTo>
                  <a:lnTo>
                    <a:pt x="161579" y="70354"/>
                  </a:lnTo>
                  <a:lnTo>
                    <a:pt x="167439" y="70045"/>
                  </a:lnTo>
                  <a:lnTo>
                    <a:pt x="519891" y="70045"/>
                  </a:lnTo>
                  <a:lnTo>
                    <a:pt x="519891" y="1234"/>
                  </a:lnTo>
                  <a:lnTo>
                    <a:pt x="518349" y="0"/>
                  </a:lnTo>
                  <a:close/>
                </a:path>
                <a:path w="520064" h="353694">
                  <a:moveTo>
                    <a:pt x="519891" y="70045"/>
                  </a:moveTo>
                  <a:lnTo>
                    <a:pt x="167439" y="70045"/>
                  </a:lnTo>
                  <a:lnTo>
                    <a:pt x="174839" y="76833"/>
                  </a:lnTo>
                  <a:lnTo>
                    <a:pt x="175148" y="82696"/>
                  </a:lnTo>
                  <a:lnTo>
                    <a:pt x="154487" y="105222"/>
                  </a:lnTo>
                  <a:lnTo>
                    <a:pt x="154487" y="191311"/>
                  </a:lnTo>
                  <a:lnTo>
                    <a:pt x="150478" y="195632"/>
                  </a:lnTo>
                  <a:lnTo>
                    <a:pt x="519891" y="195632"/>
                  </a:lnTo>
                  <a:lnTo>
                    <a:pt x="519891" y="182671"/>
                  </a:lnTo>
                  <a:lnTo>
                    <a:pt x="207834" y="182671"/>
                  </a:lnTo>
                  <a:lnTo>
                    <a:pt x="203824" y="178661"/>
                  </a:lnTo>
                  <a:lnTo>
                    <a:pt x="203824" y="168169"/>
                  </a:lnTo>
                  <a:lnTo>
                    <a:pt x="207834" y="164157"/>
                  </a:lnTo>
                  <a:lnTo>
                    <a:pt x="519891" y="164157"/>
                  </a:lnTo>
                  <a:lnTo>
                    <a:pt x="519891" y="119724"/>
                  </a:lnTo>
                  <a:lnTo>
                    <a:pt x="207834" y="119724"/>
                  </a:lnTo>
                  <a:lnTo>
                    <a:pt x="203824" y="115713"/>
                  </a:lnTo>
                  <a:lnTo>
                    <a:pt x="203824" y="105222"/>
                  </a:lnTo>
                  <a:lnTo>
                    <a:pt x="207834" y="101210"/>
                  </a:lnTo>
                  <a:lnTo>
                    <a:pt x="519891" y="101210"/>
                  </a:lnTo>
                  <a:lnTo>
                    <a:pt x="519891" y="70045"/>
                  </a:lnTo>
                  <a:close/>
                </a:path>
                <a:path w="520064" h="353694">
                  <a:moveTo>
                    <a:pt x="519891" y="164157"/>
                  </a:moveTo>
                  <a:lnTo>
                    <a:pt x="468087" y="164157"/>
                  </a:lnTo>
                  <a:lnTo>
                    <a:pt x="472095" y="168169"/>
                  </a:lnTo>
                  <a:lnTo>
                    <a:pt x="472095" y="178661"/>
                  </a:lnTo>
                  <a:lnTo>
                    <a:pt x="468087" y="182671"/>
                  </a:lnTo>
                  <a:lnTo>
                    <a:pt x="519891" y="182671"/>
                  </a:lnTo>
                  <a:lnTo>
                    <a:pt x="519891" y="164157"/>
                  </a:lnTo>
                  <a:close/>
                </a:path>
                <a:path w="520064" h="353694">
                  <a:moveTo>
                    <a:pt x="127969" y="107073"/>
                  </a:moveTo>
                  <a:lnTo>
                    <a:pt x="66297" y="107073"/>
                  </a:lnTo>
                  <a:lnTo>
                    <a:pt x="66297" y="177118"/>
                  </a:lnTo>
                  <a:lnTo>
                    <a:pt x="135986" y="177118"/>
                  </a:lnTo>
                  <a:lnTo>
                    <a:pt x="135986" y="159838"/>
                  </a:lnTo>
                  <a:lnTo>
                    <a:pt x="100216" y="159838"/>
                  </a:lnTo>
                  <a:lnTo>
                    <a:pt x="97442" y="159529"/>
                  </a:lnTo>
                  <a:lnTo>
                    <a:pt x="94974" y="158295"/>
                  </a:lnTo>
                  <a:lnTo>
                    <a:pt x="93432" y="155826"/>
                  </a:lnTo>
                  <a:lnTo>
                    <a:pt x="78323" y="134536"/>
                  </a:lnTo>
                  <a:lnTo>
                    <a:pt x="75548" y="130215"/>
                  </a:lnTo>
                  <a:lnTo>
                    <a:pt x="76473" y="124661"/>
                  </a:lnTo>
                  <a:lnTo>
                    <a:pt x="80482" y="121575"/>
                  </a:lnTo>
                  <a:lnTo>
                    <a:pt x="84799" y="118798"/>
                  </a:lnTo>
                  <a:lnTo>
                    <a:pt x="117259" y="118798"/>
                  </a:lnTo>
                  <a:lnTo>
                    <a:pt x="127969" y="107073"/>
                  </a:lnTo>
                  <a:close/>
                </a:path>
                <a:path w="520064" h="353694">
                  <a:moveTo>
                    <a:pt x="135986" y="125586"/>
                  </a:moveTo>
                  <a:lnTo>
                    <a:pt x="107925" y="156752"/>
                  </a:lnTo>
                  <a:lnTo>
                    <a:pt x="106075" y="158603"/>
                  </a:lnTo>
                  <a:lnTo>
                    <a:pt x="103609" y="159838"/>
                  </a:lnTo>
                  <a:lnTo>
                    <a:pt x="135986" y="159838"/>
                  </a:lnTo>
                  <a:lnTo>
                    <a:pt x="135986" y="125586"/>
                  </a:lnTo>
                  <a:close/>
                </a:path>
                <a:path w="520064" h="353694">
                  <a:moveTo>
                    <a:pt x="117259" y="118798"/>
                  </a:moveTo>
                  <a:lnTo>
                    <a:pt x="84799" y="118798"/>
                  </a:lnTo>
                  <a:lnTo>
                    <a:pt x="90657" y="119724"/>
                  </a:lnTo>
                  <a:lnTo>
                    <a:pt x="101758" y="135769"/>
                  </a:lnTo>
                  <a:lnTo>
                    <a:pt x="117259" y="118798"/>
                  </a:lnTo>
                  <a:close/>
                </a:path>
                <a:path w="520064" h="353694">
                  <a:moveTo>
                    <a:pt x="519891" y="101210"/>
                  </a:moveTo>
                  <a:lnTo>
                    <a:pt x="468087" y="101210"/>
                  </a:lnTo>
                  <a:lnTo>
                    <a:pt x="472095" y="105222"/>
                  </a:lnTo>
                  <a:lnTo>
                    <a:pt x="472095" y="115713"/>
                  </a:lnTo>
                  <a:lnTo>
                    <a:pt x="468087" y="119724"/>
                  </a:lnTo>
                  <a:lnTo>
                    <a:pt x="519891" y="119724"/>
                  </a:lnTo>
                  <a:lnTo>
                    <a:pt x="519891" y="10121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 descr=""/>
          <p:cNvGrpSpPr/>
          <p:nvPr/>
        </p:nvGrpSpPr>
        <p:grpSpPr>
          <a:xfrm>
            <a:off x="10063171" y="1725181"/>
            <a:ext cx="1141095" cy="1141730"/>
            <a:chOff x="10063171" y="1725181"/>
            <a:chExt cx="1141095" cy="1141730"/>
          </a:xfrm>
        </p:grpSpPr>
        <p:pic>
          <p:nvPicPr>
            <p:cNvPr id="59" name="object 5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63171" y="1725181"/>
              <a:ext cx="1141058" cy="1141234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85" y="1835685"/>
              <a:ext cx="920224" cy="920224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10347602" y="2023337"/>
              <a:ext cx="551815" cy="565150"/>
            </a:xfrm>
            <a:custGeom>
              <a:avLst/>
              <a:gdLst/>
              <a:ahLst/>
              <a:cxnLst/>
              <a:rect l="l" t="t" r="r" b="b"/>
              <a:pathLst>
                <a:path w="551815" h="565150">
                  <a:moveTo>
                    <a:pt x="416067" y="0"/>
                  </a:moveTo>
                  <a:lnTo>
                    <a:pt x="410358" y="356"/>
                  </a:lnTo>
                  <a:lnTo>
                    <a:pt x="406433" y="1070"/>
                  </a:lnTo>
                  <a:lnTo>
                    <a:pt x="405719" y="1070"/>
                  </a:lnTo>
                  <a:lnTo>
                    <a:pt x="405362" y="1428"/>
                  </a:lnTo>
                  <a:lnTo>
                    <a:pt x="259417" y="46429"/>
                  </a:lnTo>
                  <a:lnTo>
                    <a:pt x="257990" y="47144"/>
                  </a:lnTo>
                  <a:lnTo>
                    <a:pt x="255849" y="48572"/>
                  </a:lnTo>
                  <a:lnTo>
                    <a:pt x="4282" y="320370"/>
                  </a:lnTo>
                  <a:lnTo>
                    <a:pt x="1427" y="323584"/>
                  </a:lnTo>
                  <a:lnTo>
                    <a:pt x="0" y="327512"/>
                  </a:lnTo>
                  <a:lnTo>
                    <a:pt x="297" y="331083"/>
                  </a:lnTo>
                  <a:lnTo>
                    <a:pt x="356" y="336085"/>
                  </a:lnTo>
                  <a:lnTo>
                    <a:pt x="2141" y="339656"/>
                  </a:lnTo>
                  <a:lnTo>
                    <a:pt x="5353" y="342513"/>
                  </a:lnTo>
                  <a:lnTo>
                    <a:pt x="240504" y="561093"/>
                  </a:lnTo>
                  <a:lnTo>
                    <a:pt x="243359" y="563594"/>
                  </a:lnTo>
                  <a:lnTo>
                    <a:pt x="247285" y="565023"/>
                  </a:lnTo>
                  <a:lnTo>
                    <a:pt x="256205" y="565023"/>
                  </a:lnTo>
                  <a:lnTo>
                    <a:pt x="259774" y="563237"/>
                  </a:lnTo>
                  <a:lnTo>
                    <a:pt x="262629" y="560023"/>
                  </a:lnTo>
                  <a:lnTo>
                    <a:pt x="272547" y="549308"/>
                  </a:lnTo>
                  <a:lnTo>
                    <a:pt x="251211" y="549308"/>
                  </a:lnTo>
                  <a:lnTo>
                    <a:pt x="16057" y="331083"/>
                  </a:lnTo>
                  <a:lnTo>
                    <a:pt x="266197" y="61073"/>
                  </a:lnTo>
                  <a:lnTo>
                    <a:pt x="409287" y="16428"/>
                  </a:lnTo>
                  <a:lnTo>
                    <a:pt x="433800" y="16428"/>
                  </a:lnTo>
                  <a:lnTo>
                    <a:pt x="416067" y="0"/>
                  </a:lnTo>
                  <a:close/>
                </a:path>
                <a:path w="551815" h="565150">
                  <a:moveTo>
                    <a:pt x="433800" y="16428"/>
                  </a:moveTo>
                  <a:lnTo>
                    <a:pt x="410715" y="16428"/>
                  </a:lnTo>
                  <a:lnTo>
                    <a:pt x="534892" y="131790"/>
                  </a:lnTo>
                  <a:lnTo>
                    <a:pt x="534892" y="132505"/>
                  </a:lnTo>
                  <a:lnTo>
                    <a:pt x="501350" y="279297"/>
                  </a:lnTo>
                  <a:lnTo>
                    <a:pt x="251211" y="549308"/>
                  </a:lnTo>
                  <a:lnTo>
                    <a:pt x="272547" y="549308"/>
                  </a:lnTo>
                  <a:lnTo>
                    <a:pt x="514196" y="288225"/>
                  </a:lnTo>
                  <a:lnTo>
                    <a:pt x="515266" y="287511"/>
                  </a:lnTo>
                  <a:lnTo>
                    <a:pt x="515980" y="286082"/>
                  </a:lnTo>
                  <a:lnTo>
                    <a:pt x="516337" y="284653"/>
                  </a:lnTo>
                  <a:lnTo>
                    <a:pt x="550236" y="135719"/>
                  </a:lnTo>
                  <a:lnTo>
                    <a:pt x="550236" y="135361"/>
                  </a:lnTo>
                  <a:lnTo>
                    <a:pt x="551307" y="129647"/>
                  </a:lnTo>
                  <a:lnTo>
                    <a:pt x="549522" y="123932"/>
                  </a:lnTo>
                  <a:lnTo>
                    <a:pt x="545598" y="120004"/>
                  </a:lnTo>
                  <a:lnTo>
                    <a:pt x="433800" y="16428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0384750" y="2056103"/>
              <a:ext cx="481965" cy="495934"/>
            </a:xfrm>
            <a:custGeom>
              <a:avLst/>
              <a:gdLst/>
              <a:ahLst/>
              <a:cxnLst/>
              <a:rect l="l" t="t" r="r" b="b"/>
              <a:pathLst>
                <a:path w="481965" h="495935">
                  <a:moveTo>
                    <a:pt x="369342" y="0"/>
                  </a:moveTo>
                  <a:lnTo>
                    <a:pt x="237307" y="41081"/>
                  </a:lnTo>
                  <a:lnTo>
                    <a:pt x="0" y="297580"/>
                  </a:lnTo>
                  <a:lnTo>
                    <a:pt x="213398" y="495490"/>
                  </a:lnTo>
                  <a:lnTo>
                    <a:pt x="295364" y="406895"/>
                  </a:lnTo>
                  <a:lnTo>
                    <a:pt x="210186" y="406895"/>
                  </a:lnTo>
                  <a:lnTo>
                    <a:pt x="202524" y="406169"/>
                  </a:lnTo>
                  <a:lnTo>
                    <a:pt x="170558" y="375675"/>
                  </a:lnTo>
                  <a:lnTo>
                    <a:pt x="169504" y="367598"/>
                  </a:lnTo>
                  <a:lnTo>
                    <a:pt x="169925" y="360453"/>
                  </a:lnTo>
                  <a:lnTo>
                    <a:pt x="169972" y="359655"/>
                  </a:lnTo>
                  <a:lnTo>
                    <a:pt x="193352" y="328927"/>
                  </a:lnTo>
                  <a:lnTo>
                    <a:pt x="208535" y="325444"/>
                  </a:lnTo>
                  <a:lnTo>
                    <a:pt x="370721" y="325444"/>
                  </a:lnTo>
                  <a:lnTo>
                    <a:pt x="389890" y="304725"/>
                  </a:lnTo>
                  <a:lnTo>
                    <a:pt x="85288" y="304725"/>
                  </a:lnTo>
                  <a:lnTo>
                    <a:pt x="81719" y="301866"/>
                  </a:lnTo>
                  <a:lnTo>
                    <a:pt x="81005" y="293293"/>
                  </a:lnTo>
                  <a:lnTo>
                    <a:pt x="84217" y="289363"/>
                  </a:lnTo>
                  <a:lnTo>
                    <a:pt x="88499" y="289006"/>
                  </a:lnTo>
                  <a:lnTo>
                    <a:pt x="328660" y="266500"/>
                  </a:lnTo>
                  <a:lnTo>
                    <a:pt x="332943" y="266142"/>
                  </a:lnTo>
                  <a:lnTo>
                    <a:pt x="425586" y="266142"/>
                  </a:lnTo>
                  <a:lnTo>
                    <a:pt x="439467" y="251138"/>
                  </a:lnTo>
                  <a:lnTo>
                    <a:pt x="203762" y="251138"/>
                  </a:lnTo>
                  <a:lnTo>
                    <a:pt x="196358" y="250463"/>
                  </a:lnTo>
                  <a:lnTo>
                    <a:pt x="189221" y="248414"/>
                  </a:lnTo>
                  <a:lnTo>
                    <a:pt x="182485" y="244959"/>
                  </a:lnTo>
                  <a:lnTo>
                    <a:pt x="176284" y="240064"/>
                  </a:lnTo>
                  <a:lnTo>
                    <a:pt x="166972" y="227204"/>
                  </a:lnTo>
                  <a:lnTo>
                    <a:pt x="166867" y="227058"/>
                  </a:lnTo>
                  <a:lnTo>
                    <a:pt x="163304" y="211842"/>
                  </a:lnTo>
                  <a:lnTo>
                    <a:pt x="165677" y="196481"/>
                  </a:lnTo>
                  <a:lnTo>
                    <a:pt x="167560" y="193311"/>
                  </a:lnTo>
                  <a:lnTo>
                    <a:pt x="202335" y="169688"/>
                  </a:lnTo>
                  <a:lnTo>
                    <a:pt x="466497" y="169688"/>
                  </a:lnTo>
                  <a:lnTo>
                    <a:pt x="476529" y="125658"/>
                  </a:lnTo>
                  <a:lnTo>
                    <a:pt x="386515" y="125658"/>
                  </a:lnTo>
                  <a:lnTo>
                    <a:pt x="375202" y="123838"/>
                  </a:lnTo>
                  <a:lnTo>
                    <a:pt x="365060" y="117530"/>
                  </a:lnTo>
                  <a:lnTo>
                    <a:pt x="358106" y="107924"/>
                  </a:lnTo>
                  <a:lnTo>
                    <a:pt x="355469" y="96677"/>
                  </a:lnTo>
                  <a:lnTo>
                    <a:pt x="357181" y="85229"/>
                  </a:lnTo>
                  <a:lnTo>
                    <a:pt x="363275" y="75020"/>
                  </a:lnTo>
                  <a:lnTo>
                    <a:pt x="373022" y="68065"/>
                  </a:lnTo>
                  <a:lnTo>
                    <a:pt x="384241" y="65463"/>
                  </a:lnTo>
                  <a:lnTo>
                    <a:pt x="439661" y="65463"/>
                  </a:lnTo>
                  <a:lnTo>
                    <a:pt x="369342" y="0"/>
                  </a:lnTo>
                  <a:close/>
                </a:path>
                <a:path w="481965" h="495935">
                  <a:moveTo>
                    <a:pt x="370721" y="325444"/>
                  </a:moveTo>
                  <a:lnTo>
                    <a:pt x="208535" y="325444"/>
                  </a:lnTo>
                  <a:lnTo>
                    <a:pt x="223919" y="327855"/>
                  </a:lnTo>
                  <a:lnTo>
                    <a:pt x="237663" y="336161"/>
                  </a:lnTo>
                  <a:lnTo>
                    <a:pt x="247081" y="349318"/>
                  </a:lnTo>
                  <a:lnTo>
                    <a:pt x="250644" y="364517"/>
                  </a:lnTo>
                  <a:lnTo>
                    <a:pt x="248252" y="379918"/>
                  </a:lnTo>
                  <a:lnTo>
                    <a:pt x="219531" y="405834"/>
                  </a:lnTo>
                  <a:lnTo>
                    <a:pt x="211613" y="406895"/>
                  </a:lnTo>
                  <a:lnTo>
                    <a:pt x="295364" y="406895"/>
                  </a:lnTo>
                  <a:lnTo>
                    <a:pt x="370721" y="325444"/>
                  </a:lnTo>
                  <a:close/>
                </a:path>
                <a:path w="481965" h="495935">
                  <a:moveTo>
                    <a:pt x="216253" y="341162"/>
                  </a:moveTo>
                  <a:lnTo>
                    <a:pt x="203405" y="341162"/>
                  </a:lnTo>
                  <a:lnTo>
                    <a:pt x="196625" y="343664"/>
                  </a:lnTo>
                  <a:lnTo>
                    <a:pt x="191630" y="349022"/>
                  </a:lnTo>
                  <a:lnTo>
                    <a:pt x="187347" y="354023"/>
                  </a:lnTo>
                  <a:lnTo>
                    <a:pt x="184849" y="360453"/>
                  </a:lnTo>
                  <a:lnTo>
                    <a:pt x="185063" y="364517"/>
                  </a:lnTo>
                  <a:lnTo>
                    <a:pt x="185098" y="365187"/>
                  </a:lnTo>
                  <a:lnTo>
                    <a:pt x="185206" y="373672"/>
                  </a:lnTo>
                  <a:lnTo>
                    <a:pt x="187979" y="379918"/>
                  </a:lnTo>
                  <a:lnTo>
                    <a:pt x="188061" y="380102"/>
                  </a:lnTo>
                  <a:lnTo>
                    <a:pt x="193057" y="384389"/>
                  </a:lnTo>
                  <a:lnTo>
                    <a:pt x="201488" y="389541"/>
                  </a:lnTo>
                  <a:lnTo>
                    <a:pt x="210989" y="391042"/>
                  </a:lnTo>
                  <a:lnTo>
                    <a:pt x="220356" y="388860"/>
                  </a:lnTo>
                  <a:lnTo>
                    <a:pt x="228385" y="382960"/>
                  </a:lnTo>
                  <a:lnTo>
                    <a:pt x="233532" y="374576"/>
                  </a:lnTo>
                  <a:lnTo>
                    <a:pt x="235032" y="365187"/>
                  </a:lnTo>
                  <a:lnTo>
                    <a:pt x="232851" y="355933"/>
                  </a:lnTo>
                  <a:lnTo>
                    <a:pt x="226957" y="347950"/>
                  </a:lnTo>
                  <a:lnTo>
                    <a:pt x="222318" y="343306"/>
                  </a:lnTo>
                  <a:lnTo>
                    <a:pt x="216253" y="341162"/>
                  </a:lnTo>
                  <a:close/>
                </a:path>
                <a:path w="481965" h="495935">
                  <a:moveTo>
                    <a:pt x="425586" y="266142"/>
                  </a:moveTo>
                  <a:lnTo>
                    <a:pt x="332943" y="266142"/>
                  </a:lnTo>
                  <a:lnTo>
                    <a:pt x="336868" y="269358"/>
                  </a:lnTo>
                  <a:lnTo>
                    <a:pt x="337582" y="277931"/>
                  </a:lnTo>
                  <a:lnTo>
                    <a:pt x="334370" y="281861"/>
                  </a:lnTo>
                  <a:lnTo>
                    <a:pt x="330088" y="282218"/>
                  </a:lnTo>
                  <a:lnTo>
                    <a:pt x="89927" y="304725"/>
                  </a:lnTo>
                  <a:lnTo>
                    <a:pt x="389890" y="304725"/>
                  </a:lnTo>
                  <a:lnTo>
                    <a:pt x="425586" y="266142"/>
                  </a:lnTo>
                  <a:close/>
                </a:path>
                <a:path w="481965" h="495935">
                  <a:moveTo>
                    <a:pt x="466497" y="169688"/>
                  </a:moveTo>
                  <a:lnTo>
                    <a:pt x="202335" y="169688"/>
                  </a:lnTo>
                  <a:lnTo>
                    <a:pt x="210269" y="170157"/>
                  </a:lnTo>
                  <a:lnTo>
                    <a:pt x="217902" y="172100"/>
                  </a:lnTo>
                  <a:lnTo>
                    <a:pt x="243390" y="200751"/>
                  </a:lnTo>
                  <a:lnTo>
                    <a:pt x="244444" y="208627"/>
                  </a:lnTo>
                  <a:lnTo>
                    <a:pt x="243966" y="216129"/>
                  </a:lnTo>
                  <a:lnTo>
                    <a:pt x="219821" y="247744"/>
                  </a:lnTo>
                  <a:lnTo>
                    <a:pt x="203762" y="251138"/>
                  </a:lnTo>
                  <a:lnTo>
                    <a:pt x="439467" y="251138"/>
                  </a:lnTo>
                  <a:lnTo>
                    <a:pt x="450705" y="238992"/>
                  </a:lnTo>
                  <a:lnTo>
                    <a:pt x="466390" y="170157"/>
                  </a:lnTo>
                  <a:lnTo>
                    <a:pt x="466497" y="169688"/>
                  </a:lnTo>
                  <a:close/>
                </a:path>
                <a:path w="481965" h="495935">
                  <a:moveTo>
                    <a:pt x="209829" y="185407"/>
                  </a:moveTo>
                  <a:lnTo>
                    <a:pt x="196982" y="185407"/>
                  </a:lnTo>
                  <a:lnTo>
                    <a:pt x="190559" y="187907"/>
                  </a:lnTo>
                  <a:lnTo>
                    <a:pt x="185536" y="193311"/>
                  </a:lnTo>
                  <a:lnTo>
                    <a:pt x="180416" y="201705"/>
                  </a:lnTo>
                  <a:lnTo>
                    <a:pt x="178916" y="211217"/>
                  </a:lnTo>
                  <a:lnTo>
                    <a:pt x="181097" y="220594"/>
                  </a:lnTo>
                  <a:lnTo>
                    <a:pt x="186990" y="228633"/>
                  </a:lnTo>
                  <a:lnTo>
                    <a:pt x="195365" y="233784"/>
                  </a:lnTo>
                  <a:lnTo>
                    <a:pt x="204744" y="235286"/>
                  </a:lnTo>
                  <a:lnTo>
                    <a:pt x="213988" y="233103"/>
                  </a:lnTo>
                  <a:lnTo>
                    <a:pt x="221961" y="227204"/>
                  </a:lnTo>
                  <a:lnTo>
                    <a:pt x="226601" y="222559"/>
                  </a:lnTo>
                  <a:lnTo>
                    <a:pt x="229099" y="216129"/>
                  </a:lnTo>
                  <a:lnTo>
                    <a:pt x="228385" y="202554"/>
                  </a:lnTo>
                  <a:lnTo>
                    <a:pt x="225530" y="196481"/>
                  </a:lnTo>
                  <a:lnTo>
                    <a:pt x="220891" y="191837"/>
                  </a:lnTo>
                  <a:lnTo>
                    <a:pt x="215896" y="187549"/>
                  </a:lnTo>
                  <a:lnTo>
                    <a:pt x="209829" y="185407"/>
                  </a:lnTo>
                  <a:close/>
                </a:path>
                <a:path w="481965" h="495935">
                  <a:moveTo>
                    <a:pt x="439661" y="65463"/>
                  </a:moveTo>
                  <a:lnTo>
                    <a:pt x="384241" y="65463"/>
                  </a:lnTo>
                  <a:lnTo>
                    <a:pt x="395593" y="67283"/>
                  </a:lnTo>
                  <a:lnTo>
                    <a:pt x="405740" y="73591"/>
                  </a:lnTo>
                  <a:lnTo>
                    <a:pt x="412688" y="83147"/>
                  </a:lnTo>
                  <a:lnTo>
                    <a:pt x="415287" y="94310"/>
                  </a:lnTo>
                  <a:lnTo>
                    <a:pt x="413469" y="105742"/>
                  </a:lnTo>
                  <a:lnTo>
                    <a:pt x="407168" y="116102"/>
                  </a:lnTo>
                  <a:lnTo>
                    <a:pt x="397628" y="123057"/>
                  </a:lnTo>
                  <a:lnTo>
                    <a:pt x="386515" y="125658"/>
                  </a:lnTo>
                  <a:lnTo>
                    <a:pt x="476529" y="125658"/>
                  </a:lnTo>
                  <a:lnTo>
                    <a:pt x="481393" y="104313"/>
                  </a:lnTo>
                  <a:lnTo>
                    <a:pt x="439661" y="65463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8496803" y="1725181"/>
            <a:ext cx="1141095" cy="1141730"/>
            <a:chOff x="8496803" y="1725181"/>
            <a:chExt cx="1141095" cy="1141730"/>
          </a:xfrm>
        </p:grpSpPr>
        <p:pic>
          <p:nvPicPr>
            <p:cNvPr id="64" name="object 6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96803" y="1725181"/>
              <a:ext cx="1141058" cy="1141234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07218" y="1835685"/>
              <a:ext cx="920222" cy="920224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5453" y="2008718"/>
              <a:ext cx="203026" cy="106970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8884315" y="2130789"/>
              <a:ext cx="361315" cy="443865"/>
            </a:xfrm>
            <a:custGeom>
              <a:avLst/>
              <a:gdLst/>
              <a:ahLst/>
              <a:cxnLst/>
              <a:rect l="l" t="t" r="r" b="b"/>
              <a:pathLst>
                <a:path w="361315" h="443864">
                  <a:moveTo>
                    <a:pt x="344257" y="0"/>
                  </a:moveTo>
                  <a:lnTo>
                    <a:pt x="17042" y="0"/>
                  </a:lnTo>
                  <a:lnTo>
                    <a:pt x="13633" y="3409"/>
                  </a:lnTo>
                  <a:lnTo>
                    <a:pt x="13633" y="7503"/>
                  </a:lnTo>
                  <a:lnTo>
                    <a:pt x="0" y="436208"/>
                  </a:lnTo>
                  <a:lnTo>
                    <a:pt x="0" y="440301"/>
                  </a:lnTo>
                  <a:lnTo>
                    <a:pt x="3408" y="443711"/>
                  </a:lnTo>
                  <a:lnTo>
                    <a:pt x="353801" y="443711"/>
                  </a:lnTo>
                  <a:lnTo>
                    <a:pt x="357892" y="443711"/>
                  </a:lnTo>
                  <a:lnTo>
                    <a:pt x="361301" y="440301"/>
                  </a:lnTo>
                  <a:lnTo>
                    <a:pt x="361301" y="436208"/>
                  </a:lnTo>
                  <a:lnTo>
                    <a:pt x="347666" y="7503"/>
                  </a:lnTo>
                  <a:lnTo>
                    <a:pt x="347666" y="3409"/>
                  </a:lnTo>
                  <a:lnTo>
                    <a:pt x="344257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/>
          <p:nvPr/>
        </p:nvSpPr>
        <p:spPr>
          <a:xfrm>
            <a:off x="622300" y="4799567"/>
            <a:ext cx="10985500" cy="12700"/>
          </a:xfrm>
          <a:custGeom>
            <a:avLst/>
            <a:gdLst/>
            <a:ahLst/>
            <a:cxnLst/>
            <a:rect l="l" t="t" r="r" b="b"/>
            <a:pathLst>
              <a:path w="10985500" h="12700">
                <a:moveTo>
                  <a:pt x="10982657" y="0"/>
                </a:moveTo>
                <a:lnTo>
                  <a:pt x="10937543" y="0"/>
                </a:lnTo>
                <a:lnTo>
                  <a:pt x="10934699" y="2843"/>
                </a:lnTo>
                <a:lnTo>
                  <a:pt x="10934699" y="9857"/>
                </a:lnTo>
                <a:lnTo>
                  <a:pt x="10937543" y="12700"/>
                </a:lnTo>
                <a:lnTo>
                  <a:pt x="10982657" y="12700"/>
                </a:lnTo>
                <a:lnTo>
                  <a:pt x="10985499" y="9857"/>
                </a:lnTo>
                <a:lnTo>
                  <a:pt x="10985499" y="2843"/>
                </a:lnTo>
                <a:lnTo>
                  <a:pt x="10982657" y="0"/>
                </a:lnTo>
                <a:close/>
              </a:path>
              <a:path w="10985500" h="12700">
                <a:moveTo>
                  <a:pt x="10893757" y="0"/>
                </a:moveTo>
                <a:lnTo>
                  <a:pt x="10848643" y="0"/>
                </a:lnTo>
                <a:lnTo>
                  <a:pt x="10845799" y="2843"/>
                </a:lnTo>
                <a:lnTo>
                  <a:pt x="10845799" y="9857"/>
                </a:lnTo>
                <a:lnTo>
                  <a:pt x="10848643" y="12700"/>
                </a:lnTo>
                <a:lnTo>
                  <a:pt x="10893757" y="12700"/>
                </a:lnTo>
                <a:lnTo>
                  <a:pt x="10896599" y="9857"/>
                </a:lnTo>
                <a:lnTo>
                  <a:pt x="10896599" y="2843"/>
                </a:lnTo>
                <a:lnTo>
                  <a:pt x="10893757" y="0"/>
                </a:lnTo>
                <a:close/>
              </a:path>
              <a:path w="10985500" h="12700">
                <a:moveTo>
                  <a:pt x="10804857" y="0"/>
                </a:moveTo>
                <a:lnTo>
                  <a:pt x="10759743" y="0"/>
                </a:lnTo>
                <a:lnTo>
                  <a:pt x="10756899" y="2843"/>
                </a:lnTo>
                <a:lnTo>
                  <a:pt x="10756899" y="9857"/>
                </a:lnTo>
                <a:lnTo>
                  <a:pt x="10759743" y="12700"/>
                </a:lnTo>
                <a:lnTo>
                  <a:pt x="10804857" y="12700"/>
                </a:lnTo>
                <a:lnTo>
                  <a:pt x="10807699" y="9857"/>
                </a:lnTo>
                <a:lnTo>
                  <a:pt x="10807699" y="2843"/>
                </a:lnTo>
                <a:lnTo>
                  <a:pt x="10804857" y="0"/>
                </a:lnTo>
                <a:close/>
              </a:path>
              <a:path w="10985500" h="12700">
                <a:moveTo>
                  <a:pt x="10715957" y="0"/>
                </a:moveTo>
                <a:lnTo>
                  <a:pt x="10670843" y="0"/>
                </a:lnTo>
                <a:lnTo>
                  <a:pt x="10667999" y="2843"/>
                </a:lnTo>
                <a:lnTo>
                  <a:pt x="10667999" y="9857"/>
                </a:lnTo>
                <a:lnTo>
                  <a:pt x="10670843" y="12700"/>
                </a:lnTo>
                <a:lnTo>
                  <a:pt x="10715957" y="12700"/>
                </a:lnTo>
                <a:lnTo>
                  <a:pt x="10718799" y="9857"/>
                </a:lnTo>
                <a:lnTo>
                  <a:pt x="10718799" y="2843"/>
                </a:lnTo>
                <a:lnTo>
                  <a:pt x="10715957" y="0"/>
                </a:lnTo>
                <a:close/>
              </a:path>
              <a:path w="10985500" h="12700">
                <a:moveTo>
                  <a:pt x="10627057" y="0"/>
                </a:moveTo>
                <a:lnTo>
                  <a:pt x="10581943" y="0"/>
                </a:lnTo>
                <a:lnTo>
                  <a:pt x="10579099" y="2843"/>
                </a:lnTo>
                <a:lnTo>
                  <a:pt x="10579099" y="9857"/>
                </a:lnTo>
                <a:lnTo>
                  <a:pt x="10581943" y="12700"/>
                </a:lnTo>
                <a:lnTo>
                  <a:pt x="10627057" y="12700"/>
                </a:lnTo>
                <a:lnTo>
                  <a:pt x="10629899" y="9857"/>
                </a:lnTo>
                <a:lnTo>
                  <a:pt x="10629899" y="2843"/>
                </a:lnTo>
                <a:lnTo>
                  <a:pt x="10627057" y="0"/>
                </a:lnTo>
                <a:close/>
              </a:path>
              <a:path w="10985500" h="12700">
                <a:moveTo>
                  <a:pt x="10538157" y="0"/>
                </a:moveTo>
                <a:lnTo>
                  <a:pt x="10493043" y="0"/>
                </a:lnTo>
                <a:lnTo>
                  <a:pt x="10490199" y="2843"/>
                </a:lnTo>
                <a:lnTo>
                  <a:pt x="10490199" y="9857"/>
                </a:lnTo>
                <a:lnTo>
                  <a:pt x="10493043" y="12700"/>
                </a:lnTo>
                <a:lnTo>
                  <a:pt x="10538157" y="12700"/>
                </a:lnTo>
                <a:lnTo>
                  <a:pt x="10540999" y="9857"/>
                </a:lnTo>
                <a:lnTo>
                  <a:pt x="10540999" y="2843"/>
                </a:lnTo>
                <a:lnTo>
                  <a:pt x="10538157" y="0"/>
                </a:lnTo>
                <a:close/>
              </a:path>
              <a:path w="10985500" h="12700">
                <a:moveTo>
                  <a:pt x="10449257" y="0"/>
                </a:moveTo>
                <a:lnTo>
                  <a:pt x="10404143" y="0"/>
                </a:lnTo>
                <a:lnTo>
                  <a:pt x="10401299" y="2843"/>
                </a:lnTo>
                <a:lnTo>
                  <a:pt x="10401299" y="9857"/>
                </a:lnTo>
                <a:lnTo>
                  <a:pt x="10404143" y="12700"/>
                </a:lnTo>
                <a:lnTo>
                  <a:pt x="10449257" y="12700"/>
                </a:lnTo>
                <a:lnTo>
                  <a:pt x="10452099" y="9857"/>
                </a:lnTo>
                <a:lnTo>
                  <a:pt x="10452099" y="2843"/>
                </a:lnTo>
                <a:lnTo>
                  <a:pt x="10449257" y="0"/>
                </a:lnTo>
                <a:close/>
              </a:path>
              <a:path w="10985500" h="12700">
                <a:moveTo>
                  <a:pt x="10360357" y="0"/>
                </a:moveTo>
                <a:lnTo>
                  <a:pt x="10315243" y="0"/>
                </a:lnTo>
                <a:lnTo>
                  <a:pt x="10312399" y="2843"/>
                </a:lnTo>
                <a:lnTo>
                  <a:pt x="10312399" y="9857"/>
                </a:lnTo>
                <a:lnTo>
                  <a:pt x="10315243" y="12700"/>
                </a:lnTo>
                <a:lnTo>
                  <a:pt x="10360357" y="12700"/>
                </a:lnTo>
                <a:lnTo>
                  <a:pt x="10363199" y="9857"/>
                </a:lnTo>
                <a:lnTo>
                  <a:pt x="10363199" y="2843"/>
                </a:lnTo>
                <a:lnTo>
                  <a:pt x="10360357" y="0"/>
                </a:lnTo>
                <a:close/>
              </a:path>
              <a:path w="10985500" h="12700">
                <a:moveTo>
                  <a:pt x="10271457" y="0"/>
                </a:moveTo>
                <a:lnTo>
                  <a:pt x="10226343" y="0"/>
                </a:lnTo>
                <a:lnTo>
                  <a:pt x="10223499" y="2843"/>
                </a:lnTo>
                <a:lnTo>
                  <a:pt x="10223499" y="9857"/>
                </a:lnTo>
                <a:lnTo>
                  <a:pt x="10226343" y="12700"/>
                </a:lnTo>
                <a:lnTo>
                  <a:pt x="10271457" y="12700"/>
                </a:lnTo>
                <a:lnTo>
                  <a:pt x="10274299" y="9857"/>
                </a:lnTo>
                <a:lnTo>
                  <a:pt x="10274299" y="2843"/>
                </a:lnTo>
                <a:lnTo>
                  <a:pt x="10271457" y="0"/>
                </a:lnTo>
                <a:close/>
              </a:path>
              <a:path w="10985500" h="12700">
                <a:moveTo>
                  <a:pt x="10182557" y="0"/>
                </a:moveTo>
                <a:lnTo>
                  <a:pt x="10137443" y="0"/>
                </a:lnTo>
                <a:lnTo>
                  <a:pt x="10134599" y="2843"/>
                </a:lnTo>
                <a:lnTo>
                  <a:pt x="10134599" y="9857"/>
                </a:lnTo>
                <a:lnTo>
                  <a:pt x="10137443" y="12700"/>
                </a:lnTo>
                <a:lnTo>
                  <a:pt x="10182557" y="12700"/>
                </a:lnTo>
                <a:lnTo>
                  <a:pt x="10185399" y="9857"/>
                </a:lnTo>
                <a:lnTo>
                  <a:pt x="10185399" y="2843"/>
                </a:lnTo>
                <a:lnTo>
                  <a:pt x="10182557" y="0"/>
                </a:lnTo>
                <a:close/>
              </a:path>
              <a:path w="10985500" h="12700">
                <a:moveTo>
                  <a:pt x="10093657" y="0"/>
                </a:moveTo>
                <a:lnTo>
                  <a:pt x="10048543" y="0"/>
                </a:lnTo>
                <a:lnTo>
                  <a:pt x="10045699" y="2843"/>
                </a:lnTo>
                <a:lnTo>
                  <a:pt x="10045699" y="9857"/>
                </a:lnTo>
                <a:lnTo>
                  <a:pt x="10048543" y="12700"/>
                </a:lnTo>
                <a:lnTo>
                  <a:pt x="10093657" y="12700"/>
                </a:lnTo>
                <a:lnTo>
                  <a:pt x="10096499" y="9857"/>
                </a:lnTo>
                <a:lnTo>
                  <a:pt x="10096499" y="2843"/>
                </a:lnTo>
                <a:lnTo>
                  <a:pt x="10093657" y="0"/>
                </a:lnTo>
                <a:close/>
              </a:path>
              <a:path w="10985500" h="12700">
                <a:moveTo>
                  <a:pt x="10004757" y="0"/>
                </a:moveTo>
                <a:lnTo>
                  <a:pt x="9959643" y="0"/>
                </a:lnTo>
                <a:lnTo>
                  <a:pt x="9956799" y="2843"/>
                </a:lnTo>
                <a:lnTo>
                  <a:pt x="9956799" y="9857"/>
                </a:lnTo>
                <a:lnTo>
                  <a:pt x="9959643" y="12700"/>
                </a:lnTo>
                <a:lnTo>
                  <a:pt x="10004757" y="12700"/>
                </a:lnTo>
                <a:lnTo>
                  <a:pt x="10007599" y="9857"/>
                </a:lnTo>
                <a:lnTo>
                  <a:pt x="10007599" y="2843"/>
                </a:lnTo>
                <a:lnTo>
                  <a:pt x="10004757" y="0"/>
                </a:lnTo>
                <a:close/>
              </a:path>
              <a:path w="10985500" h="12700">
                <a:moveTo>
                  <a:pt x="9915857" y="0"/>
                </a:moveTo>
                <a:lnTo>
                  <a:pt x="9870743" y="0"/>
                </a:lnTo>
                <a:lnTo>
                  <a:pt x="9867899" y="2843"/>
                </a:lnTo>
                <a:lnTo>
                  <a:pt x="9867899" y="9857"/>
                </a:lnTo>
                <a:lnTo>
                  <a:pt x="9870743" y="12700"/>
                </a:lnTo>
                <a:lnTo>
                  <a:pt x="9915857" y="12700"/>
                </a:lnTo>
                <a:lnTo>
                  <a:pt x="9918699" y="9857"/>
                </a:lnTo>
                <a:lnTo>
                  <a:pt x="9918699" y="2843"/>
                </a:lnTo>
                <a:lnTo>
                  <a:pt x="9915857" y="0"/>
                </a:lnTo>
                <a:close/>
              </a:path>
              <a:path w="10985500" h="12700">
                <a:moveTo>
                  <a:pt x="9826957" y="0"/>
                </a:moveTo>
                <a:lnTo>
                  <a:pt x="9781843" y="0"/>
                </a:lnTo>
                <a:lnTo>
                  <a:pt x="9778999" y="2843"/>
                </a:lnTo>
                <a:lnTo>
                  <a:pt x="9778999" y="9857"/>
                </a:lnTo>
                <a:lnTo>
                  <a:pt x="9781843" y="12700"/>
                </a:lnTo>
                <a:lnTo>
                  <a:pt x="9826957" y="12700"/>
                </a:lnTo>
                <a:lnTo>
                  <a:pt x="9829799" y="9857"/>
                </a:lnTo>
                <a:lnTo>
                  <a:pt x="9829799" y="2843"/>
                </a:lnTo>
                <a:lnTo>
                  <a:pt x="9826957" y="0"/>
                </a:lnTo>
                <a:close/>
              </a:path>
              <a:path w="10985500" h="12700">
                <a:moveTo>
                  <a:pt x="9738057" y="0"/>
                </a:moveTo>
                <a:lnTo>
                  <a:pt x="9692943" y="0"/>
                </a:lnTo>
                <a:lnTo>
                  <a:pt x="9690099" y="2843"/>
                </a:lnTo>
                <a:lnTo>
                  <a:pt x="9690099" y="9857"/>
                </a:lnTo>
                <a:lnTo>
                  <a:pt x="9692943" y="12700"/>
                </a:lnTo>
                <a:lnTo>
                  <a:pt x="9738057" y="12700"/>
                </a:lnTo>
                <a:lnTo>
                  <a:pt x="9740899" y="9857"/>
                </a:lnTo>
                <a:lnTo>
                  <a:pt x="9740899" y="2843"/>
                </a:lnTo>
                <a:lnTo>
                  <a:pt x="9738057" y="0"/>
                </a:lnTo>
                <a:close/>
              </a:path>
              <a:path w="10985500" h="12700">
                <a:moveTo>
                  <a:pt x="9649157" y="0"/>
                </a:moveTo>
                <a:lnTo>
                  <a:pt x="9604043" y="0"/>
                </a:lnTo>
                <a:lnTo>
                  <a:pt x="9601199" y="2843"/>
                </a:lnTo>
                <a:lnTo>
                  <a:pt x="9601199" y="9857"/>
                </a:lnTo>
                <a:lnTo>
                  <a:pt x="9604043" y="12700"/>
                </a:lnTo>
                <a:lnTo>
                  <a:pt x="9649157" y="12700"/>
                </a:lnTo>
                <a:lnTo>
                  <a:pt x="9651999" y="9857"/>
                </a:lnTo>
                <a:lnTo>
                  <a:pt x="9651999" y="2843"/>
                </a:lnTo>
                <a:lnTo>
                  <a:pt x="9649157" y="0"/>
                </a:lnTo>
                <a:close/>
              </a:path>
              <a:path w="10985500" h="12700">
                <a:moveTo>
                  <a:pt x="9560257" y="0"/>
                </a:moveTo>
                <a:lnTo>
                  <a:pt x="9515143" y="0"/>
                </a:lnTo>
                <a:lnTo>
                  <a:pt x="9512299" y="2843"/>
                </a:lnTo>
                <a:lnTo>
                  <a:pt x="9512299" y="9857"/>
                </a:lnTo>
                <a:lnTo>
                  <a:pt x="9515143" y="12700"/>
                </a:lnTo>
                <a:lnTo>
                  <a:pt x="9560257" y="12700"/>
                </a:lnTo>
                <a:lnTo>
                  <a:pt x="9563099" y="9857"/>
                </a:lnTo>
                <a:lnTo>
                  <a:pt x="9563099" y="2843"/>
                </a:lnTo>
                <a:lnTo>
                  <a:pt x="9560257" y="0"/>
                </a:lnTo>
                <a:close/>
              </a:path>
              <a:path w="10985500" h="12700">
                <a:moveTo>
                  <a:pt x="9471357" y="0"/>
                </a:moveTo>
                <a:lnTo>
                  <a:pt x="9426243" y="0"/>
                </a:lnTo>
                <a:lnTo>
                  <a:pt x="9423399" y="2843"/>
                </a:lnTo>
                <a:lnTo>
                  <a:pt x="9423399" y="9857"/>
                </a:lnTo>
                <a:lnTo>
                  <a:pt x="9426243" y="12700"/>
                </a:lnTo>
                <a:lnTo>
                  <a:pt x="9471357" y="12700"/>
                </a:lnTo>
                <a:lnTo>
                  <a:pt x="9474199" y="9857"/>
                </a:lnTo>
                <a:lnTo>
                  <a:pt x="9474199" y="2843"/>
                </a:lnTo>
                <a:lnTo>
                  <a:pt x="9471357" y="0"/>
                </a:lnTo>
                <a:close/>
              </a:path>
              <a:path w="10985500" h="12700">
                <a:moveTo>
                  <a:pt x="9382457" y="0"/>
                </a:moveTo>
                <a:lnTo>
                  <a:pt x="9337343" y="0"/>
                </a:lnTo>
                <a:lnTo>
                  <a:pt x="9334499" y="2843"/>
                </a:lnTo>
                <a:lnTo>
                  <a:pt x="9334499" y="9857"/>
                </a:lnTo>
                <a:lnTo>
                  <a:pt x="9337343" y="12700"/>
                </a:lnTo>
                <a:lnTo>
                  <a:pt x="9382457" y="12700"/>
                </a:lnTo>
                <a:lnTo>
                  <a:pt x="9385299" y="9857"/>
                </a:lnTo>
                <a:lnTo>
                  <a:pt x="9385299" y="2843"/>
                </a:lnTo>
                <a:lnTo>
                  <a:pt x="9382457" y="0"/>
                </a:lnTo>
                <a:close/>
              </a:path>
              <a:path w="10985500" h="12700">
                <a:moveTo>
                  <a:pt x="9293557" y="0"/>
                </a:moveTo>
                <a:lnTo>
                  <a:pt x="9248443" y="0"/>
                </a:lnTo>
                <a:lnTo>
                  <a:pt x="9245599" y="2843"/>
                </a:lnTo>
                <a:lnTo>
                  <a:pt x="9245599" y="9857"/>
                </a:lnTo>
                <a:lnTo>
                  <a:pt x="9248443" y="12700"/>
                </a:lnTo>
                <a:lnTo>
                  <a:pt x="9293557" y="12700"/>
                </a:lnTo>
                <a:lnTo>
                  <a:pt x="9296399" y="9857"/>
                </a:lnTo>
                <a:lnTo>
                  <a:pt x="9296399" y="2843"/>
                </a:lnTo>
                <a:lnTo>
                  <a:pt x="9293557" y="0"/>
                </a:lnTo>
                <a:close/>
              </a:path>
              <a:path w="10985500" h="12700">
                <a:moveTo>
                  <a:pt x="9204657" y="0"/>
                </a:moveTo>
                <a:lnTo>
                  <a:pt x="9159543" y="0"/>
                </a:lnTo>
                <a:lnTo>
                  <a:pt x="9156699" y="2843"/>
                </a:lnTo>
                <a:lnTo>
                  <a:pt x="9156699" y="9857"/>
                </a:lnTo>
                <a:lnTo>
                  <a:pt x="9159543" y="12700"/>
                </a:lnTo>
                <a:lnTo>
                  <a:pt x="9204657" y="12700"/>
                </a:lnTo>
                <a:lnTo>
                  <a:pt x="9207499" y="9857"/>
                </a:lnTo>
                <a:lnTo>
                  <a:pt x="9207499" y="2843"/>
                </a:lnTo>
                <a:lnTo>
                  <a:pt x="9204657" y="0"/>
                </a:lnTo>
                <a:close/>
              </a:path>
              <a:path w="10985500" h="12700">
                <a:moveTo>
                  <a:pt x="9115757" y="0"/>
                </a:moveTo>
                <a:lnTo>
                  <a:pt x="9070643" y="0"/>
                </a:lnTo>
                <a:lnTo>
                  <a:pt x="9067799" y="2843"/>
                </a:lnTo>
                <a:lnTo>
                  <a:pt x="9067799" y="9857"/>
                </a:lnTo>
                <a:lnTo>
                  <a:pt x="9070643" y="12700"/>
                </a:lnTo>
                <a:lnTo>
                  <a:pt x="9115757" y="12700"/>
                </a:lnTo>
                <a:lnTo>
                  <a:pt x="9118599" y="9857"/>
                </a:lnTo>
                <a:lnTo>
                  <a:pt x="9118599" y="2843"/>
                </a:lnTo>
                <a:lnTo>
                  <a:pt x="9115757" y="0"/>
                </a:lnTo>
                <a:close/>
              </a:path>
              <a:path w="10985500" h="12700">
                <a:moveTo>
                  <a:pt x="9026857" y="0"/>
                </a:moveTo>
                <a:lnTo>
                  <a:pt x="8981743" y="0"/>
                </a:lnTo>
                <a:lnTo>
                  <a:pt x="8978899" y="2843"/>
                </a:lnTo>
                <a:lnTo>
                  <a:pt x="8978899" y="9857"/>
                </a:lnTo>
                <a:lnTo>
                  <a:pt x="8981743" y="12700"/>
                </a:lnTo>
                <a:lnTo>
                  <a:pt x="9026857" y="12700"/>
                </a:lnTo>
                <a:lnTo>
                  <a:pt x="9029699" y="9857"/>
                </a:lnTo>
                <a:lnTo>
                  <a:pt x="9029699" y="2843"/>
                </a:lnTo>
                <a:lnTo>
                  <a:pt x="9026857" y="0"/>
                </a:lnTo>
                <a:close/>
              </a:path>
              <a:path w="10985500" h="12700">
                <a:moveTo>
                  <a:pt x="8937957" y="0"/>
                </a:moveTo>
                <a:lnTo>
                  <a:pt x="8892843" y="0"/>
                </a:lnTo>
                <a:lnTo>
                  <a:pt x="8889999" y="2843"/>
                </a:lnTo>
                <a:lnTo>
                  <a:pt x="8889999" y="9857"/>
                </a:lnTo>
                <a:lnTo>
                  <a:pt x="8892843" y="12700"/>
                </a:lnTo>
                <a:lnTo>
                  <a:pt x="8937957" y="12700"/>
                </a:lnTo>
                <a:lnTo>
                  <a:pt x="8940799" y="9857"/>
                </a:lnTo>
                <a:lnTo>
                  <a:pt x="8940799" y="2843"/>
                </a:lnTo>
                <a:lnTo>
                  <a:pt x="8937957" y="0"/>
                </a:lnTo>
                <a:close/>
              </a:path>
              <a:path w="10985500" h="12700">
                <a:moveTo>
                  <a:pt x="8849057" y="0"/>
                </a:moveTo>
                <a:lnTo>
                  <a:pt x="8803943" y="0"/>
                </a:lnTo>
                <a:lnTo>
                  <a:pt x="8801099" y="2843"/>
                </a:lnTo>
                <a:lnTo>
                  <a:pt x="8801099" y="9857"/>
                </a:lnTo>
                <a:lnTo>
                  <a:pt x="8803943" y="12700"/>
                </a:lnTo>
                <a:lnTo>
                  <a:pt x="8849057" y="12700"/>
                </a:lnTo>
                <a:lnTo>
                  <a:pt x="8851899" y="9857"/>
                </a:lnTo>
                <a:lnTo>
                  <a:pt x="8851899" y="2843"/>
                </a:lnTo>
                <a:lnTo>
                  <a:pt x="8849057" y="0"/>
                </a:lnTo>
                <a:close/>
              </a:path>
              <a:path w="10985500" h="12700">
                <a:moveTo>
                  <a:pt x="8760157" y="0"/>
                </a:moveTo>
                <a:lnTo>
                  <a:pt x="8715043" y="0"/>
                </a:lnTo>
                <a:lnTo>
                  <a:pt x="8712199" y="2843"/>
                </a:lnTo>
                <a:lnTo>
                  <a:pt x="8712199" y="9857"/>
                </a:lnTo>
                <a:lnTo>
                  <a:pt x="8715043" y="12700"/>
                </a:lnTo>
                <a:lnTo>
                  <a:pt x="8760157" y="12700"/>
                </a:lnTo>
                <a:lnTo>
                  <a:pt x="8762999" y="9857"/>
                </a:lnTo>
                <a:lnTo>
                  <a:pt x="8762999" y="2843"/>
                </a:lnTo>
                <a:lnTo>
                  <a:pt x="8760157" y="0"/>
                </a:lnTo>
                <a:close/>
              </a:path>
              <a:path w="10985500" h="12700">
                <a:moveTo>
                  <a:pt x="8671257" y="0"/>
                </a:moveTo>
                <a:lnTo>
                  <a:pt x="8626143" y="0"/>
                </a:lnTo>
                <a:lnTo>
                  <a:pt x="8623299" y="2843"/>
                </a:lnTo>
                <a:lnTo>
                  <a:pt x="8623299" y="9857"/>
                </a:lnTo>
                <a:lnTo>
                  <a:pt x="8626143" y="12700"/>
                </a:lnTo>
                <a:lnTo>
                  <a:pt x="8671257" y="12700"/>
                </a:lnTo>
                <a:lnTo>
                  <a:pt x="8674099" y="9857"/>
                </a:lnTo>
                <a:lnTo>
                  <a:pt x="8674099" y="2843"/>
                </a:lnTo>
                <a:lnTo>
                  <a:pt x="8671257" y="0"/>
                </a:lnTo>
                <a:close/>
              </a:path>
              <a:path w="10985500" h="12700">
                <a:moveTo>
                  <a:pt x="8582357" y="0"/>
                </a:moveTo>
                <a:lnTo>
                  <a:pt x="8537243" y="0"/>
                </a:lnTo>
                <a:lnTo>
                  <a:pt x="8534399" y="2843"/>
                </a:lnTo>
                <a:lnTo>
                  <a:pt x="8534399" y="9857"/>
                </a:lnTo>
                <a:lnTo>
                  <a:pt x="8537243" y="12700"/>
                </a:lnTo>
                <a:lnTo>
                  <a:pt x="8582357" y="12700"/>
                </a:lnTo>
                <a:lnTo>
                  <a:pt x="8585199" y="9857"/>
                </a:lnTo>
                <a:lnTo>
                  <a:pt x="8585199" y="2843"/>
                </a:lnTo>
                <a:lnTo>
                  <a:pt x="8582357" y="0"/>
                </a:lnTo>
                <a:close/>
              </a:path>
              <a:path w="10985500" h="12700">
                <a:moveTo>
                  <a:pt x="8493457" y="0"/>
                </a:moveTo>
                <a:lnTo>
                  <a:pt x="8448343" y="0"/>
                </a:lnTo>
                <a:lnTo>
                  <a:pt x="8445499" y="2843"/>
                </a:lnTo>
                <a:lnTo>
                  <a:pt x="8445499" y="9857"/>
                </a:lnTo>
                <a:lnTo>
                  <a:pt x="8448343" y="12700"/>
                </a:lnTo>
                <a:lnTo>
                  <a:pt x="8493457" y="12700"/>
                </a:lnTo>
                <a:lnTo>
                  <a:pt x="8496299" y="9857"/>
                </a:lnTo>
                <a:lnTo>
                  <a:pt x="8496299" y="2843"/>
                </a:lnTo>
                <a:lnTo>
                  <a:pt x="8493457" y="0"/>
                </a:lnTo>
                <a:close/>
              </a:path>
              <a:path w="10985500" h="12700">
                <a:moveTo>
                  <a:pt x="8404557" y="0"/>
                </a:moveTo>
                <a:lnTo>
                  <a:pt x="8359443" y="0"/>
                </a:lnTo>
                <a:lnTo>
                  <a:pt x="8356599" y="2843"/>
                </a:lnTo>
                <a:lnTo>
                  <a:pt x="8356599" y="9857"/>
                </a:lnTo>
                <a:lnTo>
                  <a:pt x="8359443" y="12700"/>
                </a:lnTo>
                <a:lnTo>
                  <a:pt x="8404557" y="12700"/>
                </a:lnTo>
                <a:lnTo>
                  <a:pt x="8407399" y="9857"/>
                </a:lnTo>
                <a:lnTo>
                  <a:pt x="8407399" y="2843"/>
                </a:lnTo>
                <a:lnTo>
                  <a:pt x="8404557" y="0"/>
                </a:lnTo>
                <a:close/>
              </a:path>
              <a:path w="10985500" h="12700">
                <a:moveTo>
                  <a:pt x="8315657" y="0"/>
                </a:moveTo>
                <a:lnTo>
                  <a:pt x="8270543" y="0"/>
                </a:lnTo>
                <a:lnTo>
                  <a:pt x="8267699" y="2843"/>
                </a:lnTo>
                <a:lnTo>
                  <a:pt x="8267699" y="9857"/>
                </a:lnTo>
                <a:lnTo>
                  <a:pt x="8270543" y="12700"/>
                </a:lnTo>
                <a:lnTo>
                  <a:pt x="8315657" y="12700"/>
                </a:lnTo>
                <a:lnTo>
                  <a:pt x="8318499" y="9857"/>
                </a:lnTo>
                <a:lnTo>
                  <a:pt x="8318499" y="2843"/>
                </a:lnTo>
                <a:lnTo>
                  <a:pt x="8315657" y="0"/>
                </a:lnTo>
                <a:close/>
              </a:path>
              <a:path w="10985500" h="12700">
                <a:moveTo>
                  <a:pt x="8226757" y="0"/>
                </a:moveTo>
                <a:lnTo>
                  <a:pt x="8181643" y="0"/>
                </a:lnTo>
                <a:lnTo>
                  <a:pt x="8178799" y="2843"/>
                </a:lnTo>
                <a:lnTo>
                  <a:pt x="8178799" y="9857"/>
                </a:lnTo>
                <a:lnTo>
                  <a:pt x="8181643" y="12700"/>
                </a:lnTo>
                <a:lnTo>
                  <a:pt x="8226757" y="12700"/>
                </a:lnTo>
                <a:lnTo>
                  <a:pt x="8229599" y="9857"/>
                </a:lnTo>
                <a:lnTo>
                  <a:pt x="8229599" y="2843"/>
                </a:lnTo>
                <a:lnTo>
                  <a:pt x="8226757" y="0"/>
                </a:lnTo>
                <a:close/>
              </a:path>
              <a:path w="10985500" h="12700">
                <a:moveTo>
                  <a:pt x="8137857" y="0"/>
                </a:moveTo>
                <a:lnTo>
                  <a:pt x="8092743" y="0"/>
                </a:lnTo>
                <a:lnTo>
                  <a:pt x="8089899" y="2843"/>
                </a:lnTo>
                <a:lnTo>
                  <a:pt x="8089899" y="9857"/>
                </a:lnTo>
                <a:lnTo>
                  <a:pt x="8092743" y="12700"/>
                </a:lnTo>
                <a:lnTo>
                  <a:pt x="8137857" y="12700"/>
                </a:lnTo>
                <a:lnTo>
                  <a:pt x="8140699" y="9857"/>
                </a:lnTo>
                <a:lnTo>
                  <a:pt x="8140699" y="2843"/>
                </a:lnTo>
                <a:lnTo>
                  <a:pt x="8137857" y="0"/>
                </a:lnTo>
                <a:close/>
              </a:path>
              <a:path w="10985500" h="12700">
                <a:moveTo>
                  <a:pt x="8048957" y="0"/>
                </a:moveTo>
                <a:lnTo>
                  <a:pt x="8003843" y="0"/>
                </a:lnTo>
                <a:lnTo>
                  <a:pt x="8000999" y="2843"/>
                </a:lnTo>
                <a:lnTo>
                  <a:pt x="8000999" y="9857"/>
                </a:lnTo>
                <a:lnTo>
                  <a:pt x="8003843" y="12700"/>
                </a:lnTo>
                <a:lnTo>
                  <a:pt x="8048957" y="12700"/>
                </a:lnTo>
                <a:lnTo>
                  <a:pt x="8051799" y="9857"/>
                </a:lnTo>
                <a:lnTo>
                  <a:pt x="8051799" y="2843"/>
                </a:lnTo>
                <a:lnTo>
                  <a:pt x="8048957" y="0"/>
                </a:lnTo>
                <a:close/>
              </a:path>
              <a:path w="10985500" h="12700">
                <a:moveTo>
                  <a:pt x="7960057" y="0"/>
                </a:moveTo>
                <a:lnTo>
                  <a:pt x="7914943" y="0"/>
                </a:lnTo>
                <a:lnTo>
                  <a:pt x="7912099" y="2843"/>
                </a:lnTo>
                <a:lnTo>
                  <a:pt x="7912099" y="9857"/>
                </a:lnTo>
                <a:lnTo>
                  <a:pt x="7914943" y="12700"/>
                </a:lnTo>
                <a:lnTo>
                  <a:pt x="7960057" y="12700"/>
                </a:lnTo>
                <a:lnTo>
                  <a:pt x="7962899" y="9857"/>
                </a:lnTo>
                <a:lnTo>
                  <a:pt x="7962899" y="2843"/>
                </a:lnTo>
                <a:lnTo>
                  <a:pt x="7960057" y="0"/>
                </a:lnTo>
                <a:close/>
              </a:path>
              <a:path w="10985500" h="12700">
                <a:moveTo>
                  <a:pt x="7871157" y="0"/>
                </a:moveTo>
                <a:lnTo>
                  <a:pt x="7826043" y="0"/>
                </a:lnTo>
                <a:lnTo>
                  <a:pt x="7823199" y="2843"/>
                </a:lnTo>
                <a:lnTo>
                  <a:pt x="7823199" y="9857"/>
                </a:lnTo>
                <a:lnTo>
                  <a:pt x="7826043" y="12700"/>
                </a:lnTo>
                <a:lnTo>
                  <a:pt x="7871157" y="12700"/>
                </a:lnTo>
                <a:lnTo>
                  <a:pt x="7873999" y="9857"/>
                </a:lnTo>
                <a:lnTo>
                  <a:pt x="7873999" y="2843"/>
                </a:lnTo>
                <a:lnTo>
                  <a:pt x="7871157" y="0"/>
                </a:lnTo>
                <a:close/>
              </a:path>
              <a:path w="10985500" h="12700">
                <a:moveTo>
                  <a:pt x="7782257" y="0"/>
                </a:moveTo>
                <a:lnTo>
                  <a:pt x="7737143" y="0"/>
                </a:lnTo>
                <a:lnTo>
                  <a:pt x="7734299" y="2843"/>
                </a:lnTo>
                <a:lnTo>
                  <a:pt x="7734299" y="9857"/>
                </a:lnTo>
                <a:lnTo>
                  <a:pt x="7737143" y="12700"/>
                </a:lnTo>
                <a:lnTo>
                  <a:pt x="7782257" y="12700"/>
                </a:lnTo>
                <a:lnTo>
                  <a:pt x="7785099" y="9857"/>
                </a:lnTo>
                <a:lnTo>
                  <a:pt x="7785099" y="2843"/>
                </a:lnTo>
                <a:lnTo>
                  <a:pt x="7782257" y="0"/>
                </a:lnTo>
                <a:close/>
              </a:path>
              <a:path w="10985500" h="12700">
                <a:moveTo>
                  <a:pt x="7693357" y="0"/>
                </a:moveTo>
                <a:lnTo>
                  <a:pt x="7648243" y="0"/>
                </a:lnTo>
                <a:lnTo>
                  <a:pt x="7645399" y="2843"/>
                </a:lnTo>
                <a:lnTo>
                  <a:pt x="7645399" y="9857"/>
                </a:lnTo>
                <a:lnTo>
                  <a:pt x="7648243" y="12700"/>
                </a:lnTo>
                <a:lnTo>
                  <a:pt x="7693357" y="12700"/>
                </a:lnTo>
                <a:lnTo>
                  <a:pt x="7696199" y="9857"/>
                </a:lnTo>
                <a:lnTo>
                  <a:pt x="7696199" y="2843"/>
                </a:lnTo>
                <a:lnTo>
                  <a:pt x="7693357" y="0"/>
                </a:lnTo>
                <a:close/>
              </a:path>
              <a:path w="10985500" h="12700">
                <a:moveTo>
                  <a:pt x="7604457" y="0"/>
                </a:moveTo>
                <a:lnTo>
                  <a:pt x="7559343" y="0"/>
                </a:lnTo>
                <a:lnTo>
                  <a:pt x="7556499" y="2843"/>
                </a:lnTo>
                <a:lnTo>
                  <a:pt x="7556499" y="9857"/>
                </a:lnTo>
                <a:lnTo>
                  <a:pt x="7559343" y="12700"/>
                </a:lnTo>
                <a:lnTo>
                  <a:pt x="7604457" y="12700"/>
                </a:lnTo>
                <a:lnTo>
                  <a:pt x="7607299" y="9857"/>
                </a:lnTo>
                <a:lnTo>
                  <a:pt x="7607299" y="2843"/>
                </a:lnTo>
                <a:lnTo>
                  <a:pt x="7604457" y="0"/>
                </a:lnTo>
                <a:close/>
              </a:path>
              <a:path w="10985500" h="12700">
                <a:moveTo>
                  <a:pt x="7515557" y="0"/>
                </a:moveTo>
                <a:lnTo>
                  <a:pt x="7470443" y="0"/>
                </a:lnTo>
                <a:lnTo>
                  <a:pt x="7467599" y="2843"/>
                </a:lnTo>
                <a:lnTo>
                  <a:pt x="7467599" y="9857"/>
                </a:lnTo>
                <a:lnTo>
                  <a:pt x="7470443" y="12700"/>
                </a:lnTo>
                <a:lnTo>
                  <a:pt x="7515557" y="12700"/>
                </a:lnTo>
                <a:lnTo>
                  <a:pt x="7518399" y="9857"/>
                </a:lnTo>
                <a:lnTo>
                  <a:pt x="7518399" y="2843"/>
                </a:lnTo>
                <a:lnTo>
                  <a:pt x="7515557" y="0"/>
                </a:lnTo>
                <a:close/>
              </a:path>
              <a:path w="10985500" h="12700">
                <a:moveTo>
                  <a:pt x="7426657" y="0"/>
                </a:moveTo>
                <a:lnTo>
                  <a:pt x="7381543" y="0"/>
                </a:lnTo>
                <a:lnTo>
                  <a:pt x="7378699" y="2843"/>
                </a:lnTo>
                <a:lnTo>
                  <a:pt x="7378699" y="9857"/>
                </a:lnTo>
                <a:lnTo>
                  <a:pt x="7381543" y="12700"/>
                </a:lnTo>
                <a:lnTo>
                  <a:pt x="7426657" y="12700"/>
                </a:lnTo>
                <a:lnTo>
                  <a:pt x="7429499" y="9857"/>
                </a:lnTo>
                <a:lnTo>
                  <a:pt x="7429499" y="2843"/>
                </a:lnTo>
                <a:lnTo>
                  <a:pt x="7426657" y="0"/>
                </a:lnTo>
                <a:close/>
              </a:path>
              <a:path w="10985500" h="12700">
                <a:moveTo>
                  <a:pt x="7337757" y="0"/>
                </a:moveTo>
                <a:lnTo>
                  <a:pt x="7292643" y="0"/>
                </a:lnTo>
                <a:lnTo>
                  <a:pt x="7289799" y="2843"/>
                </a:lnTo>
                <a:lnTo>
                  <a:pt x="7289799" y="9857"/>
                </a:lnTo>
                <a:lnTo>
                  <a:pt x="7292643" y="12700"/>
                </a:lnTo>
                <a:lnTo>
                  <a:pt x="7337757" y="12700"/>
                </a:lnTo>
                <a:lnTo>
                  <a:pt x="7340599" y="9857"/>
                </a:lnTo>
                <a:lnTo>
                  <a:pt x="7340599" y="2843"/>
                </a:lnTo>
                <a:lnTo>
                  <a:pt x="7337757" y="0"/>
                </a:lnTo>
                <a:close/>
              </a:path>
              <a:path w="10985500" h="12700">
                <a:moveTo>
                  <a:pt x="7248857" y="0"/>
                </a:moveTo>
                <a:lnTo>
                  <a:pt x="7203743" y="0"/>
                </a:lnTo>
                <a:lnTo>
                  <a:pt x="7200899" y="2843"/>
                </a:lnTo>
                <a:lnTo>
                  <a:pt x="7200899" y="9857"/>
                </a:lnTo>
                <a:lnTo>
                  <a:pt x="7203743" y="12700"/>
                </a:lnTo>
                <a:lnTo>
                  <a:pt x="7248857" y="12700"/>
                </a:lnTo>
                <a:lnTo>
                  <a:pt x="7251699" y="9857"/>
                </a:lnTo>
                <a:lnTo>
                  <a:pt x="7251699" y="2843"/>
                </a:lnTo>
                <a:lnTo>
                  <a:pt x="7248857" y="0"/>
                </a:lnTo>
                <a:close/>
              </a:path>
              <a:path w="10985500" h="12700">
                <a:moveTo>
                  <a:pt x="7159957" y="0"/>
                </a:moveTo>
                <a:lnTo>
                  <a:pt x="7114843" y="0"/>
                </a:lnTo>
                <a:lnTo>
                  <a:pt x="7111999" y="2843"/>
                </a:lnTo>
                <a:lnTo>
                  <a:pt x="7111999" y="9857"/>
                </a:lnTo>
                <a:lnTo>
                  <a:pt x="7114843" y="12700"/>
                </a:lnTo>
                <a:lnTo>
                  <a:pt x="7159957" y="12700"/>
                </a:lnTo>
                <a:lnTo>
                  <a:pt x="7162799" y="9857"/>
                </a:lnTo>
                <a:lnTo>
                  <a:pt x="7162799" y="2843"/>
                </a:lnTo>
                <a:lnTo>
                  <a:pt x="7159957" y="0"/>
                </a:lnTo>
                <a:close/>
              </a:path>
              <a:path w="10985500" h="12700">
                <a:moveTo>
                  <a:pt x="7071056" y="0"/>
                </a:moveTo>
                <a:lnTo>
                  <a:pt x="7025943" y="0"/>
                </a:lnTo>
                <a:lnTo>
                  <a:pt x="7023099" y="2843"/>
                </a:lnTo>
                <a:lnTo>
                  <a:pt x="7023099" y="9857"/>
                </a:lnTo>
                <a:lnTo>
                  <a:pt x="7025943" y="12700"/>
                </a:lnTo>
                <a:lnTo>
                  <a:pt x="7071056" y="12700"/>
                </a:lnTo>
                <a:lnTo>
                  <a:pt x="7073899" y="9857"/>
                </a:lnTo>
                <a:lnTo>
                  <a:pt x="7073899" y="2843"/>
                </a:lnTo>
                <a:lnTo>
                  <a:pt x="7071056" y="0"/>
                </a:lnTo>
                <a:close/>
              </a:path>
              <a:path w="10985500" h="12700">
                <a:moveTo>
                  <a:pt x="6982156" y="0"/>
                </a:moveTo>
                <a:lnTo>
                  <a:pt x="6937043" y="0"/>
                </a:lnTo>
                <a:lnTo>
                  <a:pt x="6934199" y="2843"/>
                </a:lnTo>
                <a:lnTo>
                  <a:pt x="6934199" y="9857"/>
                </a:lnTo>
                <a:lnTo>
                  <a:pt x="6937043" y="12700"/>
                </a:lnTo>
                <a:lnTo>
                  <a:pt x="6982156" y="12700"/>
                </a:lnTo>
                <a:lnTo>
                  <a:pt x="6984999" y="9857"/>
                </a:lnTo>
                <a:lnTo>
                  <a:pt x="6984999" y="2843"/>
                </a:lnTo>
                <a:lnTo>
                  <a:pt x="6982156" y="0"/>
                </a:lnTo>
                <a:close/>
              </a:path>
              <a:path w="10985500" h="12700">
                <a:moveTo>
                  <a:pt x="6893256" y="0"/>
                </a:moveTo>
                <a:lnTo>
                  <a:pt x="6848143" y="0"/>
                </a:lnTo>
                <a:lnTo>
                  <a:pt x="6845299" y="2843"/>
                </a:lnTo>
                <a:lnTo>
                  <a:pt x="6845299" y="9857"/>
                </a:lnTo>
                <a:lnTo>
                  <a:pt x="6848143" y="12700"/>
                </a:lnTo>
                <a:lnTo>
                  <a:pt x="6893256" y="12700"/>
                </a:lnTo>
                <a:lnTo>
                  <a:pt x="6896099" y="9857"/>
                </a:lnTo>
                <a:lnTo>
                  <a:pt x="6896099" y="2843"/>
                </a:lnTo>
                <a:lnTo>
                  <a:pt x="6893256" y="0"/>
                </a:lnTo>
                <a:close/>
              </a:path>
              <a:path w="10985500" h="12700">
                <a:moveTo>
                  <a:pt x="6804356" y="0"/>
                </a:moveTo>
                <a:lnTo>
                  <a:pt x="6759243" y="0"/>
                </a:lnTo>
                <a:lnTo>
                  <a:pt x="6756399" y="2843"/>
                </a:lnTo>
                <a:lnTo>
                  <a:pt x="6756399" y="9857"/>
                </a:lnTo>
                <a:lnTo>
                  <a:pt x="6759243" y="12700"/>
                </a:lnTo>
                <a:lnTo>
                  <a:pt x="6804356" y="12700"/>
                </a:lnTo>
                <a:lnTo>
                  <a:pt x="6807199" y="9857"/>
                </a:lnTo>
                <a:lnTo>
                  <a:pt x="6807199" y="2843"/>
                </a:lnTo>
                <a:lnTo>
                  <a:pt x="6804356" y="0"/>
                </a:lnTo>
                <a:close/>
              </a:path>
              <a:path w="10985500" h="12700">
                <a:moveTo>
                  <a:pt x="6715456" y="0"/>
                </a:moveTo>
                <a:lnTo>
                  <a:pt x="6670343" y="0"/>
                </a:lnTo>
                <a:lnTo>
                  <a:pt x="6667499" y="2843"/>
                </a:lnTo>
                <a:lnTo>
                  <a:pt x="6667499" y="9857"/>
                </a:lnTo>
                <a:lnTo>
                  <a:pt x="6670343" y="12700"/>
                </a:lnTo>
                <a:lnTo>
                  <a:pt x="6715456" y="12700"/>
                </a:lnTo>
                <a:lnTo>
                  <a:pt x="6718299" y="9857"/>
                </a:lnTo>
                <a:lnTo>
                  <a:pt x="6718299" y="2843"/>
                </a:lnTo>
                <a:lnTo>
                  <a:pt x="6715456" y="0"/>
                </a:lnTo>
                <a:close/>
              </a:path>
              <a:path w="10985500" h="12700">
                <a:moveTo>
                  <a:pt x="6626556" y="0"/>
                </a:moveTo>
                <a:lnTo>
                  <a:pt x="6581443" y="0"/>
                </a:lnTo>
                <a:lnTo>
                  <a:pt x="6578599" y="2843"/>
                </a:lnTo>
                <a:lnTo>
                  <a:pt x="6578599" y="9857"/>
                </a:lnTo>
                <a:lnTo>
                  <a:pt x="6581443" y="12700"/>
                </a:lnTo>
                <a:lnTo>
                  <a:pt x="6626556" y="12700"/>
                </a:lnTo>
                <a:lnTo>
                  <a:pt x="6629399" y="9857"/>
                </a:lnTo>
                <a:lnTo>
                  <a:pt x="6629399" y="2843"/>
                </a:lnTo>
                <a:lnTo>
                  <a:pt x="6626556" y="0"/>
                </a:lnTo>
                <a:close/>
              </a:path>
              <a:path w="10985500" h="12700">
                <a:moveTo>
                  <a:pt x="6537656" y="0"/>
                </a:moveTo>
                <a:lnTo>
                  <a:pt x="6492543" y="0"/>
                </a:lnTo>
                <a:lnTo>
                  <a:pt x="6489699" y="2843"/>
                </a:lnTo>
                <a:lnTo>
                  <a:pt x="6489699" y="9857"/>
                </a:lnTo>
                <a:lnTo>
                  <a:pt x="6492543" y="12700"/>
                </a:lnTo>
                <a:lnTo>
                  <a:pt x="6537656" y="12700"/>
                </a:lnTo>
                <a:lnTo>
                  <a:pt x="6540499" y="9857"/>
                </a:lnTo>
                <a:lnTo>
                  <a:pt x="6540499" y="2843"/>
                </a:lnTo>
                <a:lnTo>
                  <a:pt x="6537656" y="0"/>
                </a:lnTo>
                <a:close/>
              </a:path>
              <a:path w="10985500" h="12700">
                <a:moveTo>
                  <a:pt x="6448756" y="0"/>
                </a:moveTo>
                <a:lnTo>
                  <a:pt x="6403643" y="0"/>
                </a:lnTo>
                <a:lnTo>
                  <a:pt x="6400799" y="2843"/>
                </a:lnTo>
                <a:lnTo>
                  <a:pt x="6400799" y="9857"/>
                </a:lnTo>
                <a:lnTo>
                  <a:pt x="6403643" y="12700"/>
                </a:lnTo>
                <a:lnTo>
                  <a:pt x="6448756" y="12700"/>
                </a:lnTo>
                <a:lnTo>
                  <a:pt x="6451599" y="9857"/>
                </a:lnTo>
                <a:lnTo>
                  <a:pt x="6451599" y="2843"/>
                </a:lnTo>
                <a:lnTo>
                  <a:pt x="6448756" y="0"/>
                </a:lnTo>
                <a:close/>
              </a:path>
              <a:path w="10985500" h="12700">
                <a:moveTo>
                  <a:pt x="6359856" y="0"/>
                </a:moveTo>
                <a:lnTo>
                  <a:pt x="6314743" y="0"/>
                </a:lnTo>
                <a:lnTo>
                  <a:pt x="6311899" y="2843"/>
                </a:lnTo>
                <a:lnTo>
                  <a:pt x="6311899" y="9857"/>
                </a:lnTo>
                <a:lnTo>
                  <a:pt x="6314743" y="12700"/>
                </a:lnTo>
                <a:lnTo>
                  <a:pt x="6359856" y="12700"/>
                </a:lnTo>
                <a:lnTo>
                  <a:pt x="6362699" y="9857"/>
                </a:lnTo>
                <a:lnTo>
                  <a:pt x="6362699" y="2843"/>
                </a:lnTo>
                <a:lnTo>
                  <a:pt x="6359856" y="0"/>
                </a:lnTo>
                <a:close/>
              </a:path>
              <a:path w="10985500" h="12700">
                <a:moveTo>
                  <a:pt x="6270956" y="0"/>
                </a:moveTo>
                <a:lnTo>
                  <a:pt x="6225843" y="0"/>
                </a:lnTo>
                <a:lnTo>
                  <a:pt x="6222999" y="2843"/>
                </a:lnTo>
                <a:lnTo>
                  <a:pt x="6222999" y="9857"/>
                </a:lnTo>
                <a:lnTo>
                  <a:pt x="6225843" y="12700"/>
                </a:lnTo>
                <a:lnTo>
                  <a:pt x="6270956" y="12700"/>
                </a:lnTo>
                <a:lnTo>
                  <a:pt x="6273799" y="9857"/>
                </a:lnTo>
                <a:lnTo>
                  <a:pt x="6273799" y="2843"/>
                </a:lnTo>
                <a:lnTo>
                  <a:pt x="6270956" y="0"/>
                </a:lnTo>
                <a:close/>
              </a:path>
              <a:path w="10985500" h="12700">
                <a:moveTo>
                  <a:pt x="6182056" y="0"/>
                </a:moveTo>
                <a:lnTo>
                  <a:pt x="6136943" y="0"/>
                </a:lnTo>
                <a:lnTo>
                  <a:pt x="6134099" y="2843"/>
                </a:lnTo>
                <a:lnTo>
                  <a:pt x="6134099" y="9857"/>
                </a:lnTo>
                <a:lnTo>
                  <a:pt x="6136943" y="12700"/>
                </a:lnTo>
                <a:lnTo>
                  <a:pt x="6182056" y="12700"/>
                </a:lnTo>
                <a:lnTo>
                  <a:pt x="6184899" y="9857"/>
                </a:lnTo>
                <a:lnTo>
                  <a:pt x="6184899" y="2843"/>
                </a:lnTo>
                <a:lnTo>
                  <a:pt x="6182056" y="0"/>
                </a:lnTo>
                <a:close/>
              </a:path>
              <a:path w="10985500" h="12700">
                <a:moveTo>
                  <a:pt x="6093156" y="0"/>
                </a:moveTo>
                <a:lnTo>
                  <a:pt x="6048043" y="0"/>
                </a:lnTo>
                <a:lnTo>
                  <a:pt x="6045199" y="2843"/>
                </a:lnTo>
                <a:lnTo>
                  <a:pt x="6045199" y="9857"/>
                </a:lnTo>
                <a:lnTo>
                  <a:pt x="6048043" y="12700"/>
                </a:lnTo>
                <a:lnTo>
                  <a:pt x="6093156" y="12700"/>
                </a:lnTo>
                <a:lnTo>
                  <a:pt x="6095999" y="9857"/>
                </a:lnTo>
                <a:lnTo>
                  <a:pt x="6095999" y="2843"/>
                </a:lnTo>
                <a:lnTo>
                  <a:pt x="6093156" y="0"/>
                </a:lnTo>
                <a:close/>
              </a:path>
              <a:path w="10985500" h="12700">
                <a:moveTo>
                  <a:pt x="6004256" y="0"/>
                </a:moveTo>
                <a:lnTo>
                  <a:pt x="5959143" y="0"/>
                </a:lnTo>
                <a:lnTo>
                  <a:pt x="5956299" y="2843"/>
                </a:lnTo>
                <a:lnTo>
                  <a:pt x="5956299" y="9857"/>
                </a:lnTo>
                <a:lnTo>
                  <a:pt x="5959143" y="12700"/>
                </a:lnTo>
                <a:lnTo>
                  <a:pt x="6004256" y="12700"/>
                </a:lnTo>
                <a:lnTo>
                  <a:pt x="6007099" y="9857"/>
                </a:lnTo>
                <a:lnTo>
                  <a:pt x="6007099" y="2843"/>
                </a:lnTo>
                <a:lnTo>
                  <a:pt x="6004256" y="0"/>
                </a:lnTo>
                <a:close/>
              </a:path>
              <a:path w="10985500" h="12700">
                <a:moveTo>
                  <a:pt x="5915356" y="0"/>
                </a:moveTo>
                <a:lnTo>
                  <a:pt x="5870243" y="0"/>
                </a:lnTo>
                <a:lnTo>
                  <a:pt x="5867399" y="2843"/>
                </a:lnTo>
                <a:lnTo>
                  <a:pt x="5867399" y="9857"/>
                </a:lnTo>
                <a:lnTo>
                  <a:pt x="5870243" y="12700"/>
                </a:lnTo>
                <a:lnTo>
                  <a:pt x="5915356" y="12700"/>
                </a:lnTo>
                <a:lnTo>
                  <a:pt x="5918199" y="9857"/>
                </a:lnTo>
                <a:lnTo>
                  <a:pt x="5918199" y="2843"/>
                </a:lnTo>
                <a:lnTo>
                  <a:pt x="5915356" y="0"/>
                </a:lnTo>
                <a:close/>
              </a:path>
              <a:path w="10985500" h="12700">
                <a:moveTo>
                  <a:pt x="5826456" y="0"/>
                </a:moveTo>
                <a:lnTo>
                  <a:pt x="5781343" y="0"/>
                </a:lnTo>
                <a:lnTo>
                  <a:pt x="5778499" y="2843"/>
                </a:lnTo>
                <a:lnTo>
                  <a:pt x="5778499" y="9857"/>
                </a:lnTo>
                <a:lnTo>
                  <a:pt x="5781343" y="12700"/>
                </a:lnTo>
                <a:lnTo>
                  <a:pt x="5826456" y="12700"/>
                </a:lnTo>
                <a:lnTo>
                  <a:pt x="5829299" y="9857"/>
                </a:lnTo>
                <a:lnTo>
                  <a:pt x="5829299" y="2843"/>
                </a:lnTo>
                <a:lnTo>
                  <a:pt x="5826456" y="0"/>
                </a:lnTo>
                <a:close/>
              </a:path>
              <a:path w="10985500" h="12700">
                <a:moveTo>
                  <a:pt x="5737556" y="0"/>
                </a:moveTo>
                <a:lnTo>
                  <a:pt x="5692443" y="0"/>
                </a:lnTo>
                <a:lnTo>
                  <a:pt x="5689599" y="2843"/>
                </a:lnTo>
                <a:lnTo>
                  <a:pt x="5689599" y="9857"/>
                </a:lnTo>
                <a:lnTo>
                  <a:pt x="5692443" y="12700"/>
                </a:lnTo>
                <a:lnTo>
                  <a:pt x="5737556" y="12700"/>
                </a:lnTo>
                <a:lnTo>
                  <a:pt x="5740399" y="9857"/>
                </a:lnTo>
                <a:lnTo>
                  <a:pt x="5740399" y="2843"/>
                </a:lnTo>
                <a:lnTo>
                  <a:pt x="5737556" y="0"/>
                </a:lnTo>
                <a:close/>
              </a:path>
              <a:path w="10985500" h="12700">
                <a:moveTo>
                  <a:pt x="5648656" y="0"/>
                </a:moveTo>
                <a:lnTo>
                  <a:pt x="5603543" y="0"/>
                </a:lnTo>
                <a:lnTo>
                  <a:pt x="5600699" y="2843"/>
                </a:lnTo>
                <a:lnTo>
                  <a:pt x="5600699" y="9857"/>
                </a:lnTo>
                <a:lnTo>
                  <a:pt x="5603543" y="12700"/>
                </a:lnTo>
                <a:lnTo>
                  <a:pt x="5648656" y="12700"/>
                </a:lnTo>
                <a:lnTo>
                  <a:pt x="5651499" y="9857"/>
                </a:lnTo>
                <a:lnTo>
                  <a:pt x="5651499" y="2843"/>
                </a:lnTo>
                <a:lnTo>
                  <a:pt x="5648656" y="0"/>
                </a:lnTo>
                <a:close/>
              </a:path>
              <a:path w="10985500" h="12700">
                <a:moveTo>
                  <a:pt x="5559756" y="0"/>
                </a:moveTo>
                <a:lnTo>
                  <a:pt x="5514643" y="0"/>
                </a:lnTo>
                <a:lnTo>
                  <a:pt x="5511799" y="2843"/>
                </a:lnTo>
                <a:lnTo>
                  <a:pt x="5511799" y="9857"/>
                </a:lnTo>
                <a:lnTo>
                  <a:pt x="5514643" y="12700"/>
                </a:lnTo>
                <a:lnTo>
                  <a:pt x="5559756" y="12700"/>
                </a:lnTo>
                <a:lnTo>
                  <a:pt x="5562599" y="9857"/>
                </a:lnTo>
                <a:lnTo>
                  <a:pt x="5562599" y="2843"/>
                </a:lnTo>
                <a:lnTo>
                  <a:pt x="5559756" y="0"/>
                </a:lnTo>
                <a:close/>
              </a:path>
              <a:path w="10985500" h="12700">
                <a:moveTo>
                  <a:pt x="5470856" y="0"/>
                </a:moveTo>
                <a:lnTo>
                  <a:pt x="5425743" y="0"/>
                </a:lnTo>
                <a:lnTo>
                  <a:pt x="5422899" y="2843"/>
                </a:lnTo>
                <a:lnTo>
                  <a:pt x="5422899" y="9857"/>
                </a:lnTo>
                <a:lnTo>
                  <a:pt x="5425743" y="12700"/>
                </a:lnTo>
                <a:lnTo>
                  <a:pt x="5470856" y="12700"/>
                </a:lnTo>
                <a:lnTo>
                  <a:pt x="5473699" y="9857"/>
                </a:lnTo>
                <a:lnTo>
                  <a:pt x="5473699" y="2843"/>
                </a:lnTo>
                <a:lnTo>
                  <a:pt x="5470856" y="0"/>
                </a:lnTo>
                <a:close/>
              </a:path>
              <a:path w="10985500" h="12700">
                <a:moveTo>
                  <a:pt x="5381956" y="0"/>
                </a:moveTo>
                <a:lnTo>
                  <a:pt x="5336843" y="0"/>
                </a:lnTo>
                <a:lnTo>
                  <a:pt x="5333999" y="2843"/>
                </a:lnTo>
                <a:lnTo>
                  <a:pt x="5333999" y="9857"/>
                </a:lnTo>
                <a:lnTo>
                  <a:pt x="5336843" y="12700"/>
                </a:lnTo>
                <a:lnTo>
                  <a:pt x="5381956" y="12700"/>
                </a:lnTo>
                <a:lnTo>
                  <a:pt x="5384799" y="9857"/>
                </a:lnTo>
                <a:lnTo>
                  <a:pt x="5384799" y="2843"/>
                </a:lnTo>
                <a:lnTo>
                  <a:pt x="5381956" y="0"/>
                </a:lnTo>
                <a:close/>
              </a:path>
              <a:path w="10985500" h="12700">
                <a:moveTo>
                  <a:pt x="5293056" y="0"/>
                </a:moveTo>
                <a:lnTo>
                  <a:pt x="5247943" y="0"/>
                </a:lnTo>
                <a:lnTo>
                  <a:pt x="5245099" y="2843"/>
                </a:lnTo>
                <a:lnTo>
                  <a:pt x="5245099" y="9857"/>
                </a:lnTo>
                <a:lnTo>
                  <a:pt x="5247943" y="12700"/>
                </a:lnTo>
                <a:lnTo>
                  <a:pt x="5293056" y="12700"/>
                </a:lnTo>
                <a:lnTo>
                  <a:pt x="5295899" y="9857"/>
                </a:lnTo>
                <a:lnTo>
                  <a:pt x="5295899" y="2843"/>
                </a:lnTo>
                <a:lnTo>
                  <a:pt x="5293056" y="0"/>
                </a:lnTo>
                <a:close/>
              </a:path>
              <a:path w="10985500" h="12700">
                <a:moveTo>
                  <a:pt x="5204156" y="0"/>
                </a:moveTo>
                <a:lnTo>
                  <a:pt x="5159043" y="0"/>
                </a:lnTo>
                <a:lnTo>
                  <a:pt x="5156199" y="2843"/>
                </a:lnTo>
                <a:lnTo>
                  <a:pt x="5156201" y="9857"/>
                </a:lnTo>
                <a:lnTo>
                  <a:pt x="5159043" y="12700"/>
                </a:lnTo>
                <a:lnTo>
                  <a:pt x="5204156" y="12700"/>
                </a:lnTo>
                <a:lnTo>
                  <a:pt x="5206999" y="9857"/>
                </a:lnTo>
                <a:lnTo>
                  <a:pt x="5206999" y="2843"/>
                </a:lnTo>
                <a:lnTo>
                  <a:pt x="5204156" y="0"/>
                </a:lnTo>
                <a:close/>
              </a:path>
              <a:path w="10985500" h="12700">
                <a:moveTo>
                  <a:pt x="5115256" y="0"/>
                </a:moveTo>
                <a:lnTo>
                  <a:pt x="5070143" y="0"/>
                </a:lnTo>
                <a:lnTo>
                  <a:pt x="5067299" y="2843"/>
                </a:lnTo>
                <a:lnTo>
                  <a:pt x="5067299" y="9856"/>
                </a:lnTo>
                <a:lnTo>
                  <a:pt x="5070143" y="12700"/>
                </a:lnTo>
                <a:lnTo>
                  <a:pt x="5115256" y="12700"/>
                </a:lnTo>
                <a:lnTo>
                  <a:pt x="5118099" y="9856"/>
                </a:lnTo>
                <a:lnTo>
                  <a:pt x="5118099" y="2843"/>
                </a:lnTo>
                <a:lnTo>
                  <a:pt x="5115256" y="0"/>
                </a:lnTo>
                <a:close/>
              </a:path>
              <a:path w="10985500" h="12700">
                <a:moveTo>
                  <a:pt x="5026356" y="0"/>
                </a:moveTo>
                <a:lnTo>
                  <a:pt x="4981243" y="0"/>
                </a:lnTo>
                <a:lnTo>
                  <a:pt x="4978399" y="2843"/>
                </a:lnTo>
                <a:lnTo>
                  <a:pt x="4978399" y="9856"/>
                </a:lnTo>
                <a:lnTo>
                  <a:pt x="4981243" y="12700"/>
                </a:lnTo>
                <a:lnTo>
                  <a:pt x="5026356" y="12700"/>
                </a:lnTo>
                <a:lnTo>
                  <a:pt x="5029199" y="9856"/>
                </a:lnTo>
                <a:lnTo>
                  <a:pt x="5029199" y="2843"/>
                </a:lnTo>
                <a:lnTo>
                  <a:pt x="5026356" y="0"/>
                </a:lnTo>
                <a:close/>
              </a:path>
              <a:path w="10985500" h="12700">
                <a:moveTo>
                  <a:pt x="4937456" y="0"/>
                </a:moveTo>
                <a:lnTo>
                  <a:pt x="4892343" y="0"/>
                </a:lnTo>
                <a:lnTo>
                  <a:pt x="4889499" y="2843"/>
                </a:lnTo>
                <a:lnTo>
                  <a:pt x="4889499" y="9856"/>
                </a:lnTo>
                <a:lnTo>
                  <a:pt x="4892343" y="12700"/>
                </a:lnTo>
                <a:lnTo>
                  <a:pt x="4937456" y="12700"/>
                </a:lnTo>
                <a:lnTo>
                  <a:pt x="4940299" y="9856"/>
                </a:lnTo>
                <a:lnTo>
                  <a:pt x="4940299" y="2843"/>
                </a:lnTo>
                <a:lnTo>
                  <a:pt x="4937456" y="0"/>
                </a:lnTo>
                <a:close/>
              </a:path>
              <a:path w="10985500" h="12700">
                <a:moveTo>
                  <a:pt x="4848556" y="0"/>
                </a:moveTo>
                <a:lnTo>
                  <a:pt x="4803443" y="0"/>
                </a:lnTo>
                <a:lnTo>
                  <a:pt x="4800599" y="2843"/>
                </a:lnTo>
                <a:lnTo>
                  <a:pt x="4800599" y="9856"/>
                </a:lnTo>
                <a:lnTo>
                  <a:pt x="4803443" y="12700"/>
                </a:lnTo>
                <a:lnTo>
                  <a:pt x="4848556" y="12700"/>
                </a:lnTo>
                <a:lnTo>
                  <a:pt x="4851399" y="9856"/>
                </a:lnTo>
                <a:lnTo>
                  <a:pt x="4851399" y="2843"/>
                </a:lnTo>
                <a:lnTo>
                  <a:pt x="4848556" y="0"/>
                </a:lnTo>
                <a:close/>
              </a:path>
              <a:path w="10985500" h="12700">
                <a:moveTo>
                  <a:pt x="4759656" y="0"/>
                </a:moveTo>
                <a:lnTo>
                  <a:pt x="4714543" y="0"/>
                </a:lnTo>
                <a:lnTo>
                  <a:pt x="4711699" y="2843"/>
                </a:lnTo>
                <a:lnTo>
                  <a:pt x="4711699" y="9856"/>
                </a:lnTo>
                <a:lnTo>
                  <a:pt x="4714543" y="12700"/>
                </a:lnTo>
                <a:lnTo>
                  <a:pt x="4759656" y="12700"/>
                </a:lnTo>
                <a:lnTo>
                  <a:pt x="4762499" y="9856"/>
                </a:lnTo>
                <a:lnTo>
                  <a:pt x="4762499" y="2843"/>
                </a:lnTo>
                <a:lnTo>
                  <a:pt x="4759656" y="0"/>
                </a:lnTo>
                <a:close/>
              </a:path>
              <a:path w="10985500" h="12700">
                <a:moveTo>
                  <a:pt x="4670756" y="0"/>
                </a:moveTo>
                <a:lnTo>
                  <a:pt x="4625643" y="0"/>
                </a:lnTo>
                <a:lnTo>
                  <a:pt x="4622799" y="2843"/>
                </a:lnTo>
                <a:lnTo>
                  <a:pt x="4622799" y="9856"/>
                </a:lnTo>
                <a:lnTo>
                  <a:pt x="4625643" y="12700"/>
                </a:lnTo>
                <a:lnTo>
                  <a:pt x="4670756" y="12700"/>
                </a:lnTo>
                <a:lnTo>
                  <a:pt x="4673599" y="9856"/>
                </a:lnTo>
                <a:lnTo>
                  <a:pt x="4673599" y="2843"/>
                </a:lnTo>
                <a:lnTo>
                  <a:pt x="4670756" y="0"/>
                </a:lnTo>
                <a:close/>
              </a:path>
              <a:path w="10985500" h="12700">
                <a:moveTo>
                  <a:pt x="4581856" y="0"/>
                </a:moveTo>
                <a:lnTo>
                  <a:pt x="4536743" y="0"/>
                </a:lnTo>
                <a:lnTo>
                  <a:pt x="4533899" y="2843"/>
                </a:lnTo>
                <a:lnTo>
                  <a:pt x="4533899" y="9856"/>
                </a:lnTo>
                <a:lnTo>
                  <a:pt x="4536743" y="12700"/>
                </a:lnTo>
                <a:lnTo>
                  <a:pt x="4581856" y="12700"/>
                </a:lnTo>
                <a:lnTo>
                  <a:pt x="4584699" y="9856"/>
                </a:lnTo>
                <a:lnTo>
                  <a:pt x="4584699" y="2843"/>
                </a:lnTo>
                <a:lnTo>
                  <a:pt x="4581856" y="0"/>
                </a:lnTo>
                <a:close/>
              </a:path>
              <a:path w="10985500" h="12700">
                <a:moveTo>
                  <a:pt x="4492956" y="0"/>
                </a:moveTo>
                <a:lnTo>
                  <a:pt x="4447843" y="0"/>
                </a:lnTo>
                <a:lnTo>
                  <a:pt x="4444999" y="2843"/>
                </a:lnTo>
                <a:lnTo>
                  <a:pt x="4444999" y="9856"/>
                </a:lnTo>
                <a:lnTo>
                  <a:pt x="4447843" y="12700"/>
                </a:lnTo>
                <a:lnTo>
                  <a:pt x="4492956" y="12700"/>
                </a:lnTo>
                <a:lnTo>
                  <a:pt x="4495799" y="9856"/>
                </a:lnTo>
                <a:lnTo>
                  <a:pt x="4495799" y="2843"/>
                </a:lnTo>
                <a:lnTo>
                  <a:pt x="4492956" y="0"/>
                </a:lnTo>
                <a:close/>
              </a:path>
              <a:path w="10985500" h="12700">
                <a:moveTo>
                  <a:pt x="4404056" y="0"/>
                </a:moveTo>
                <a:lnTo>
                  <a:pt x="4358943" y="0"/>
                </a:lnTo>
                <a:lnTo>
                  <a:pt x="4356099" y="2843"/>
                </a:lnTo>
                <a:lnTo>
                  <a:pt x="4356099" y="9856"/>
                </a:lnTo>
                <a:lnTo>
                  <a:pt x="4358943" y="12700"/>
                </a:lnTo>
                <a:lnTo>
                  <a:pt x="4404056" y="12700"/>
                </a:lnTo>
                <a:lnTo>
                  <a:pt x="4406899" y="9856"/>
                </a:lnTo>
                <a:lnTo>
                  <a:pt x="4406899" y="2843"/>
                </a:lnTo>
                <a:lnTo>
                  <a:pt x="4404056" y="0"/>
                </a:lnTo>
                <a:close/>
              </a:path>
              <a:path w="10985500" h="12700">
                <a:moveTo>
                  <a:pt x="4315156" y="0"/>
                </a:moveTo>
                <a:lnTo>
                  <a:pt x="4270043" y="0"/>
                </a:lnTo>
                <a:lnTo>
                  <a:pt x="4267199" y="2843"/>
                </a:lnTo>
                <a:lnTo>
                  <a:pt x="4267199" y="9856"/>
                </a:lnTo>
                <a:lnTo>
                  <a:pt x="4270043" y="12700"/>
                </a:lnTo>
                <a:lnTo>
                  <a:pt x="4315156" y="12700"/>
                </a:lnTo>
                <a:lnTo>
                  <a:pt x="4317999" y="9856"/>
                </a:lnTo>
                <a:lnTo>
                  <a:pt x="4317999" y="2843"/>
                </a:lnTo>
                <a:lnTo>
                  <a:pt x="4315156" y="0"/>
                </a:lnTo>
                <a:close/>
              </a:path>
              <a:path w="10985500" h="12700">
                <a:moveTo>
                  <a:pt x="4226256" y="0"/>
                </a:moveTo>
                <a:lnTo>
                  <a:pt x="4181143" y="0"/>
                </a:lnTo>
                <a:lnTo>
                  <a:pt x="4178299" y="2843"/>
                </a:lnTo>
                <a:lnTo>
                  <a:pt x="4178299" y="9856"/>
                </a:lnTo>
                <a:lnTo>
                  <a:pt x="4181143" y="12700"/>
                </a:lnTo>
                <a:lnTo>
                  <a:pt x="4226256" y="12700"/>
                </a:lnTo>
                <a:lnTo>
                  <a:pt x="4229099" y="9856"/>
                </a:lnTo>
                <a:lnTo>
                  <a:pt x="4229099" y="2843"/>
                </a:lnTo>
                <a:lnTo>
                  <a:pt x="4226256" y="0"/>
                </a:lnTo>
                <a:close/>
              </a:path>
              <a:path w="10985500" h="12700">
                <a:moveTo>
                  <a:pt x="4137357" y="0"/>
                </a:moveTo>
                <a:lnTo>
                  <a:pt x="4092243" y="0"/>
                </a:lnTo>
                <a:lnTo>
                  <a:pt x="4089399" y="2843"/>
                </a:lnTo>
                <a:lnTo>
                  <a:pt x="4089399" y="9856"/>
                </a:lnTo>
                <a:lnTo>
                  <a:pt x="4092243" y="12700"/>
                </a:lnTo>
                <a:lnTo>
                  <a:pt x="4137357" y="12700"/>
                </a:lnTo>
                <a:lnTo>
                  <a:pt x="4140199" y="9856"/>
                </a:lnTo>
                <a:lnTo>
                  <a:pt x="4140199" y="2843"/>
                </a:lnTo>
                <a:lnTo>
                  <a:pt x="4137357" y="0"/>
                </a:lnTo>
                <a:close/>
              </a:path>
              <a:path w="10985500" h="12700">
                <a:moveTo>
                  <a:pt x="4048456" y="0"/>
                </a:moveTo>
                <a:lnTo>
                  <a:pt x="4003343" y="0"/>
                </a:lnTo>
                <a:lnTo>
                  <a:pt x="4000499" y="2843"/>
                </a:lnTo>
                <a:lnTo>
                  <a:pt x="4000499" y="9856"/>
                </a:lnTo>
                <a:lnTo>
                  <a:pt x="4003343" y="12700"/>
                </a:lnTo>
                <a:lnTo>
                  <a:pt x="4048456" y="12700"/>
                </a:lnTo>
                <a:lnTo>
                  <a:pt x="4051299" y="9856"/>
                </a:lnTo>
                <a:lnTo>
                  <a:pt x="4051299" y="2843"/>
                </a:lnTo>
                <a:lnTo>
                  <a:pt x="4048456" y="0"/>
                </a:lnTo>
                <a:close/>
              </a:path>
              <a:path w="10985500" h="12700">
                <a:moveTo>
                  <a:pt x="3959557" y="0"/>
                </a:moveTo>
                <a:lnTo>
                  <a:pt x="3914443" y="0"/>
                </a:lnTo>
                <a:lnTo>
                  <a:pt x="3911599" y="2843"/>
                </a:lnTo>
                <a:lnTo>
                  <a:pt x="3911599" y="9856"/>
                </a:lnTo>
                <a:lnTo>
                  <a:pt x="3914443" y="12700"/>
                </a:lnTo>
                <a:lnTo>
                  <a:pt x="3959557" y="12700"/>
                </a:lnTo>
                <a:lnTo>
                  <a:pt x="3962399" y="9856"/>
                </a:lnTo>
                <a:lnTo>
                  <a:pt x="3962399" y="2843"/>
                </a:lnTo>
                <a:lnTo>
                  <a:pt x="3959557" y="0"/>
                </a:lnTo>
                <a:close/>
              </a:path>
              <a:path w="10985500" h="12700">
                <a:moveTo>
                  <a:pt x="3870656" y="0"/>
                </a:moveTo>
                <a:lnTo>
                  <a:pt x="3825543" y="0"/>
                </a:lnTo>
                <a:lnTo>
                  <a:pt x="3822699" y="2843"/>
                </a:lnTo>
                <a:lnTo>
                  <a:pt x="3822699" y="9856"/>
                </a:lnTo>
                <a:lnTo>
                  <a:pt x="3825543" y="12700"/>
                </a:lnTo>
                <a:lnTo>
                  <a:pt x="3870656" y="12700"/>
                </a:lnTo>
                <a:lnTo>
                  <a:pt x="3873499" y="9856"/>
                </a:lnTo>
                <a:lnTo>
                  <a:pt x="3873499" y="2843"/>
                </a:lnTo>
                <a:lnTo>
                  <a:pt x="3870656" y="0"/>
                </a:lnTo>
                <a:close/>
              </a:path>
              <a:path w="10985500" h="12700">
                <a:moveTo>
                  <a:pt x="3781757" y="0"/>
                </a:moveTo>
                <a:lnTo>
                  <a:pt x="3736643" y="0"/>
                </a:lnTo>
                <a:lnTo>
                  <a:pt x="3733799" y="2843"/>
                </a:lnTo>
                <a:lnTo>
                  <a:pt x="3733799" y="9856"/>
                </a:lnTo>
                <a:lnTo>
                  <a:pt x="3736643" y="12700"/>
                </a:lnTo>
                <a:lnTo>
                  <a:pt x="3781757" y="12700"/>
                </a:lnTo>
                <a:lnTo>
                  <a:pt x="3784599" y="9856"/>
                </a:lnTo>
                <a:lnTo>
                  <a:pt x="3784599" y="2843"/>
                </a:lnTo>
                <a:lnTo>
                  <a:pt x="3781757" y="0"/>
                </a:lnTo>
                <a:close/>
              </a:path>
              <a:path w="10985500" h="12700">
                <a:moveTo>
                  <a:pt x="3692856" y="0"/>
                </a:moveTo>
                <a:lnTo>
                  <a:pt x="3647743" y="0"/>
                </a:lnTo>
                <a:lnTo>
                  <a:pt x="3644899" y="2843"/>
                </a:lnTo>
                <a:lnTo>
                  <a:pt x="3644899" y="9856"/>
                </a:lnTo>
                <a:lnTo>
                  <a:pt x="3647743" y="12700"/>
                </a:lnTo>
                <a:lnTo>
                  <a:pt x="3692856" y="12700"/>
                </a:lnTo>
                <a:lnTo>
                  <a:pt x="3695699" y="9856"/>
                </a:lnTo>
                <a:lnTo>
                  <a:pt x="3695699" y="2843"/>
                </a:lnTo>
                <a:lnTo>
                  <a:pt x="3692856" y="0"/>
                </a:lnTo>
                <a:close/>
              </a:path>
              <a:path w="10985500" h="12700">
                <a:moveTo>
                  <a:pt x="3603957" y="0"/>
                </a:moveTo>
                <a:lnTo>
                  <a:pt x="3558843" y="0"/>
                </a:lnTo>
                <a:lnTo>
                  <a:pt x="3555999" y="2843"/>
                </a:lnTo>
                <a:lnTo>
                  <a:pt x="3555999" y="9856"/>
                </a:lnTo>
                <a:lnTo>
                  <a:pt x="3558843" y="12700"/>
                </a:lnTo>
                <a:lnTo>
                  <a:pt x="3603957" y="12700"/>
                </a:lnTo>
                <a:lnTo>
                  <a:pt x="3606799" y="9856"/>
                </a:lnTo>
                <a:lnTo>
                  <a:pt x="3606799" y="2843"/>
                </a:lnTo>
                <a:lnTo>
                  <a:pt x="3603957" y="0"/>
                </a:lnTo>
                <a:close/>
              </a:path>
              <a:path w="10985500" h="12700">
                <a:moveTo>
                  <a:pt x="3515056" y="0"/>
                </a:moveTo>
                <a:lnTo>
                  <a:pt x="3469943" y="0"/>
                </a:lnTo>
                <a:lnTo>
                  <a:pt x="3467099" y="2843"/>
                </a:lnTo>
                <a:lnTo>
                  <a:pt x="3467099" y="9856"/>
                </a:lnTo>
                <a:lnTo>
                  <a:pt x="3469943" y="12700"/>
                </a:lnTo>
                <a:lnTo>
                  <a:pt x="3515056" y="12700"/>
                </a:lnTo>
                <a:lnTo>
                  <a:pt x="3517899" y="9856"/>
                </a:lnTo>
                <a:lnTo>
                  <a:pt x="3517899" y="2843"/>
                </a:lnTo>
                <a:lnTo>
                  <a:pt x="3515056" y="0"/>
                </a:lnTo>
                <a:close/>
              </a:path>
              <a:path w="10985500" h="12700">
                <a:moveTo>
                  <a:pt x="3426157" y="0"/>
                </a:moveTo>
                <a:lnTo>
                  <a:pt x="3381043" y="0"/>
                </a:lnTo>
                <a:lnTo>
                  <a:pt x="3378199" y="2843"/>
                </a:lnTo>
                <a:lnTo>
                  <a:pt x="3378199" y="9856"/>
                </a:lnTo>
                <a:lnTo>
                  <a:pt x="3381043" y="12700"/>
                </a:lnTo>
                <a:lnTo>
                  <a:pt x="3426157" y="12700"/>
                </a:lnTo>
                <a:lnTo>
                  <a:pt x="3428999" y="9856"/>
                </a:lnTo>
                <a:lnTo>
                  <a:pt x="3428999" y="2843"/>
                </a:lnTo>
                <a:lnTo>
                  <a:pt x="3426157" y="0"/>
                </a:lnTo>
                <a:close/>
              </a:path>
              <a:path w="10985500" h="12700">
                <a:moveTo>
                  <a:pt x="3337257" y="0"/>
                </a:moveTo>
                <a:lnTo>
                  <a:pt x="3292143" y="0"/>
                </a:lnTo>
                <a:lnTo>
                  <a:pt x="3289299" y="2843"/>
                </a:lnTo>
                <a:lnTo>
                  <a:pt x="3289299" y="9856"/>
                </a:lnTo>
                <a:lnTo>
                  <a:pt x="3292143" y="12700"/>
                </a:lnTo>
                <a:lnTo>
                  <a:pt x="3337257" y="12700"/>
                </a:lnTo>
                <a:lnTo>
                  <a:pt x="3340099" y="9856"/>
                </a:lnTo>
                <a:lnTo>
                  <a:pt x="3340099" y="2843"/>
                </a:lnTo>
                <a:lnTo>
                  <a:pt x="3337257" y="0"/>
                </a:lnTo>
                <a:close/>
              </a:path>
              <a:path w="10985500" h="12700">
                <a:moveTo>
                  <a:pt x="3248357" y="0"/>
                </a:moveTo>
                <a:lnTo>
                  <a:pt x="3203243" y="0"/>
                </a:lnTo>
                <a:lnTo>
                  <a:pt x="3200399" y="2843"/>
                </a:lnTo>
                <a:lnTo>
                  <a:pt x="3200399" y="9856"/>
                </a:lnTo>
                <a:lnTo>
                  <a:pt x="3203243" y="12700"/>
                </a:lnTo>
                <a:lnTo>
                  <a:pt x="3248357" y="12700"/>
                </a:lnTo>
                <a:lnTo>
                  <a:pt x="3251199" y="9856"/>
                </a:lnTo>
                <a:lnTo>
                  <a:pt x="3251199" y="2843"/>
                </a:lnTo>
                <a:lnTo>
                  <a:pt x="3248357" y="0"/>
                </a:lnTo>
                <a:close/>
              </a:path>
              <a:path w="10985500" h="12700">
                <a:moveTo>
                  <a:pt x="3159457" y="0"/>
                </a:moveTo>
                <a:lnTo>
                  <a:pt x="3114343" y="0"/>
                </a:lnTo>
                <a:lnTo>
                  <a:pt x="3111499" y="2843"/>
                </a:lnTo>
                <a:lnTo>
                  <a:pt x="3111499" y="9856"/>
                </a:lnTo>
                <a:lnTo>
                  <a:pt x="3114343" y="12700"/>
                </a:lnTo>
                <a:lnTo>
                  <a:pt x="3159457" y="12700"/>
                </a:lnTo>
                <a:lnTo>
                  <a:pt x="3162299" y="9856"/>
                </a:lnTo>
                <a:lnTo>
                  <a:pt x="3162299" y="2843"/>
                </a:lnTo>
                <a:lnTo>
                  <a:pt x="3159457" y="0"/>
                </a:lnTo>
                <a:close/>
              </a:path>
              <a:path w="10985500" h="12700">
                <a:moveTo>
                  <a:pt x="3070557" y="0"/>
                </a:moveTo>
                <a:lnTo>
                  <a:pt x="3025443" y="0"/>
                </a:lnTo>
                <a:lnTo>
                  <a:pt x="3022599" y="2843"/>
                </a:lnTo>
                <a:lnTo>
                  <a:pt x="3022599" y="9856"/>
                </a:lnTo>
                <a:lnTo>
                  <a:pt x="3025443" y="12700"/>
                </a:lnTo>
                <a:lnTo>
                  <a:pt x="3070557" y="12700"/>
                </a:lnTo>
                <a:lnTo>
                  <a:pt x="3073399" y="9856"/>
                </a:lnTo>
                <a:lnTo>
                  <a:pt x="3073399" y="2843"/>
                </a:lnTo>
                <a:lnTo>
                  <a:pt x="3070557" y="0"/>
                </a:lnTo>
                <a:close/>
              </a:path>
              <a:path w="10985500" h="12700">
                <a:moveTo>
                  <a:pt x="2981657" y="0"/>
                </a:moveTo>
                <a:lnTo>
                  <a:pt x="2936543" y="0"/>
                </a:lnTo>
                <a:lnTo>
                  <a:pt x="2933699" y="2842"/>
                </a:lnTo>
                <a:lnTo>
                  <a:pt x="2933699" y="9856"/>
                </a:lnTo>
                <a:lnTo>
                  <a:pt x="2936543" y="12700"/>
                </a:lnTo>
                <a:lnTo>
                  <a:pt x="2981657" y="12700"/>
                </a:lnTo>
                <a:lnTo>
                  <a:pt x="2984499" y="9856"/>
                </a:lnTo>
                <a:lnTo>
                  <a:pt x="2984499" y="2842"/>
                </a:lnTo>
                <a:lnTo>
                  <a:pt x="2981657" y="0"/>
                </a:lnTo>
                <a:close/>
              </a:path>
              <a:path w="10985500" h="12700">
                <a:moveTo>
                  <a:pt x="2892757" y="0"/>
                </a:moveTo>
                <a:lnTo>
                  <a:pt x="2847643" y="0"/>
                </a:lnTo>
                <a:lnTo>
                  <a:pt x="2844799" y="2842"/>
                </a:lnTo>
                <a:lnTo>
                  <a:pt x="2844799" y="9856"/>
                </a:lnTo>
                <a:lnTo>
                  <a:pt x="2847643" y="12700"/>
                </a:lnTo>
                <a:lnTo>
                  <a:pt x="2892757" y="12700"/>
                </a:lnTo>
                <a:lnTo>
                  <a:pt x="2895599" y="9856"/>
                </a:lnTo>
                <a:lnTo>
                  <a:pt x="2895599" y="2842"/>
                </a:lnTo>
                <a:lnTo>
                  <a:pt x="2892757" y="0"/>
                </a:lnTo>
                <a:close/>
              </a:path>
              <a:path w="10985500" h="12700">
                <a:moveTo>
                  <a:pt x="2803857" y="0"/>
                </a:moveTo>
                <a:lnTo>
                  <a:pt x="2758743" y="0"/>
                </a:lnTo>
                <a:lnTo>
                  <a:pt x="2755899" y="2842"/>
                </a:lnTo>
                <a:lnTo>
                  <a:pt x="2755899" y="9856"/>
                </a:lnTo>
                <a:lnTo>
                  <a:pt x="2758743" y="12700"/>
                </a:lnTo>
                <a:lnTo>
                  <a:pt x="2803857" y="12700"/>
                </a:lnTo>
                <a:lnTo>
                  <a:pt x="2806699" y="9856"/>
                </a:lnTo>
                <a:lnTo>
                  <a:pt x="2806699" y="2842"/>
                </a:lnTo>
                <a:lnTo>
                  <a:pt x="2803857" y="0"/>
                </a:lnTo>
                <a:close/>
              </a:path>
              <a:path w="10985500" h="12700">
                <a:moveTo>
                  <a:pt x="2714957" y="0"/>
                </a:moveTo>
                <a:lnTo>
                  <a:pt x="2669843" y="0"/>
                </a:lnTo>
                <a:lnTo>
                  <a:pt x="2666999" y="2842"/>
                </a:lnTo>
                <a:lnTo>
                  <a:pt x="2666999" y="9856"/>
                </a:lnTo>
                <a:lnTo>
                  <a:pt x="2669843" y="12700"/>
                </a:lnTo>
                <a:lnTo>
                  <a:pt x="2714957" y="12700"/>
                </a:lnTo>
                <a:lnTo>
                  <a:pt x="2717799" y="9856"/>
                </a:lnTo>
                <a:lnTo>
                  <a:pt x="2717799" y="2842"/>
                </a:lnTo>
                <a:lnTo>
                  <a:pt x="2714957" y="0"/>
                </a:lnTo>
                <a:close/>
              </a:path>
              <a:path w="10985500" h="12700">
                <a:moveTo>
                  <a:pt x="2626057" y="0"/>
                </a:moveTo>
                <a:lnTo>
                  <a:pt x="2580943" y="0"/>
                </a:lnTo>
                <a:lnTo>
                  <a:pt x="2578099" y="2842"/>
                </a:lnTo>
                <a:lnTo>
                  <a:pt x="2578099" y="9856"/>
                </a:lnTo>
                <a:lnTo>
                  <a:pt x="2580943" y="12700"/>
                </a:lnTo>
                <a:lnTo>
                  <a:pt x="2626057" y="12700"/>
                </a:lnTo>
                <a:lnTo>
                  <a:pt x="2628899" y="9856"/>
                </a:lnTo>
                <a:lnTo>
                  <a:pt x="2628899" y="2842"/>
                </a:lnTo>
                <a:lnTo>
                  <a:pt x="2626057" y="0"/>
                </a:lnTo>
                <a:close/>
              </a:path>
              <a:path w="10985500" h="12700">
                <a:moveTo>
                  <a:pt x="2537157" y="0"/>
                </a:moveTo>
                <a:lnTo>
                  <a:pt x="2492043" y="0"/>
                </a:lnTo>
                <a:lnTo>
                  <a:pt x="2489199" y="2842"/>
                </a:lnTo>
                <a:lnTo>
                  <a:pt x="2489199" y="9856"/>
                </a:lnTo>
                <a:lnTo>
                  <a:pt x="2492043" y="12700"/>
                </a:lnTo>
                <a:lnTo>
                  <a:pt x="2537157" y="12700"/>
                </a:lnTo>
                <a:lnTo>
                  <a:pt x="2539999" y="9856"/>
                </a:lnTo>
                <a:lnTo>
                  <a:pt x="2539999" y="2842"/>
                </a:lnTo>
                <a:lnTo>
                  <a:pt x="2537157" y="0"/>
                </a:lnTo>
                <a:close/>
              </a:path>
              <a:path w="10985500" h="12700">
                <a:moveTo>
                  <a:pt x="2448257" y="0"/>
                </a:moveTo>
                <a:lnTo>
                  <a:pt x="2403143" y="0"/>
                </a:lnTo>
                <a:lnTo>
                  <a:pt x="2400299" y="2842"/>
                </a:lnTo>
                <a:lnTo>
                  <a:pt x="2400299" y="9856"/>
                </a:lnTo>
                <a:lnTo>
                  <a:pt x="2403143" y="12700"/>
                </a:lnTo>
                <a:lnTo>
                  <a:pt x="2448257" y="12700"/>
                </a:lnTo>
                <a:lnTo>
                  <a:pt x="2451099" y="9856"/>
                </a:lnTo>
                <a:lnTo>
                  <a:pt x="2451099" y="2842"/>
                </a:lnTo>
                <a:lnTo>
                  <a:pt x="2448257" y="0"/>
                </a:lnTo>
                <a:close/>
              </a:path>
              <a:path w="10985500" h="12700">
                <a:moveTo>
                  <a:pt x="2359357" y="0"/>
                </a:moveTo>
                <a:lnTo>
                  <a:pt x="2314243" y="0"/>
                </a:lnTo>
                <a:lnTo>
                  <a:pt x="2311399" y="2842"/>
                </a:lnTo>
                <a:lnTo>
                  <a:pt x="2311399" y="9856"/>
                </a:lnTo>
                <a:lnTo>
                  <a:pt x="2314243" y="12700"/>
                </a:lnTo>
                <a:lnTo>
                  <a:pt x="2359357" y="12700"/>
                </a:lnTo>
                <a:lnTo>
                  <a:pt x="2362199" y="9856"/>
                </a:lnTo>
                <a:lnTo>
                  <a:pt x="2362199" y="2842"/>
                </a:lnTo>
                <a:lnTo>
                  <a:pt x="2359357" y="0"/>
                </a:lnTo>
                <a:close/>
              </a:path>
              <a:path w="10985500" h="12700">
                <a:moveTo>
                  <a:pt x="2270457" y="0"/>
                </a:moveTo>
                <a:lnTo>
                  <a:pt x="2225343" y="0"/>
                </a:lnTo>
                <a:lnTo>
                  <a:pt x="2222499" y="2842"/>
                </a:lnTo>
                <a:lnTo>
                  <a:pt x="2222499" y="9856"/>
                </a:lnTo>
                <a:lnTo>
                  <a:pt x="2225343" y="12700"/>
                </a:lnTo>
                <a:lnTo>
                  <a:pt x="2270457" y="12700"/>
                </a:lnTo>
                <a:lnTo>
                  <a:pt x="2273299" y="9856"/>
                </a:lnTo>
                <a:lnTo>
                  <a:pt x="2273299" y="2842"/>
                </a:lnTo>
                <a:lnTo>
                  <a:pt x="2270457" y="0"/>
                </a:lnTo>
                <a:close/>
              </a:path>
              <a:path w="10985500" h="12700">
                <a:moveTo>
                  <a:pt x="2181557" y="0"/>
                </a:moveTo>
                <a:lnTo>
                  <a:pt x="2136443" y="0"/>
                </a:lnTo>
                <a:lnTo>
                  <a:pt x="2133599" y="2842"/>
                </a:lnTo>
                <a:lnTo>
                  <a:pt x="2133599" y="9856"/>
                </a:lnTo>
                <a:lnTo>
                  <a:pt x="2136443" y="12700"/>
                </a:lnTo>
                <a:lnTo>
                  <a:pt x="2181557" y="12700"/>
                </a:lnTo>
                <a:lnTo>
                  <a:pt x="2184399" y="9856"/>
                </a:lnTo>
                <a:lnTo>
                  <a:pt x="2184399" y="2842"/>
                </a:lnTo>
                <a:lnTo>
                  <a:pt x="2181557" y="0"/>
                </a:lnTo>
                <a:close/>
              </a:path>
              <a:path w="10985500" h="12700">
                <a:moveTo>
                  <a:pt x="2092657" y="0"/>
                </a:moveTo>
                <a:lnTo>
                  <a:pt x="2047543" y="0"/>
                </a:lnTo>
                <a:lnTo>
                  <a:pt x="2044699" y="2842"/>
                </a:lnTo>
                <a:lnTo>
                  <a:pt x="2044699" y="9856"/>
                </a:lnTo>
                <a:lnTo>
                  <a:pt x="2047543" y="12700"/>
                </a:lnTo>
                <a:lnTo>
                  <a:pt x="2092657" y="12700"/>
                </a:lnTo>
                <a:lnTo>
                  <a:pt x="2095499" y="9856"/>
                </a:lnTo>
                <a:lnTo>
                  <a:pt x="2095499" y="2842"/>
                </a:lnTo>
                <a:lnTo>
                  <a:pt x="2092657" y="0"/>
                </a:lnTo>
                <a:close/>
              </a:path>
              <a:path w="10985500" h="12700">
                <a:moveTo>
                  <a:pt x="2003757" y="0"/>
                </a:moveTo>
                <a:lnTo>
                  <a:pt x="1958643" y="0"/>
                </a:lnTo>
                <a:lnTo>
                  <a:pt x="1955799" y="2842"/>
                </a:lnTo>
                <a:lnTo>
                  <a:pt x="1955799" y="9856"/>
                </a:lnTo>
                <a:lnTo>
                  <a:pt x="1958643" y="12700"/>
                </a:lnTo>
                <a:lnTo>
                  <a:pt x="2003757" y="12700"/>
                </a:lnTo>
                <a:lnTo>
                  <a:pt x="2006599" y="9856"/>
                </a:lnTo>
                <a:lnTo>
                  <a:pt x="2006599" y="2842"/>
                </a:lnTo>
                <a:lnTo>
                  <a:pt x="2003757" y="0"/>
                </a:lnTo>
                <a:close/>
              </a:path>
              <a:path w="10985500" h="12700">
                <a:moveTo>
                  <a:pt x="1914857" y="0"/>
                </a:moveTo>
                <a:lnTo>
                  <a:pt x="1869743" y="0"/>
                </a:lnTo>
                <a:lnTo>
                  <a:pt x="1866899" y="2842"/>
                </a:lnTo>
                <a:lnTo>
                  <a:pt x="1866899" y="9856"/>
                </a:lnTo>
                <a:lnTo>
                  <a:pt x="1869743" y="12700"/>
                </a:lnTo>
                <a:lnTo>
                  <a:pt x="1914857" y="12700"/>
                </a:lnTo>
                <a:lnTo>
                  <a:pt x="1917699" y="9856"/>
                </a:lnTo>
                <a:lnTo>
                  <a:pt x="1917699" y="2842"/>
                </a:lnTo>
                <a:lnTo>
                  <a:pt x="1914857" y="0"/>
                </a:lnTo>
                <a:close/>
              </a:path>
              <a:path w="10985500" h="12700">
                <a:moveTo>
                  <a:pt x="1825957" y="0"/>
                </a:moveTo>
                <a:lnTo>
                  <a:pt x="1780843" y="0"/>
                </a:lnTo>
                <a:lnTo>
                  <a:pt x="1777999" y="2842"/>
                </a:lnTo>
                <a:lnTo>
                  <a:pt x="1777999" y="9856"/>
                </a:lnTo>
                <a:lnTo>
                  <a:pt x="1780843" y="12700"/>
                </a:lnTo>
                <a:lnTo>
                  <a:pt x="1825957" y="12700"/>
                </a:lnTo>
                <a:lnTo>
                  <a:pt x="1828799" y="9856"/>
                </a:lnTo>
                <a:lnTo>
                  <a:pt x="1828799" y="2842"/>
                </a:lnTo>
                <a:lnTo>
                  <a:pt x="1825957" y="0"/>
                </a:lnTo>
                <a:close/>
              </a:path>
              <a:path w="10985500" h="12700">
                <a:moveTo>
                  <a:pt x="1737057" y="0"/>
                </a:moveTo>
                <a:lnTo>
                  <a:pt x="1691943" y="0"/>
                </a:lnTo>
                <a:lnTo>
                  <a:pt x="1689099" y="2842"/>
                </a:lnTo>
                <a:lnTo>
                  <a:pt x="1689099" y="9856"/>
                </a:lnTo>
                <a:lnTo>
                  <a:pt x="1691943" y="12700"/>
                </a:lnTo>
                <a:lnTo>
                  <a:pt x="1737057" y="12700"/>
                </a:lnTo>
                <a:lnTo>
                  <a:pt x="1739899" y="9856"/>
                </a:lnTo>
                <a:lnTo>
                  <a:pt x="1739899" y="2842"/>
                </a:lnTo>
                <a:lnTo>
                  <a:pt x="1737057" y="0"/>
                </a:lnTo>
                <a:close/>
              </a:path>
              <a:path w="10985500" h="12700">
                <a:moveTo>
                  <a:pt x="1648157" y="0"/>
                </a:moveTo>
                <a:lnTo>
                  <a:pt x="1603043" y="0"/>
                </a:lnTo>
                <a:lnTo>
                  <a:pt x="1600199" y="2842"/>
                </a:lnTo>
                <a:lnTo>
                  <a:pt x="1600199" y="9856"/>
                </a:lnTo>
                <a:lnTo>
                  <a:pt x="1603043" y="12700"/>
                </a:lnTo>
                <a:lnTo>
                  <a:pt x="1648157" y="12700"/>
                </a:lnTo>
                <a:lnTo>
                  <a:pt x="1650999" y="9856"/>
                </a:lnTo>
                <a:lnTo>
                  <a:pt x="1650999" y="2842"/>
                </a:lnTo>
                <a:lnTo>
                  <a:pt x="1648157" y="0"/>
                </a:lnTo>
                <a:close/>
              </a:path>
              <a:path w="10985500" h="12700">
                <a:moveTo>
                  <a:pt x="1559257" y="0"/>
                </a:moveTo>
                <a:lnTo>
                  <a:pt x="1514143" y="0"/>
                </a:lnTo>
                <a:lnTo>
                  <a:pt x="1511299" y="2842"/>
                </a:lnTo>
                <a:lnTo>
                  <a:pt x="1511299" y="9856"/>
                </a:lnTo>
                <a:lnTo>
                  <a:pt x="1514143" y="12700"/>
                </a:lnTo>
                <a:lnTo>
                  <a:pt x="1559257" y="12700"/>
                </a:lnTo>
                <a:lnTo>
                  <a:pt x="1562099" y="9856"/>
                </a:lnTo>
                <a:lnTo>
                  <a:pt x="1562099" y="2842"/>
                </a:lnTo>
                <a:lnTo>
                  <a:pt x="1559257" y="0"/>
                </a:lnTo>
                <a:close/>
              </a:path>
              <a:path w="10985500" h="12700">
                <a:moveTo>
                  <a:pt x="1470357" y="0"/>
                </a:moveTo>
                <a:lnTo>
                  <a:pt x="1425243" y="0"/>
                </a:lnTo>
                <a:lnTo>
                  <a:pt x="1422399" y="2842"/>
                </a:lnTo>
                <a:lnTo>
                  <a:pt x="1422399" y="9856"/>
                </a:lnTo>
                <a:lnTo>
                  <a:pt x="1425243" y="12700"/>
                </a:lnTo>
                <a:lnTo>
                  <a:pt x="1470357" y="12700"/>
                </a:lnTo>
                <a:lnTo>
                  <a:pt x="1473199" y="9856"/>
                </a:lnTo>
                <a:lnTo>
                  <a:pt x="1473199" y="2842"/>
                </a:lnTo>
                <a:lnTo>
                  <a:pt x="1470357" y="0"/>
                </a:lnTo>
                <a:close/>
              </a:path>
              <a:path w="10985500" h="12700">
                <a:moveTo>
                  <a:pt x="1381457" y="0"/>
                </a:moveTo>
                <a:lnTo>
                  <a:pt x="1336343" y="0"/>
                </a:lnTo>
                <a:lnTo>
                  <a:pt x="1333499" y="2842"/>
                </a:lnTo>
                <a:lnTo>
                  <a:pt x="1333499" y="9856"/>
                </a:lnTo>
                <a:lnTo>
                  <a:pt x="1336343" y="12700"/>
                </a:lnTo>
                <a:lnTo>
                  <a:pt x="1381457" y="12700"/>
                </a:lnTo>
                <a:lnTo>
                  <a:pt x="1384299" y="9856"/>
                </a:lnTo>
                <a:lnTo>
                  <a:pt x="1384299" y="2842"/>
                </a:lnTo>
                <a:lnTo>
                  <a:pt x="1381457" y="0"/>
                </a:lnTo>
                <a:close/>
              </a:path>
              <a:path w="10985500" h="12700">
                <a:moveTo>
                  <a:pt x="1292557" y="0"/>
                </a:moveTo>
                <a:lnTo>
                  <a:pt x="1247443" y="0"/>
                </a:lnTo>
                <a:lnTo>
                  <a:pt x="1244599" y="2842"/>
                </a:lnTo>
                <a:lnTo>
                  <a:pt x="1244599" y="9856"/>
                </a:lnTo>
                <a:lnTo>
                  <a:pt x="1247443" y="12700"/>
                </a:lnTo>
                <a:lnTo>
                  <a:pt x="1292557" y="12700"/>
                </a:lnTo>
                <a:lnTo>
                  <a:pt x="1295399" y="9856"/>
                </a:lnTo>
                <a:lnTo>
                  <a:pt x="1295399" y="2842"/>
                </a:lnTo>
                <a:lnTo>
                  <a:pt x="1292557" y="0"/>
                </a:lnTo>
                <a:close/>
              </a:path>
              <a:path w="10985500" h="12700">
                <a:moveTo>
                  <a:pt x="1203657" y="0"/>
                </a:moveTo>
                <a:lnTo>
                  <a:pt x="1158543" y="0"/>
                </a:lnTo>
                <a:lnTo>
                  <a:pt x="1155699" y="2842"/>
                </a:lnTo>
                <a:lnTo>
                  <a:pt x="1155699" y="9856"/>
                </a:lnTo>
                <a:lnTo>
                  <a:pt x="1158543" y="12700"/>
                </a:lnTo>
                <a:lnTo>
                  <a:pt x="1203657" y="12700"/>
                </a:lnTo>
                <a:lnTo>
                  <a:pt x="1206499" y="9856"/>
                </a:lnTo>
                <a:lnTo>
                  <a:pt x="1206499" y="2842"/>
                </a:lnTo>
                <a:lnTo>
                  <a:pt x="1203657" y="0"/>
                </a:lnTo>
                <a:close/>
              </a:path>
              <a:path w="10985500" h="12700">
                <a:moveTo>
                  <a:pt x="1114757" y="0"/>
                </a:moveTo>
                <a:lnTo>
                  <a:pt x="1069643" y="0"/>
                </a:lnTo>
                <a:lnTo>
                  <a:pt x="1066799" y="2842"/>
                </a:lnTo>
                <a:lnTo>
                  <a:pt x="1066799" y="9856"/>
                </a:lnTo>
                <a:lnTo>
                  <a:pt x="1069643" y="12700"/>
                </a:lnTo>
                <a:lnTo>
                  <a:pt x="1114757" y="12700"/>
                </a:lnTo>
                <a:lnTo>
                  <a:pt x="1117599" y="9856"/>
                </a:lnTo>
                <a:lnTo>
                  <a:pt x="1117599" y="2842"/>
                </a:lnTo>
                <a:lnTo>
                  <a:pt x="1114757" y="0"/>
                </a:lnTo>
                <a:close/>
              </a:path>
              <a:path w="10985500" h="12700">
                <a:moveTo>
                  <a:pt x="1025857" y="0"/>
                </a:moveTo>
                <a:lnTo>
                  <a:pt x="980743" y="0"/>
                </a:lnTo>
                <a:lnTo>
                  <a:pt x="977899" y="2842"/>
                </a:lnTo>
                <a:lnTo>
                  <a:pt x="977899" y="9856"/>
                </a:lnTo>
                <a:lnTo>
                  <a:pt x="980743" y="12700"/>
                </a:lnTo>
                <a:lnTo>
                  <a:pt x="1025857" y="12700"/>
                </a:lnTo>
                <a:lnTo>
                  <a:pt x="1028699" y="9856"/>
                </a:lnTo>
                <a:lnTo>
                  <a:pt x="1028699" y="2842"/>
                </a:lnTo>
                <a:lnTo>
                  <a:pt x="1025857" y="0"/>
                </a:lnTo>
                <a:close/>
              </a:path>
              <a:path w="10985500" h="12700">
                <a:moveTo>
                  <a:pt x="936957" y="0"/>
                </a:moveTo>
                <a:lnTo>
                  <a:pt x="891843" y="0"/>
                </a:lnTo>
                <a:lnTo>
                  <a:pt x="888999" y="2842"/>
                </a:lnTo>
                <a:lnTo>
                  <a:pt x="888999" y="9856"/>
                </a:lnTo>
                <a:lnTo>
                  <a:pt x="891843" y="12700"/>
                </a:lnTo>
                <a:lnTo>
                  <a:pt x="936957" y="12700"/>
                </a:lnTo>
                <a:lnTo>
                  <a:pt x="939799" y="9856"/>
                </a:lnTo>
                <a:lnTo>
                  <a:pt x="939799" y="2842"/>
                </a:lnTo>
                <a:lnTo>
                  <a:pt x="936957" y="0"/>
                </a:lnTo>
                <a:close/>
              </a:path>
              <a:path w="10985500" h="12700">
                <a:moveTo>
                  <a:pt x="848057" y="0"/>
                </a:moveTo>
                <a:lnTo>
                  <a:pt x="802943" y="0"/>
                </a:lnTo>
                <a:lnTo>
                  <a:pt x="800099" y="2842"/>
                </a:lnTo>
                <a:lnTo>
                  <a:pt x="800099" y="9856"/>
                </a:lnTo>
                <a:lnTo>
                  <a:pt x="802943" y="12700"/>
                </a:lnTo>
                <a:lnTo>
                  <a:pt x="848057" y="12700"/>
                </a:lnTo>
                <a:lnTo>
                  <a:pt x="850899" y="9856"/>
                </a:lnTo>
                <a:lnTo>
                  <a:pt x="850899" y="2842"/>
                </a:lnTo>
                <a:lnTo>
                  <a:pt x="848057" y="0"/>
                </a:lnTo>
                <a:close/>
              </a:path>
              <a:path w="10985500" h="12700">
                <a:moveTo>
                  <a:pt x="759157" y="0"/>
                </a:moveTo>
                <a:lnTo>
                  <a:pt x="714043" y="0"/>
                </a:lnTo>
                <a:lnTo>
                  <a:pt x="711199" y="2842"/>
                </a:lnTo>
                <a:lnTo>
                  <a:pt x="711199" y="9856"/>
                </a:lnTo>
                <a:lnTo>
                  <a:pt x="714043" y="12700"/>
                </a:lnTo>
                <a:lnTo>
                  <a:pt x="759157" y="12700"/>
                </a:lnTo>
                <a:lnTo>
                  <a:pt x="761999" y="9856"/>
                </a:lnTo>
                <a:lnTo>
                  <a:pt x="761999" y="2842"/>
                </a:lnTo>
                <a:lnTo>
                  <a:pt x="759157" y="0"/>
                </a:lnTo>
                <a:close/>
              </a:path>
              <a:path w="10985500" h="12700">
                <a:moveTo>
                  <a:pt x="670257" y="0"/>
                </a:moveTo>
                <a:lnTo>
                  <a:pt x="625142" y="0"/>
                </a:lnTo>
                <a:lnTo>
                  <a:pt x="622299" y="2842"/>
                </a:lnTo>
                <a:lnTo>
                  <a:pt x="622299" y="9856"/>
                </a:lnTo>
                <a:lnTo>
                  <a:pt x="625142" y="12700"/>
                </a:lnTo>
                <a:lnTo>
                  <a:pt x="670257" y="12700"/>
                </a:lnTo>
                <a:lnTo>
                  <a:pt x="673099" y="9856"/>
                </a:lnTo>
                <a:lnTo>
                  <a:pt x="673099" y="2842"/>
                </a:lnTo>
                <a:lnTo>
                  <a:pt x="670257" y="0"/>
                </a:lnTo>
                <a:close/>
              </a:path>
              <a:path w="10985500" h="12700">
                <a:moveTo>
                  <a:pt x="581356" y="0"/>
                </a:moveTo>
                <a:lnTo>
                  <a:pt x="536242" y="0"/>
                </a:lnTo>
                <a:lnTo>
                  <a:pt x="533400" y="2842"/>
                </a:lnTo>
                <a:lnTo>
                  <a:pt x="533400" y="9856"/>
                </a:lnTo>
                <a:lnTo>
                  <a:pt x="536242" y="12700"/>
                </a:lnTo>
                <a:lnTo>
                  <a:pt x="581356" y="12700"/>
                </a:lnTo>
                <a:lnTo>
                  <a:pt x="584200" y="9856"/>
                </a:lnTo>
                <a:lnTo>
                  <a:pt x="584200" y="2842"/>
                </a:lnTo>
                <a:lnTo>
                  <a:pt x="581356" y="0"/>
                </a:lnTo>
                <a:close/>
              </a:path>
              <a:path w="10985500" h="12700">
                <a:moveTo>
                  <a:pt x="492456" y="0"/>
                </a:moveTo>
                <a:lnTo>
                  <a:pt x="447342" y="0"/>
                </a:lnTo>
                <a:lnTo>
                  <a:pt x="444499" y="2842"/>
                </a:lnTo>
                <a:lnTo>
                  <a:pt x="444499" y="9856"/>
                </a:lnTo>
                <a:lnTo>
                  <a:pt x="447342" y="12700"/>
                </a:lnTo>
                <a:lnTo>
                  <a:pt x="492456" y="12700"/>
                </a:lnTo>
                <a:lnTo>
                  <a:pt x="495299" y="9856"/>
                </a:lnTo>
                <a:lnTo>
                  <a:pt x="495299" y="2842"/>
                </a:lnTo>
                <a:lnTo>
                  <a:pt x="492456" y="0"/>
                </a:lnTo>
                <a:close/>
              </a:path>
              <a:path w="10985500" h="12700">
                <a:moveTo>
                  <a:pt x="403556" y="0"/>
                </a:moveTo>
                <a:lnTo>
                  <a:pt x="358442" y="0"/>
                </a:lnTo>
                <a:lnTo>
                  <a:pt x="355600" y="2842"/>
                </a:lnTo>
                <a:lnTo>
                  <a:pt x="355600" y="9856"/>
                </a:lnTo>
                <a:lnTo>
                  <a:pt x="358442" y="12700"/>
                </a:lnTo>
                <a:lnTo>
                  <a:pt x="403556" y="12700"/>
                </a:lnTo>
                <a:lnTo>
                  <a:pt x="406400" y="9856"/>
                </a:lnTo>
                <a:lnTo>
                  <a:pt x="406400" y="2842"/>
                </a:lnTo>
                <a:lnTo>
                  <a:pt x="403556" y="0"/>
                </a:lnTo>
                <a:close/>
              </a:path>
              <a:path w="10985500" h="12700">
                <a:moveTo>
                  <a:pt x="314656" y="0"/>
                </a:moveTo>
                <a:lnTo>
                  <a:pt x="269542" y="0"/>
                </a:lnTo>
                <a:lnTo>
                  <a:pt x="266699" y="2842"/>
                </a:lnTo>
                <a:lnTo>
                  <a:pt x="266699" y="9856"/>
                </a:lnTo>
                <a:lnTo>
                  <a:pt x="269542" y="12700"/>
                </a:lnTo>
                <a:lnTo>
                  <a:pt x="314656" y="12700"/>
                </a:lnTo>
                <a:lnTo>
                  <a:pt x="317499" y="9856"/>
                </a:lnTo>
                <a:lnTo>
                  <a:pt x="317499" y="2842"/>
                </a:lnTo>
                <a:lnTo>
                  <a:pt x="314656" y="0"/>
                </a:lnTo>
                <a:close/>
              </a:path>
              <a:path w="10985500" h="12700">
                <a:moveTo>
                  <a:pt x="225756" y="0"/>
                </a:moveTo>
                <a:lnTo>
                  <a:pt x="180642" y="0"/>
                </a:lnTo>
                <a:lnTo>
                  <a:pt x="177800" y="2842"/>
                </a:lnTo>
                <a:lnTo>
                  <a:pt x="177800" y="9856"/>
                </a:lnTo>
                <a:lnTo>
                  <a:pt x="180642" y="12700"/>
                </a:lnTo>
                <a:lnTo>
                  <a:pt x="225756" y="12700"/>
                </a:lnTo>
                <a:lnTo>
                  <a:pt x="228600" y="9856"/>
                </a:lnTo>
                <a:lnTo>
                  <a:pt x="228600" y="2842"/>
                </a:lnTo>
                <a:lnTo>
                  <a:pt x="225756" y="0"/>
                </a:lnTo>
                <a:close/>
              </a:path>
              <a:path w="10985500" h="12700">
                <a:moveTo>
                  <a:pt x="136856" y="0"/>
                </a:moveTo>
                <a:lnTo>
                  <a:pt x="91742" y="0"/>
                </a:lnTo>
                <a:lnTo>
                  <a:pt x="88899" y="2842"/>
                </a:lnTo>
                <a:lnTo>
                  <a:pt x="88899" y="9856"/>
                </a:lnTo>
                <a:lnTo>
                  <a:pt x="91742" y="12700"/>
                </a:lnTo>
                <a:lnTo>
                  <a:pt x="136856" y="12700"/>
                </a:lnTo>
                <a:lnTo>
                  <a:pt x="139699" y="9856"/>
                </a:lnTo>
                <a:lnTo>
                  <a:pt x="139699" y="2842"/>
                </a:lnTo>
                <a:lnTo>
                  <a:pt x="136856" y="0"/>
                </a:lnTo>
                <a:close/>
              </a:path>
              <a:path w="10985500" h="12700">
                <a:moveTo>
                  <a:pt x="47956" y="0"/>
                </a:moveTo>
                <a:lnTo>
                  <a:pt x="2842" y="0"/>
                </a:lnTo>
                <a:lnTo>
                  <a:pt x="0" y="2842"/>
                </a:lnTo>
                <a:lnTo>
                  <a:pt x="0" y="9856"/>
                </a:lnTo>
                <a:lnTo>
                  <a:pt x="2842" y="12700"/>
                </a:lnTo>
                <a:lnTo>
                  <a:pt x="47956" y="12700"/>
                </a:lnTo>
                <a:lnTo>
                  <a:pt x="50800" y="9856"/>
                </a:lnTo>
                <a:lnTo>
                  <a:pt x="50800" y="2842"/>
                </a:lnTo>
                <a:lnTo>
                  <a:pt x="47956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02821" y="6393823"/>
            <a:ext cx="1587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17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333282" y="779061"/>
            <a:ext cx="253365" cy="479425"/>
            <a:chOff x="5333282" y="779061"/>
            <a:chExt cx="253365" cy="479425"/>
          </a:xfrm>
        </p:grpSpPr>
        <p:sp>
          <p:nvSpPr>
            <p:cNvPr id="5" name="object 5" descr=""/>
            <p:cNvSpPr/>
            <p:nvPr/>
          </p:nvSpPr>
          <p:spPr>
            <a:xfrm>
              <a:off x="5333282" y="779061"/>
              <a:ext cx="253365" cy="479425"/>
            </a:xfrm>
            <a:custGeom>
              <a:avLst/>
              <a:gdLst/>
              <a:ahLst/>
              <a:cxnLst/>
              <a:rect l="l" t="t" r="r" b="b"/>
              <a:pathLst>
                <a:path w="253364" h="479425">
                  <a:moveTo>
                    <a:pt x="249876" y="0"/>
                  </a:moveTo>
                  <a:lnTo>
                    <a:pt x="2810" y="0"/>
                  </a:lnTo>
                  <a:lnTo>
                    <a:pt x="0" y="2811"/>
                  </a:lnTo>
                  <a:lnTo>
                    <a:pt x="0" y="476208"/>
                  </a:lnTo>
                  <a:lnTo>
                    <a:pt x="2810" y="479332"/>
                  </a:lnTo>
                  <a:lnTo>
                    <a:pt x="249876" y="479332"/>
                  </a:lnTo>
                  <a:lnTo>
                    <a:pt x="252999" y="476208"/>
                  </a:lnTo>
                  <a:lnTo>
                    <a:pt x="252999" y="465333"/>
                  </a:lnTo>
                  <a:lnTo>
                    <a:pt x="13666" y="465333"/>
                  </a:lnTo>
                  <a:lnTo>
                    <a:pt x="13666" y="406499"/>
                  </a:lnTo>
                  <a:lnTo>
                    <a:pt x="252999" y="406499"/>
                  </a:lnTo>
                  <a:lnTo>
                    <a:pt x="252999" y="392832"/>
                  </a:lnTo>
                  <a:lnTo>
                    <a:pt x="13666" y="392832"/>
                  </a:lnTo>
                  <a:lnTo>
                    <a:pt x="13666" y="13999"/>
                  </a:lnTo>
                  <a:lnTo>
                    <a:pt x="252999" y="13999"/>
                  </a:lnTo>
                  <a:lnTo>
                    <a:pt x="252999" y="2811"/>
                  </a:lnTo>
                  <a:lnTo>
                    <a:pt x="249876" y="0"/>
                  </a:lnTo>
                  <a:close/>
                </a:path>
                <a:path w="253364" h="479425">
                  <a:moveTo>
                    <a:pt x="252999" y="406499"/>
                  </a:moveTo>
                  <a:lnTo>
                    <a:pt x="239332" y="406499"/>
                  </a:lnTo>
                  <a:lnTo>
                    <a:pt x="239332" y="465333"/>
                  </a:lnTo>
                  <a:lnTo>
                    <a:pt x="252999" y="465333"/>
                  </a:lnTo>
                  <a:lnTo>
                    <a:pt x="252999" y="406499"/>
                  </a:lnTo>
                  <a:close/>
                </a:path>
                <a:path w="253364" h="479425">
                  <a:moveTo>
                    <a:pt x="252999" y="13999"/>
                  </a:moveTo>
                  <a:lnTo>
                    <a:pt x="239332" y="13999"/>
                  </a:lnTo>
                  <a:lnTo>
                    <a:pt x="239332" y="392832"/>
                  </a:lnTo>
                  <a:lnTo>
                    <a:pt x="252999" y="392832"/>
                  </a:lnTo>
                  <a:lnTo>
                    <a:pt x="252999" y="13999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358781" y="810560"/>
              <a:ext cx="200025" cy="421005"/>
            </a:xfrm>
            <a:custGeom>
              <a:avLst/>
              <a:gdLst/>
              <a:ahLst/>
              <a:cxnLst/>
              <a:rect l="l" t="t" r="r" b="b"/>
              <a:pathLst>
                <a:path w="200025" h="421005">
                  <a:moveTo>
                    <a:pt x="100417" y="384166"/>
                  </a:moveTo>
                  <a:lnTo>
                    <a:pt x="93378" y="385613"/>
                  </a:lnTo>
                  <a:lnTo>
                    <a:pt x="87630" y="389560"/>
                  </a:lnTo>
                  <a:lnTo>
                    <a:pt x="83755" y="395414"/>
                  </a:lnTo>
                  <a:lnTo>
                    <a:pt x="82334" y="402583"/>
                  </a:lnTo>
                  <a:lnTo>
                    <a:pt x="83755" y="409752"/>
                  </a:lnTo>
                  <a:lnTo>
                    <a:pt x="87630" y="415606"/>
                  </a:lnTo>
                  <a:lnTo>
                    <a:pt x="93378" y="419552"/>
                  </a:lnTo>
                  <a:lnTo>
                    <a:pt x="100417" y="420999"/>
                  </a:lnTo>
                  <a:lnTo>
                    <a:pt x="107455" y="419552"/>
                  </a:lnTo>
                  <a:lnTo>
                    <a:pt x="113203" y="415606"/>
                  </a:lnTo>
                  <a:lnTo>
                    <a:pt x="117078" y="409752"/>
                  </a:lnTo>
                  <a:lnTo>
                    <a:pt x="118499" y="402583"/>
                  </a:lnTo>
                  <a:lnTo>
                    <a:pt x="117078" y="395414"/>
                  </a:lnTo>
                  <a:lnTo>
                    <a:pt x="113203" y="389560"/>
                  </a:lnTo>
                  <a:lnTo>
                    <a:pt x="107455" y="385613"/>
                  </a:lnTo>
                  <a:lnTo>
                    <a:pt x="100417" y="384166"/>
                  </a:lnTo>
                  <a:close/>
                </a:path>
                <a:path w="200025" h="421005">
                  <a:moveTo>
                    <a:pt x="198437" y="33500"/>
                  </a:moveTo>
                  <a:lnTo>
                    <a:pt x="1249" y="33500"/>
                  </a:lnTo>
                  <a:lnTo>
                    <a:pt x="0" y="35062"/>
                  </a:lnTo>
                  <a:lnTo>
                    <a:pt x="0" y="344750"/>
                  </a:lnTo>
                  <a:lnTo>
                    <a:pt x="1249" y="346000"/>
                  </a:lnTo>
                  <a:lnTo>
                    <a:pt x="198437" y="346000"/>
                  </a:lnTo>
                  <a:lnTo>
                    <a:pt x="200000" y="344750"/>
                  </a:lnTo>
                  <a:lnTo>
                    <a:pt x="200000" y="255333"/>
                  </a:lnTo>
                  <a:lnTo>
                    <a:pt x="66777" y="255333"/>
                  </a:lnTo>
                  <a:lnTo>
                    <a:pt x="61667" y="250146"/>
                  </a:lnTo>
                  <a:lnTo>
                    <a:pt x="61667" y="237352"/>
                  </a:lnTo>
                  <a:lnTo>
                    <a:pt x="66777" y="232166"/>
                  </a:lnTo>
                  <a:lnTo>
                    <a:pt x="200000" y="232166"/>
                  </a:lnTo>
                  <a:lnTo>
                    <a:pt x="200000" y="222832"/>
                  </a:lnTo>
                  <a:lnTo>
                    <a:pt x="60967" y="222832"/>
                  </a:lnTo>
                  <a:lnTo>
                    <a:pt x="59405" y="221584"/>
                  </a:lnTo>
                  <a:lnTo>
                    <a:pt x="58780" y="219711"/>
                  </a:lnTo>
                  <a:lnTo>
                    <a:pt x="43785" y="132284"/>
                  </a:lnTo>
                  <a:lnTo>
                    <a:pt x="25041" y="132284"/>
                  </a:lnTo>
                  <a:lnTo>
                    <a:pt x="23167" y="130723"/>
                  </a:lnTo>
                  <a:lnTo>
                    <a:pt x="23167" y="126039"/>
                  </a:lnTo>
                  <a:lnTo>
                    <a:pt x="25041" y="124166"/>
                  </a:lnTo>
                  <a:lnTo>
                    <a:pt x="200000" y="124166"/>
                  </a:lnTo>
                  <a:lnTo>
                    <a:pt x="200000" y="35062"/>
                  </a:lnTo>
                  <a:lnTo>
                    <a:pt x="198437" y="33500"/>
                  </a:lnTo>
                  <a:close/>
                </a:path>
                <a:path w="200025" h="421005">
                  <a:moveTo>
                    <a:pt x="136519" y="232166"/>
                  </a:moveTo>
                  <a:lnTo>
                    <a:pt x="79388" y="232166"/>
                  </a:lnTo>
                  <a:lnTo>
                    <a:pt x="84500" y="237352"/>
                  </a:lnTo>
                  <a:lnTo>
                    <a:pt x="84500" y="250146"/>
                  </a:lnTo>
                  <a:lnTo>
                    <a:pt x="79388" y="255333"/>
                  </a:lnTo>
                  <a:lnTo>
                    <a:pt x="136519" y="255333"/>
                  </a:lnTo>
                  <a:lnTo>
                    <a:pt x="131333" y="250146"/>
                  </a:lnTo>
                  <a:lnTo>
                    <a:pt x="131333" y="237352"/>
                  </a:lnTo>
                  <a:lnTo>
                    <a:pt x="136519" y="232166"/>
                  </a:lnTo>
                  <a:close/>
                </a:path>
                <a:path w="200025" h="421005">
                  <a:moveTo>
                    <a:pt x="200000" y="232166"/>
                  </a:moveTo>
                  <a:lnTo>
                    <a:pt x="149313" y="232166"/>
                  </a:lnTo>
                  <a:lnTo>
                    <a:pt x="154500" y="237352"/>
                  </a:lnTo>
                  <a:lnTo>
                    <a:pt x="154500" y="250146"/>
                  </a:lnTo>
                  <a:lnTo>
                    <a:pt x="149313" y="255333"/>
                  </a:lnTo>
                  <a:lnTo>
                    <a:pt x="200000" y="255333"/>
                  </a:lnTo>
                  <a:lnTo>
                    <a:pt x="200000" y="232166"/>
                  </a:lnTo>
                  <a:close/>
                </a:path>
                <a:path w="200025" h="421005">
                  <a:moveTo>
                    <a:pt x="77419" y="236000"/>
                  </a:moveTo>
                  <a:lnTo>
                    <a:pt x="68582" y="236000"/>
                  </a:lnTo>
                  <a:lnTo>
                    <a:pt x="64999" y="239544"/>
                  </a:lnTo>
                  <a:lnTo>
                    <a:pt x="64999" y="248288"/>
                  </a:lnTo>
                  <a:lnTo>
                    <a:pt x="68582" y="251833"/>
                  </a:lnTo>
                  <a:lnTo>
                    <a:pt x="77419" y="251833"/>
                  </a:lnTo>
                  <a:lnTo>
                    <a:pt x="81000" y="248288"/>
                  </a:lnTo>
                  <a:lnTo>
                    <a:pt x="81000" y="239544"/>
                  </a:lnTo>
                  <a:lnTo>
                    <a:pt x="77419" y="236000"/>
                  </a:lnTo>
                  <a:close/>
                </a:path>
                <a:path w="200025" h="421005">
                  <a:moveTo>
                    <a:pt x="147159" y="236000"/>
                  </a:moveTo>
                  <a:lnTo>
                    <a:pt x="138507" y="236000"/>
                  </a:lnTo>
                  <a:lnTo>
                    <a:pt x="134999" y="239544"/>
                  </a:lnTo>
                  <a:lnTo>
                    <a:pt x="134999" y="248288"/>
                  </a:lnTo>
                  <a:lnTo>
                    <a:pt x="138507" y="251833"/>
                  </a:lnTo>
                  <a:lnTo>
                    <a:pt x="147159" y="251833"/>
                  </a:lnTo>
                  <a:lnTo>
                    <a:pt x="150666" y="248288"/>
                  </a:lnTo>
                  <a:lnTo>
                    <a:pt x="150666" y="239544"/>
                  </a:lnTo>
                  <a:lnTo>
                    <a:pt x="147159" y="236000"/>
                  </a:lnTo>
                  <a:close/>
                </a:path>
                <a:path w="200025" h="421005">
                  <a:moveTo>
                    <a:pt x="200000" y="124166"/>
                  </a:moveTo>
                  <a:lnTo>
                    <a:pt x="49096" y="124166"/>
                  </a:lnTo>
                  <a:lnTo>
                    <a:pt x="50971" y="125727"/>
                  </a:lnTo>
                  <a:lnTo>
                    <a:pt x="66278" y="214715"/>
                  </a:lnTo>
                  <a:lnTo>
                    <a:pt x="155625" y="214715"/>
                  </a:lnTo>
                  <a:lnTo>
                    <a:pt x="157500" y="216588"/>
                  </a:lnTo>
                  <a:lnTo>
                    <a:pt x="157500" y="220959"/>
                  </a:lnTo>
                  <a:lnTo>
                    <a:pt x="155625" y="222832"/>
                  </a:lnTo>
                  <a:lnTo>
                    <a:pt x="200000" y="222832"/>
                  </a:lnTo>
                  <a:lnTo>
                    <a:pt x="200000" y="208833"/>
                  </a:lnTo>
                  <a:lnTo>
                    <a:pt x="71006" y="208833"/>
                  </a:lnTo>
                  <a:lnTo>
                    <a:pt x="70068" y="207896"/>
                  </a:lnTo>
                  <a:lnTo>
                    <a:pt x="70068" y="206334"/>
                  </a:lnTo>
                  <a:lnTo>
                    <a:pt x="68506" y="199148"/>
                  </a:lnTo>
                  <a:lnTo>
                    <a:pt x="68506" y="198523"/>
                  </a:lnTo>
                  <a:lnTo>
                    <a:pt x="68818" y="198211"/>
                  </a:lnTo>
                  <a:lnTo>
                    <a:pt x="86640" y="198211"/>
                  </a:lnTo>
                  <a:lnTo>
                    <a:pt x="86953" y="197899"/>
                  </a:lnTo>
                  <a:lnTo>
                    <a:pt x="86953" y="189151"/>
                  </a:lnTo>
                  <a:lnTo>
                    <a:pt x="86640" y="188838"/>
                  </a:lnTo>
                  <a:lnTo>
                    <a:pt x="66942" y="188838"/>
                  </a:lnTo>
                  <a:lnTo>
                    <a:pt x="66942" y="188526"/>
                  </a:lnTo>
                  <a:lnTo>
                    <a:pt x="66629" y="188214"/>
                  </a:lnTo>
                  <a:lnTo>
                    <a:pt x="65065" y="179155"/>
                  </a:lnTo>
                  <a:lnTo>
                    <a:pt x="65065" y="178842"/>
                  </a:lnTo>
                  <a:lnTo>
                    <a:pt x="65692" y="178217"/>
                  </a:lnTo>
                  <a:lnTo>
                    <a:pt x="86640" y="178217"/>
                  </a:lnTo>
                  <a:lnTo>
                    <a:pt x="86953" y="177905"/>
                  </a:lnTo>
                  <a:lnTo>
                    <a:pt x="86953" y="169476"/>
                  </a:lnTo>
                  <a:lnTo>
                    <a:pt x="86649" y="169166"/>
                  </a:lnTo>
                  <a:lnTo>
                    <a:pt x="63834" y="169166"/>
                  </a:lnTo>
                  <a:lnTo>
                    <a:pt x="63190" y="168845"/>
                  </a:lnTo>
                  <a:lnTo>
                    <a:pt x="63190" y="168220"/>
                  </a:lnTo>
                  <a:lnTo>
                    <a:pt x="61626" y="159472"/>
                  </a:lnTo>
                  <a:lnTo>
                    <a:pt x="61626" y="158847"/>
                  </a:lnTo>
                  <a:lnTo>
                    <a:pt x="61939" y="158535"/>
                  </a:lnTo>
                  <a:lnTo>
                    <a:pt x="86640" y="158535"/>
                  </a:lnTo>
                  <a:lnTo>
                    <a:pt x="86953" y="158222"/>
                  </a:lnTo>
                  <a:lnTo>
                    <a:pt x="86953" y="149476"/>
                  </a:lnTo>
                  <a:lnTo>
                    <a:pt x="60063" y="149476"/>
                  </a:lnTo>
                  <a:lnTo>
                    <a:pt x="59750" y="148851"/>
                  </a:lnTo>
                  <a:lnTo>
                    <a:pt x="59750" y="148539"/>
                  </a:lnTo>
                  <a:lnTo>
                    <a:pt x="58500" y="141665"/>
                  </a:lnTo>
                  <a:lnTo>
                    <a:pt x="58500" y="140416"/>
                  </a:lnTo>
                  <a:lnTo>
                    <a:pt x="59750" y="139166"/>
                  </a:lnTo>
                  <a:lnTo>
                    <a:pt x="200000" y="139166"/>
                  </a:lnTo>
                  <a:lnTo>
                    <a:pt x="200000" y="124166"/>
                  </a:lnTo>
                  <a:close/>
                </a:path>
                <a:path w="200025" h="421005">
                  <a:moveTo>
                    <a:pt x="200000" y="139166"/>
                  </a:moveTo>
                  <a:lnTo>
                    <a:pt x="175750" y="139166"/>
                  </a:lnTo>
                  <a:lnTo>
                    <a:pt x="176999" y="140416"/>
                  </a:lnTo>
                  <a:lnTo>
                    <a:pt x="176999" y="141665"/>
                  </a:lnTo>
                  <a:lnTo>
                    <a:pt x="175750" y="148539"/>
                  </a:lnTo>
                  <a:lnTo>
                    <a:pt x="175750" y="149476"/>
                  </a:lnTo>
                  <a:lnTo>
                    <a:pt x="149799" y="149476"/>
                  </a:lnTo>
                  <a:lnTo>
                    <a:pt x="149799" y="158222"/>
                  </a:lnTo>
                  <a:lnTo>
                    <a:pt x="150111" y="158535"/>
                  </a:lnTo>
                  <a:lnTo>
                    <a:pt x="173874" y="158535"/>
                  </a:lnTo>
                  <a:lnTo>
                    <a:pt x="174499" y="158847"/>
                  </a:lnTo>
                  <a:lnTo>
                    <a:pt x="174186" y="159472"/>
                  </a:lnTo>
                  <a:lnTo>
                    <a:pt x="172935" y="168220"/>
                  </a:lnTo>
                  <a:lnTo>
                    <a:pt x="172935" y="168845"/>
                  </a:lnTo>
                  <a:lnTo>
                    <a:pt x="172614" y="169166"/>
                  </a:lnTo>
                  <a:lnTo>
                    <a:pt x="150102" y="169166"/>
                  </a:lnTo>
                  <a:lnTo>
                    <a:pt x="149799" y="169476"/>
                  </a:lnTo>
                  <a:lnTo>
                    <a:pt x="149799" y="177905"/>
                  </a:lnTo>
                  <a:lnTo>
                    <a:pt x="150111" y="178217"/>
                  </a:lnTo>
                  <a:lnTo>
                    <a:pt x="171060" y="178217"/>
                  </a:lnTo>
                  <a:lnTo>
                    <a:pt x="171372" y="178842"/>
                  </a:lnTo>
                  <a:lnTo>
                    <a:pt x="171372" y="179155"/>
                  </a:lnTo>
                  <a:lnTo>
                    <a:pt x="169809" y="188214"/>
                  </a:lnTo>
                  <a:lnTo>
                    <a:pt x="169809" y="188526"/>
                  </a:lnTo>
                  <a:lnTo>
                    <a:pt x="169496" y="188838"/>
                  </a:lnTo>
                  <a:lnTo>
                    <a:pt x="150111" y="188838"/>
                  </a:lnTo>
                  <a:lnTo>
                    <a:pt x="149799" y="189151"/>
                  </a:lnTo>
                  <a:lnTo>
                    <a:pt x="149799" y="197899"/>
                  </a:lnTo>
                  <a:lnTo>
                    <a:pt x="150111" y="198211"/>
                  </a:lnTo>
                  <a:lnTo>
                    <a:pt x="167933" y="198211"/>
                  </a:lnTo>
                  <a:lnTo>
                    <a:pt x="168558" y="198523"/>
                  </a:lnTo>
                  <a:lnTo>
                    <a:pt x="168245" y="199148"/>
                  </a:lnTo>
                  <a:lnTo>
                    <a:pt x="166994" y="206334"/>
                  </a:lnTo>
                  <a:lnTo>
                    <a:pt x="166994" y="207896"/>
                  </a:lnTo>
                  <a:lnTo>
                    <a:pt x="166057" y="208833"/>
                  </a:lnTo>
                  <a:lnTo>
                    <a:pt x="200000" y="208833"/>
                  </a:lnTo>
                  <a:lnTo>
                    <a:pt x="200000" y="139166"/>
                  </a:lnTo>
                  <a:close/>
                </a:path>
                <a:path w="200025" h="421005">
                  <a:moveTo>
                    <a:pt x="114526" y="188838"/>
                  </a:moveTo>
                  <a:lnTo>
                    <a:pt x="94475" y="188838"/>
                  </a:lnTo>
                  <a:lnTo>
                    <a:pt x="94166" y="189151"/>
                  </a:lnTo>
                  <a:lnTo>
                    <a:pt x="94210" y="197899"/>
                  </a:lnTo>
                  <a:lnTo>
                    <a:pt x="94525" y="198211"/>
                  </a:lnTo>
                  <a:lnTo>
                    <a:pt x="114476" y="198211"/>
                  </a:lnTo>
                  <a:lnTo>
                    <a:pt x="114790" y="197899"/>
                  </a:lnTo>
                  <a:lnTo>
                    <a:pt x="114833" y="189151"/>
                  </a:lnTo>
                  <a:lnTo>
                    <a:pt x="114526" y="188838"/>
                  </a:lnTo>
                  <a:close/>
                </a:path>
                <a:path w="200025" h="421005">
                  <a:moveTo>
                    <a:pt x="142220" y="188838"/>
                  </a:moveTo>
                  <a:lnTo>
                    <a:pt x="122279" y="188838"/>
                  </a:lnTo>
                  <a:lnTo>
                    <a:pt x="121667" y="189151"/>
                  </a:lnTo>
                  <a:lnTo>
                    <a:pt x="121753" y="197899"/>
                  </a:lnTo>
                  <a:lnTo>
                    <a:pt x="122378" y="198211"/>
                  </a:lnTo>
                  <a:lnTo>
                    <a:pt x="142121" y="198211"/>
                  </a:lnTo>
                  <a:lnTo>
                    <a:pt x="142746" y="197899"/>
                  </a:lnTo>
                  <a:lnTo>
                    <a:pt x="142833" y="189151"/>
                  </a:lnTo>
                  <a:lnTo>
                    <a:pt x="142220" y="188838"/>
                  </a:lnTo>
                  <a:close/>
                </a:path>
                <a:path w="200025" h="421005">
                  <a:moveTo>
                    <a:pt x="114520" y="169166"/>
                  </a:moveTo>
                  <a:lnTo>
                    <a:pt x="94480" y="169166"/>
                  </a:lnTo>
                  <a:lnTo>
                    <a:pt x="94166" y="169476"/>
                  </a:lnTo>
                  <a:lnTo>
                    <a:pt x="94216" y="177905"/>
                  </a:lnTo>
                  <a:lnTo>
                    <a:pt x="94531" y="178217"/>
                  </a:lnTo>
                  <a:lnTo>
                    <a:pt x="114469" y="178217"/>
                  </a:lnTo>
                  <a:lnTo>
                    <a:pt x="114783" y="177905"/>
                  </a:lnTo>
                  <a:lnTo>
                    <a:pt x="114833" y="169476"/>
                  </a:lnTo>
                  <a:lnTo>
                    <a:pt x="114520" y="169166"/>
                  </a:lnTo>
                  <a:close/>
                </a:path>
                <a:path w="200025" h="421005">
                  <a:moveTo>
                    <a:pt x="142210" y="169166"/>
                  </a:moveTo>
                  <a:lnTo>
                    <a:pt x="122289" y="169166"/>
                  </a:lnTo>
                  <a:lnTo>
                    <a:pt x="121667" y="169476"/>
                  </a:lnTo>
                  <a:lnTo>
                    <a:pt x="121766" y="177905"/>
                  </a:lnTo>
                  <a:lnTo>
                    <a:pt x="122391" y="178217"/>
                  </a:lnTo>
                  <a:lnTo>
                    <a:pt x="142109" y="178217"/>
                  </a:lnTo>
                  <a:lnTo>
                    <a:pt x="142734" y="177905"/>
                  </a:lnTo>
                  <a:lnTo>
                    <a:pt x="142833" y="169476"/>
                  </a:lnTo>
                  <a:lnTo>
                    <a:pt x="142210" y="169166"/>
                  </a:lnTo>
                  <a:close/>
                </a:path>
                <a:path w="200025" h="421005">
                  <a:moveTo>
                    <a:pt x="114520" y="149332"/>
                  </a:moveTo>
                  <a:lnTo>
                    <a:pt x="94480" y="149332"/>
                  </a:lnTo>
                  <a:lnTo>
                    <a:pt x="94166" y="149649"/>
                  </a:lnTo>
                  <a:lnTo>
                    <a:pt x="94205" y="158222"/>
                  </a:lnTo>
                  <a:lnTo>
                    <a:pt x="94515" y="158535"/>
                  </a:lnTo>
                  <a:lnTo>
                    <a:pt x="114485" y="158535"/>
                  </a:lnTo>
                  <a:lnTo>
                    <a:pt x="114794" y="158222"/>
                  </a:lnTo>
                  <a:lnTo>
                    <a:pt x="114833" y="149649"/>
                  </a:lnTo>
                  <a:lnTo>
                    <a:pt x="114520" y="149332"/>
                  </a:lnTo>
                  <a:close/>
                </a:path>
                <a:path w="200025" h="421005">
                  <a:moveTo>
                    <a:pt x="142210" y="149332"/>
                  </a:moveTo>
                  <a:lnTo>
                    <a:pt x="122289" y="149332"/>
                  </a:lnTo>
                  <a:lnTo>
                    <a:pt x="121667" y="149649"/>
                  </a:lnTo>
                  <a:lnTo>
                    <a:pt x="121744" y="158222"/>
                  </a:lnTo>
                  <a:lnTo>
                    <a:pt x="122359" y="158535"/>
                  </a:lnTo>
                  <a:lnTo>
                    <a:pt x="142140" y="158535"/>
                  </a:lnTo>
                  <a:lnTo>
                    <a:pt x="142755" y="158222"/>
                  </a:lnTo>
                  <a:lnTo>
                    <a:pt x="142833" y="149649"/>
                  </a:lnTo>
                  <a:lnTo>
                    <a:pt x="142210" y="149332"/>
                  </a:lnTo>
                  <a:close/>
                </a:path>
                <a:path w="200025" h="421005">
                  <a:moveTo>
                    <a:pt x="144207" y="0"/>
                  </a:moveTo>
                  <a:lnTo>
                    <a:pt x="56981" y="0"/>
                  </a:lnTo>
                  <a:lnTo>
                    <a:pt x="54166" y="3148"/>
                  </a:lnTo>
                  <a:lnTo>
                    <a:pt x="54166" y="11018"/>
                  </a:lnTo>
                  <a:lnTo>
                    <a:pt x="56981" y="14166"/>
                  </a:lnTo>
                  <a:lnTo>
                    <a:pt x="144207" y="14166"/>
                  </a:lnTo>
                  <a:lnTo>
                    <a:pt x="147333" y="11018"/>
                  </a:lnTo>
                  <a:lnTo>
                    <a:pt x="147333" y="3148"/>
                  </a:lnTo>
                  <a:lnTo>
                    <a:pt x="144207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187109" y="1757690"/>
            <a:ext cx="626110" cy="546100"/>
            <a:chOff x="5187109" y="1757690"/>
            <a:chExt cx="626110" cy="546100"/>
          </a:xfrm>
        </p:grpSpPr>
        <p:sp>
          <p:nvSpPr>
            <p:cNvPr id="8" name="object 8" descr=""/>
            <p:cNvSpPr/>
            <p:nvPr/>
          </p:nvSpPr>
          <p:spPr>
            <a:xfrm>
              <a:off x="5237109" y="1809022"/>
              <a:ext cx="576580" cy="494665"/>
            </a:xfrm>
            <a:custGeom>
              <a:avLst/>
              <a:gdLst/>
              <a:ahLst/>
              <a:cxnLst/>
              <a:rect l="l" t="t" r="r" b="b"/>
              <a:pathLst>
                <a:path w="576579" h="494664">
                  <a:moveTo>
                    <a:pt x="427083" y="0"/>
                  </a:moveTo>
                  <a:lnTo>
                    <a:pt x="3121" y="0"/>
                  </a:lnTo>
                  <a:lnTo>
                    <a:pt x="0" y="2813"/>
                  </a:lnTo>
                  <a:lnTo>
                    <a:pt x="0" y="262790"/>
                  </a:lnTo>
                  <a:lnTo>
                    <a:pt x="3121" y="265602"/>
                  </a:lnTo>
                  <a:lnTo>
                    <a:pt x="264429" y="265602"/>
                  </a:lnTo>
                  <a:lnTo>
                    <a:pt x="203485" y="167173"/>
                  </a:lnTo>
                  <a:lnTo>
                    <a:pt x="189503" y="167173"/>
                  </a:lnTo>
                  <a:lnTo>
                    <a:pt x="177614" y="163722"/>
                  </a:lnTo>
                  <a:lnTo>
                    <a:pt x="137134" y="115928"/>
                  </a:lnTo>
                  <a:lnTo>
                    <a:pt x="136736" y="99753"/>
                  </a:lnTo>
                  <a:lnTo>
                    <a:pt x="136645" y="95929"/>
                  </a:lnTo>
                  <a:lnTo>
                    <a:pt x="136597" y="93938"/>
                  </a:lnTo>
                  <a:lnTo>
                    <a:pt x="136507" y="90149"/>
                  </a:lnTo>
                  <a:lnTo>
                    <a:pt x="145609" y="66040"/>
                  </a:lnTo>
                  <a:lnTo>
                    <a:pt x="163902" y="46559"/>
                  </a:lnTo>
                  <a:lnTo>
                    <a:pt x="188282" y="35691"/>
                  </a:lnTo>
                  <a:lnTo>
                    <a:pt x="214009" y="35075"/>
                  </a:lnTo>
                  <a:lnTo>
                    <a:pt x="430204" y="35075"/>
                  </a:lnTo>
                  <a:lnTo>
                    <a:pt x="430204" y="2813"/>
                  </a:lnTo>
                  <a:lnTo>
                    <a:pt x="427083" y="0"/>
                  </a:lnTo>
                  <a:close/>
                </a:path>
                <a:path w="576579" h="494664">
                  <a:moveTo>
                    <a:pt x="241884" y="79935"/>
                  </a:moveTo>
                  <a:lnTo>
                    <a:pt x="205849" y="79935"/>
                  </a:lnTo>
                  <a:lnTo>
                    <a:pt x="219200" y="80462"/>
                  </a:lnTo>
                  <a:lnTo>
                    <a:pt x="231439" y="85911"/>
                  </a:lnTo>
                  <a:lnTo>
                    <a:pt x="241015" y="95929"/>
                  </a:lnTo>
                  <a:lnTo>
                    <a:pt x="286908" y="169985"/>
                  </a:lnTo>
                  <a:lnTo>
                    <a:pt x="289717" y="162798"/>
                  </a:lnTo>
                  <a:lnTo>
                    <a:pt x="294712" y="156862"/>
                  </a:lnTo>
                  <a:lnTo>
                    <a:pt x="300956" y="152800"/>
                  </a:lnTo>
                  <a:lnTo>
                    <a:pt x="307010" y="149988"/>
                  </a:lnTo>
                  <a:lnTo>
                    <a:pt x="306820" y="149988"/>
                  </a:lnTo>
                  <a:lnTo>
                    <a:pt x="313873" y="148151"/>
                  </a:lnTo>
                  <a:lnTo>
                    <a:pt x="320669" y="147658"/>
                  </a:lnTo>
                  <a:lnTo>
                    <a:pt x="345761" y="147658"/>
                  </a:lnTo>
                  <a:lnTo>
                    <a:pt x="349971" y="141864"/>
                  </a:lnTo>
                  <a:lnTo>
                    <a:pt x="357151" y="137488"/>
                  </a:lnTo>
                  <a:lnTo>
                    <a:pt x="367493" y="133182"/>
                  </a:lnTo>
                  <a:lnTo>
                    <a:pt x="378302" y="132333"/>
                  </a:lnTo>
                  <a:lnTo>
                    <a:pt x="400347" y="132333"/>
                  </a:lnTo>
                  <a:lnTo>
                    <a:pt x="405230" y="125614"/>
                  </a:lnTo>
                  <a:lnTo>
                    <a:pt x="412722" y="121240"/>
                  </a:lnTo>
                  <a:lnTo>
                    <a:pt x="418029" y="117802"/>
                  </a:lnTo>
                  <a:lnTo>
                    <a:pt x="420110" y="117177"/>
                  </a:lnTo>
                  <a:lnTo>
                    <a:pt x="268175" y="117177"/>
                  </a:lnTo>
                  <a:lnTo>
                    <a:pt x="251005" y="89681"/>
                  </a:lnTo>
                  <a:lnTo>
                    <a:pt x="241884" y="79935"/>
                  </a:lnTo>
                  <a:close/>
                </a:path>
                <a:path w="576579" h="494664">
                  <a:moveTo>
                    <a:pt x="204073" y="68149"/>
                  </a:moveTo>
                  <a:lnTo>
                    <a:pt x="165970" y="103702"/>
                  </a:lnTo>
                  <a:lnTo>
                    <a:pt x="165522" y="115928"/>
                  </a:lnTo>
                  <a:lnTo>
                    <a:pt x="165476" y="117177"/>
                  </a:lnTo>
                  <a:lnTo>
                    <a:pt x="165379" y="119834"/>
                  </a:lnTo>
                  <a:lnTo>
                    <a:pt x="165312" y="121655"/>
                  </a:lnTo>
                  <a:lnTo>
                    <a:pt x="171707" y="139051"/>
                  </a:lnTo>
                  <a:lnTo>
                    <a:pt x="189503" y="167173"/>
                  </a:lnTo>
                  <a:lnTo>
                    <a:pt x="203485" y="167173"/>
                  </a:lnTo>
                  <a:lnTo>
                    <a:pt x="182010" y="132488"/>
                  </a:lnTo>
                  <a:lnTo>
                    <a:pt x="178912" y="126366"/>
                  </a:lnTo>
                  <a:lnTo>
                    <a:pt x="177132" y="119834"/>
                  </a:lnTo>
                  <a:lnTo>
                    <a:pt x="176697" y="113067"/>
                  </a:lnTo>
                  <a:lnTo>
                    <a:pt x="177638" y="106241"/>
                  </a:lnTo>
                  <a:lnTo>
                    <a:pt x="205849" y="79935"/>
                  </a:lnTo>
                  <a:lnTo>
                    <a:pt x="241884" y="79935"/>
                  </a:lnTo>
                  <a:lnTo>
                    <a:pt x="238365" y="76176"/>
                  </a:lnTo>
                  <a:lnTo>
                    <a:pt x="222009" y="68823"/>
                  </a:lnTo>
                  <a:lnTo>
                    <a:pt x="204073" y="68149"/>
                  </a:lnTo>
                  <a:close/>
                </a:path>
                <a:path w="576579" h="494664">
                  <a:moveTo>
                    <a:pt x="345761" y="147658"/>
                  </a:moveTo>
                  <a:lnTo>
                    <a:pt x="320669" y="147658"/>
                  </a:lnTo>
                  <a:lnTo>
                    <a:pt x="327493" y="148424"/>
                  </a:lnTo>
                  <a:lnTo>
                    <a:pt x="333112" y="149988"/>
                  </a:lnTo>
                  <a:lnTo>
                    <a:pt x="338108" y="152487"/>
                  </a:lnTo>
                  <a:lnTo>
                    <a:pt x="342478" y="156237"/>
                  </a:lnTo>
                  <a:lnTo>
                    <a:pt x="344976" y="148738"/>
                  </a:lnTo>
                  <a:lnTo>
                    <a:pt x="345761" y="147658"/>
                  </a:lnTo>
                  <a:close/>
                </a:path>
                <a:path w="576579" h="494664">
                  <a:moveTo>
                    <a:pt x="400347" y="132333"/>
                  </a:moveTo>
                  <a:lnTo>
                    <a:pt x="378302" y="132333"/>
                  </a:lnTo>
                  <a:lnTo>
                    <a:pt x="388761" y="134764"/>
                  </a:lnTo>
                  <a:lnTo>
                    <a:pt x="398049" y="140300"/>
                  </a:lnTo>
                  <a:lnTo>
                    <a:pt x="400234" y="132488"/>
                  </a:lnTo>
                  <a:lnTo>
                    <a:pt x="400347" y="132333"/>
                  </a:lnTo>
                  <a:close/>
                </a:path>
                <a:path w="576579" h="494664">
                  <a:moveTo>
                    <a:pt x="430204" y="35075"/>
                  </a:moveTo>
                  <a:lnTo>
                    <a:pt x="214009" y="35075"/>
                  </a:lnTo>
                  <a:lnTo>
                    <a:pt x="238097" y="44186"/>
                  </a:lnTo>
                  <a:lnTo>
                    <a:pt x="257561" y="62495"/>
                  </a:lnTo>
                  <a:lnTo>
                    <a:pt x="264839" y="75433"/>
                  </a:lnTo>
                  <a:lnTo>
                    <a:pt x="268881" y="88885"/>
                  </a:lnTo>
                  <a:lnTo>
                    <a:pt x="268956" y="89133"/>
                  </a:lnTo>
                  <a:lnTo>
                    <a:pt x="270029" y="103185"/>
                  </a:lnTo>
                  <a:lnTo>
                    <a:pt x="268175" y="117177"/>
                  </a:lnTo>
                  <a:lnTo>
                    <a:pt x="420110" y="117177"/>
                  </a:lnTo>
                  <a:lnTo>
                    <a:pt x="424273" y="115928"/>
                  </a:lnTo>
                  <a:lnTo>
                    <a:pt x="430204" y="115928"/>
                  </a:lnTo>
                  <a:lnTo>
                    <a:pt x="430204" y="35075"/>
                  </a:lnTo>
                  <a:close/>
                </a:path>
                <a:path w="576579" h="494664">
                  <a:moveTo>
                    <a:pt x="520429" y="305600"/>
                  </a:moveTo>
                  <a:lnTo>
                    <a:pt x="517307" y="307474"/>
                  </a:lnTo>
                  <a:lnTo>
                    <a:pt x="362146" y="404341"/>
                  </a:lnTo>
                  <a:lnTo>
                    <a:pt x="359025" y="405903"/>
                  </a:lnTo>
                  <a:lnTo>
                    <a:pt x="358087" y="409966"/>
                  </a:lnTo>
                  <a:lnTo>
                    <a:pt x="359961" y="412777"/>
                  </a:lnTo>
                  <a:lnTo>
                    <a:pt x="408351" y="490584"/>
                  </a:lnTo>
                  <a:lnTo>
                    <a:pt x="410225" y="493396"/>
                  </a:lnTo>
                  <a:lnTo>
                    <a:pt x="413971" y="494333"/>
                  </a:lnTo>
                  <a:lnTo>
                    <a:pt x="417093" y="492459"/>
                  </a:lnTo>
                  <a:lnTo>
                    <a:pt x="572254" y="395904"/>
                  </a:lnTo>
                  <a:lnTo>
                    <a:pt x="575064" y="394030"/>
                  </a:lnTo>
                  <a:lnTo>
                    <a:pt x="576000" y="390279"/>
                  </a:lnTo>
                  <a:lnTo>
                    <a:pt x="574440" y="387155"/>
                  </a:lnTo>
                  <a:lnTo>
                    <a:pt x="526049" y="309661"/>
                  </a:lnTo>
                  <a:lnTo>
                    <a:pt x="524175" y="306537"/>
                  </a:lnTo>
                  <a:lnTo>
                    <a:pt x="520429" y="30560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187109" y="1757690"/>
              <a:ext cx="581025" cy="462915"/>
            </a:xfrm>
            <a:custGeom>
              <a:avLst/>
              <a:gdLst/>
              <a:ahLst/>
              <a:cxnLst/>
              <a:rect l="l" t="t" r="r" b="b"/>
              <a:pathLst>
                <a:path w="581025" h="462914">
                  <a:moveTo>
                    <a:pt x="523982" y="0"/>
                  </a:moveTo>
                  <a:lnTo>
                    <a:pt x="6244" y="0"/>
                  </a:lnTo>
                  <a:lnTo>
                    <a:pt x="0" y="6249"/>
                  </a:lnTo>
                  <a:lnTo>
                    <a:pt x="0" y="361875"/>
                  </a:lnTo>
                  <a:lnTo>
                    <a:pt x="6244" y="368124"/>
                  </a:lnTo>
                  <a:lnTo>
                    <a:pt x="251373" y="368124"/>
                  </a:lnTo>
                  <a:lnTo>
                    <a:pt x="253642" y="374199"/>
                  </a:lnTo>
                  <a:lnTo>
                    <a:pt x="257111" y="379687"/>
                  </a:lnTo>
                  <a:lnTo>
                    <a:pt x="261693" y="384472"/>
                  </a:lnTo>
                  <a:lnTo>
                    <a:pt x="267299" y="388437"/>
                  </a:lnTo>
                  <a:lnTo>
                    <a:pt x="396577" y="462499"/>
                  </a:lnTo>
                  <a:lnTo>
                    <a:pt x="396265" y="457812"/>
                  </a:lnTo>
                  <a:lnTo>
                    <a:pt x="397827" y="452812"/>
                  </a:lnTo>
                  <a:lnTo>
                    <a:pt x="400949" y="449061"/>
                  </a:lnTo>
                  <a:lnTo>
                    <a:pt x="274168" y="376562"/>
                  </a:lnTo>
                  <a:lnTo>
                    <a:pt x="268114" y="371303"/>
                  </a:lnTo>
                  <a:lnTo>
                    <a:pt x="264606" y="364492"/>
                  </a:lnTo>
                  <a:lnTo>
                    <a:pt x="263908" y="357499"/>
                  </a:lnTo>
                  <a:lnTo>
                    <a:pt x="263850" y="356918"/>
                  </a:lnTo>
                  <a:lnTo>
                    <a:pt x="264957" y="353124"/>
                  </a:lnTo>
                  <a:lnTo>
                    <a:pt x="14988" y="353124"/>
                  </a:lnTo>
                  <a:lnTo>
                    <a:pt x="14988" y="14999"/>
                  </a:lnTo>
                  <a:lnTo>
                    <a:pt x="530227" y="14999"/>
                  </a:lnTo>
                  <a:lnTo>
                    <a:pt x="530227" y="6249"/>
                  </a:lnTo>
                  <a:lnTo>
                    <a:pt x="523982" y="0"/>
                  </a:lnTo>
                  <a:close/>
                </a:path>
                <a:path w="581025" h="462914">
                  <a:moveTo>
                    <a:pt x="323259" y="338124"/>
                  </a:moveTo>
                  <a:lnTo>
                    <a:pt x="284625" y="338124"/>
                  </a:lnTo>
                  <a:lnTo>
                    <a:pt x="292280" y="339686"/>
                  </a:lnTo>
                  <a:lnTo>
                    <a:pt x="343804" y="361562"/>
                  </a:lnTo>
                  <a:lnTo>
                    <a:pt x="346614" y="362812"/>
                  </a:lnTo>
                  <a:lnTo>
                    <a:pt x="349737" y="362187"/>
                  </a:lnTo>
                  <a:lnTo>
                    <a:pt x="351610" y="359686"/>
                  </a:lnTo>
                  <a:lnTo>
                    <a:pt x="353797" y="357499"/>
                  </a:lnTo>
                  <a:lnTo>
                    <a:pt x="353797" y="354062"/>
                  </a:lnTo>
                  <a:lnTo>
                    <a:pt x="345453" y="340625"/>
                  </a:lnTo>
                  <a:lnTo>
                    <a:pt x="329128" y="340625"/>
                  </a:lnTo>
                  <a:lnTo>
                    <a:pt x="323259" y="338124"/>
                  </a:lnTo>
                  <a:close/>
                </a:path>
                <a:path w="581025" h="462914">
                  <a:moveTo>
                    <a:pt x="284869" y="324404"/>
                  </a:moveTo>
                  <a:lnTo>
                    <a:pt x="251998" y="346562"/>
                  </a:lnTo>
                  <a:lnTo>
                    <a:pt x="251154" y="349374"/>
                  </a:lnTo>
                  <a:lnTo>
                    <a:pt x="251061" y="349686"/>
                  </a:lnTo>
                  <a:lnTo>
                    <a:pt x="250437" y="353124"/>
                  </a:lnTo>
                  <a:lnTo>
                    <a:pt x="264957" y="353124"/>
                  </a:lnTo>
                  <a:lnTo>
                    <a:pt x="265959" y="349686"/>
                  </a:lnTo>
                  <a:lnTo>
                    <a:pt x="266051" y="349374"/>
                  </a:lnTo>
                  <a:lnTo>
                    <a:pt x="270720" y="343202"/>
                  </a:lnTo>
                  <a:lnTo>
                    <a:pt x="277174" y="339374"/>
                  </a:lnTo>
                  <a:lnTo>
                    <a:pt x="284625" y="338124"/>
                  </a:lnTo>
                  <a:lnTo>
                    <a:pt x="323259" y="338124"/>
                  </a:lnTo>
                  <a:lnTo>
                    <a:pt x="297588" y="327187"/>
                  </a:lnTo>
                  <a:lnTo>
                    <a:pt x="284869" y="324404"/>
                  </a:lnTo>
                  <a:close/>
                </a:path>
                <a:path w="581025" h="462914">
                  <a:moveTo>
                    <a:pt x="579975" y="344686"/>
                  </a:moveTo>
                  <a:lnTo>
                    <a:pt x="570821" y="344686"/>
                  </a:lnTo>
                  <a:lnTo>
                    <a:pt x="575817" y="345311"/>
                  </a:lnTo>
                  <a:lnTo>
                    <a:pt x="579878" y="347812"/>
                  </a:lnTo>
                  <a:lnTo>
                    <a:pt x="579975" y="344686"/>
                  </a:lnTo>
                  <a:close/>
                </a:path>
                <a:path w="581025" h="462914">
                  <a:moveTo>
                    <a:pt x="508355" y="181093"/>
                  </a:moveTo>
                  <a:lnTo>
                    <a:pt x="477835" y="181093"/>
                  </a:lnTo>
                  <a:lnTo>
                    <a:pt x="485886" y="181406"/>
                  </a:lnTo>
                  <a:lnTo>
                    <a:pt x="493234" y="184765"/>
                  </a:lnTo>
                  <a:lnTo>
                    <a:pt x="550837" y="274062"/>
                  </a:lnTo>
                  <a:lnTo>
                    <a:pt x="566162" y="318710"/>
                  </a:lnTo>
                  <a:lnTo>
                    <a:pt x="566138" y="345937"/>
                  </a:lnTo>
                  <a:lnTo>
                    <a:pt x="570821" y="344686"/>
                  </a:lnTo>
                  <a:lnTo>
                    <a:pt x="579975" y="344686"/>
                  </a:lnTo>
                  <a:lnTo>
                    <a:pt x="580521" y="327187"/>
                  </a:lnTo>
                  <a:lnTo>
                    <a:pt x="580571" y="325585"/>
                  </a:lnTo>
                  <a:lnTo>
                    <a:pt x="577926" y="304765"/>
                  </a:lnTo>
                  <a:lnTo>
                    <a:pt x="571886" y="285234"/>
                  </a:lnTo>
                  <a:lnTo>
                    <a:pt x="562391" y="266875"/>
                  </a:lnTo>
                  <a:lnTo>
                    <a:pt x="530227" y="214999"/>
                  </a:lnTo>
                  <a:lnTo>
                    <a:pt x="530227" y="190936"/>
                  </a:lnTo>
                  <a:lnTo>
                    <a:pt x="515238" y="190936"/>
                  </a:lnTo>
                  <a:lnTo>
                    <a:pt x="510750" y="183749"/>
                  </a:lnTo>
                  <a:lnTo>
                    <a:pt x="510652" y="183593"/>
                  </a:lnTo>
                  <a:lnTo>
                    <a:pt x="510555" y="183437"/>
                  </a:lnTo>
                  <a:lnTo>
                    <a:pt x="508355" y="181093"/>
                  </a:lnTo>
                  <a:close/>
                </a:path>
                <a:path w="581025" h="462914">
                  <a:moveTo>
                    <a:pt x="255858" y="131190"/>
                  </a:moveTo>
                  <a:lnTo>
                    <a:pt x="227641" y="157500"/>
                  </a:lnTo>
                  <a:lnTo>
                    <a:pt x="226699" y="164325"/>
                  </a:lnTo>
                  <a:lnTo>
                    <a:pt x="227134" y="171093"/>
                  </a:lnTo>
                  <a:lnTo>
                    <a:pt x="228915" y="177626"/>
                  </a:lnTo>
                  <a:lnTo>
                    <a:pt x="231855" y="183437"/>
                  </a:lnTo>
                  <a:lnTo>
                    <a:pt x="231934" y="183593"/>
                  </a:lnTo>
                  <a:lnTo>
                    <a:pt x="232013" y="183749"/>
                  </a:lnTo>
                  <a:lnTo>
                    <a:pt x="329128" y="340625"/>
                  </a:lnTo>
                  <a:lnTo>
                    <a:pt x="345453" y="340625"/>
                  </a:lnTo>
                  <a:lnTo>
                    <a:pt x="243566" y="176561"/>
                  </a:lnTo>
                  <a:lnTo>
                    <a:pt x="240445" y="171875"/>
                  </a:lnTo>
                  <a:lnTo>
                    <a:pt x="239508" y="166249"/>
                  </a:lnTo>
                  <a:lnTo>
                    <a:pt x="241068" y="160624"/>
                  </a:lnTo>
                  <a:lnTo>
                    <a:pt x="242318" y="155312"/>
                  </a:lnTo>
                  <a:lnTo>
                    <a:pt x="245441" y="150624"/>
                  </a:lnTo>
                  <a:lnTo>
                    <a:pt x="250437" y="147500"/>
                  </a:lnTo>
                  <a:lnTo>
                    <a:pt x="258175" y="144662"/>
                  </a:lnTo>
                  <a:lnTo>
                    <a:pt x="288618" y="144662"/>
                  </a:lnTo>
                  <a:lnTo>
                    <a:pt x="281454" y="137167"/>
                  </a:lnTo>
                  <a:lnTo>
                    <a:pt x="269212" y="131718"/>
                  </a:lnTo>
                  <a:lnTo>
                    <a:pt x="255858" y="131190"/>
                  </a:lnTo>
                  <a:close/>
                </a:path>
                <a:path w="581025" h="462914">
                  <a:moveTo>
                    <a:pt x="288618" y="144662"/>
                  </a:moveTo>
                  <a:lnTo>
                    <a:pt x="258175" y="144662"/>
                  </a:lnTo>
                  <a:lnTo>
                    <a:pt x="266206" y="144960"/>
                  </a:lnTo>
                  <a:lnTo>
                    <a:pt x="273535" y="148246"/>
                  </a:lnTo>
                  <a:lnTo>
                    <a:pt x="279166" y="154374"/>
                  </a:lnTo>
                  <a:lnTo>
                    <a:pt x="356919" y="279062"/>
                  </a:lnTo>
                  <a:lnTo>
                    <a:pt x="358481" y="281875"/>
                  </a:lnTo>
                  <a:lnTo>
                    <a:pt x="359730" y="284062"/>
                  </a:lnTo>
                  <a:lnTo>
                    <a:pt x="361915" y="284999"/>
                  </a:lnTo>
                  <a:lnTo>
                    <a:pt x="365663" y="284999"/>
                  </a:lnTo>
                  <a:lnTo>
                    <a:pt x="366911" y="284687"/>
                  </a:lnTo>
                  <a:lnTo>
                    <a:pt x="367849" y="284062"/>
                  </a:lnTo>
                  <a:lnTo>
                    <a:pt x="371284" y="282187"/>
                  </a:lnTo>
                  <a:lnTo>
                    <a:pt x="372220" y="277812"/>
                  </a:lnTo>
                  <a:lnTo>
                    <a:pt x="370034" y="274687"/>
                  </a:lnTo>
                  <a:lnTo>
                    <a:pt x="368473" y="271875"/>
                  </a:lnTo>
                  <a:lnTo>
                    <a:pt x="351610" y="244687"/>
                  </a:lnTo>
                  <a:lnTo>
                    <a:pt x="348800" y="239999"/>
                  </a:lnTo>
                  <a:lnTo>
                    <a:pt x="347864" y="234374"/>
                  </a:lnTo>
                  <a:lnTo>
                    <a:pt x="348966" y="229687"/>
                  </a:lnTo>
                  <a:lnTo>
                    <a:pt x="350362" y="223437"/>
                  </a:lnTo>
                  <a:lnTo>
                    <a:pt x="351820" y="221249"/>
                  </a:lnTo>
                  <a:lnTo>
                    <a:pt x="336934" y="221249"/>
                  </a:lnTo>
                  <a:lnTo>
                    <a:pt x="291031" y="147187"/>
                  </a:lnTo>
                  <a:lnTo>
                    <a:pt x="288618" y="144662"/>
                  </a:lnTo>
                  <a:close/>
                </a:path>
                <a:path w="581025" h="462914">
                  <a:moveTo>
                    <a:pt x="405114" y="212963"/>
                  </a:moveTo>
                  <a:lnTo>
                    <a:pt x="366219" y="212963"/>
                  </a:lnTo>
                  <a:lnTo>
                    <a:pt x="374250" y="213242"/>
                  </a:lnTo>
                  <a:lnTo>
                    <a:pt x="381579" y="216508"/>
                  </a:lnTo>
                  <a:lnTo>
                    <a:pt x="387210" y="222500"/>
                  </a:lnTo>
                  <a:lnTo>
                    <a:pt x="404384" y="249999"/>
                  </a:lnTo>
                  <a:lnTo>
                    <a:pt x="408443" y="256562"/>
                  </a:lnTo>
                  <a:lnTo>
                    <a:pt x="409693" y="258749"/>
                  </a:lnTo>
                  <a:lnTo>
                    <a:pt x="412191" y="259999"/>
                  </a:lnTo>
                  <a:lnTo>
                    <a:pt x="415626" y="259999"/>
                  </a:lnTo>
                  <a:lnTo>
                    <a:pt x="416874" y="259687"/>
                  </a:lnTo>
                  <a:lnTo>
                    <a:pt x="418124" y="258749"/>
                  </a:lnTo>
                  <a:lnTo>
                    <a:pt x="421246" y="256875"/>
                  </a:lnTo>
                  <a:lnTo>
                    <a:pt x="422183" y="252500"/>
                  </a:lnTo>
                  <a:lnTo>
                    <a:pt x="420310" y="249374"/>
                  </a:lnTo>
                  <a:lnTo>
                    <a:pt x="408443" y="230624"/>
                  </a:lnTo>
                  <a:lnTo>
                    <a:pt x="407819" y="229374"/>
                  </a:lnTo>
                  <a:lnTo>
                    <a:pt x="404696" y="224374"/>
                  </a:lnTo>
                  <a:lnTo>
                    <a:pt x="403759" y="218749"/>
                  </a:lnTo>
                  <a:lnTo>
                    <a:pt x="405009" y="213437"/>
                  </a:lnTo>
                  <a:lnTo>
                    <a:pt x="405114" y="212963"/>
                  </a:lnTo>
                  <a:close/>
                </a:path>
                <a:path w="581025" h="462914">
                  <a:moveTo>
                    <a:pt x="460555" y="197343"/>
                  </a:moveTo>
                  <a:lnTo>
                    <a:pt x="422251" y="197343"/>
                  </a:lnTo>
                  <a:lnTo>
                    <a:pt x="430302" y="197656"/>
                  </a:lnTo>
                  <a:lnTo>
                    <a:pt x="438161" y="201249"/>
                  </a:lnTo>
                  <a:lnTo>
                    <a:pt x="437868" y="201249"/>
                  </a:lnTo>
                  <a:lnTo>
                    <a:pt x="443417" y="207187"/>
                  </a:lnTo>
                  <a:lnTo>
                    <a:pt x="459967" y="233749"/>
                  </a:lnTo>
                  <a:lnTo>
                    <a:pt x="461841" y="236875"/>
                  </a:lnTo>
                  <a:lnTo>
                    <a:pt x="466213" y="237812"/>
                  </a:lnTo>
                  <a:lnTo>
                    <a:pt x="469336" y="235936"/>
                  </a:lnTo>
                  <a:lnTo>
                    <a:pt x="472459" y="233749"/>
                  </a:lnTo>
                  <a:lnTo>
                    <a:pt x="473707" y="229687"/>
                  </a:lnTo>
                  <a:lnTo>
                    <a:pt x="471521" y="226249"/>
                  </a:lnTo>
                  <a:lnTo>
                    <a:pt x="463595" y="213437"/>
                  </a:lnTo>
                  <a:lnTo>
                    <a:pt x="460279" y="208125"/>
                  </a:lnTo>
                  <a:lnTo>
                    <a:pt x="459343" y="202500"/>
                  </a:lnTo>
                  <a:lnTo>
                    <a:pt x="460482" y="197656"/>
                  </a:lnTo>
                  <a:lnTo>
                    <a:pt x="460555" y="197343"/>
                  </a:lnTo>
                  <a:close/>
                </a:path>
                <a:path w="581025" h="462914">
                  <a:moveTo>
                    <a:pt x="370703" y="198920"/>
                  </a:moveTo>
                  <a:lnTo>
                    <a:pt x="363907" y="199413"/>
                  </a:lnTo>
                  <a:lnTo>
                    <a:pt x="356857" y="201249"/>
                  </a:lnTo>
                  <a:lnTo>
                    <a:pt x="357045" y="201249"/>
                  </a:lnTo>
                  <a:lnTo>
                    <a:pt x="350987" y="204062"/>
                  </a:lnTo>
                  <a:lnTo>
                    <a:pt x="344741" y="208125"/>
                  </a:lnTo>
                  <a:lnTo>
                    <a:pt x="339745" y="214062"/>
                  </a:lnTo>
                  <a:lnTo>
                    <a:pt x="336934" y="221249"/>
                  </a:lnTo>
                  <a:lnTo>
                    <a:pt x="351820" y="221249"/>
                  </a:lnTo>
                  <a:lnTo>
                    <a:pt x="353485" y="218749"/>
                  </a:lnTo>
                  <a:lnTo>
                    <a:pt x="358481" y="215936"/>
                  </a:lnTo>
                  <a:lnTo>
                    <a:pt x="366219" y="212963"/>
                  </a:lnTo>
                  <a:lnTo>
                    <a:pt x="405114" y="212963"/>
                  </a:lnTo>
                  <a:lnTo>
                    <a:pt x="406188" y="208125"/>
                  </a:lnTo>
                  <a:lnTo>
                    <a:pt x="406257" y="207812"/>
                  </a:lnTo>
                  <a:lnTo>
                    <a:pt x="406503" y="207500"/>
                  </a:lnTo>
                  <a:lnTo>
                    <a:pt x="392518" y="207500"/>
                  </a:lnTo>
                  <a:lnTo>
                    <a:pt x="388146" y="203749"/>
                  </a:lnTo>
                  <a:lnTo>
                    <a:pt x="383150" y="201249"/>
                  </a:lnTo>
                  <a:lnTo>
                    <a:pt x="377529" y="199687"/>
                  </a:lnTo>
                  <a:lnTo>
                    <a:pt x="370703" y="198920"/>
                  </a:lnTo>
                  <a:close/>
                </a:path>
                <a:path w="581025" h="462914">
                  <a:moveTo>
                    <a:pt x="428350" y="183593"/>
                  </a:moveTo>
                  <a:lnTo>
                    <a:pt x="392622" y="207187"/>
                  </a:lnTo>
                  <a:lnTo>
                    <a:pt x="392518" y="207500"/>
                  </a:lnTo>
                  <a:lnTo>
                    <a:pt x="406503" y="207500"/>
                  </a:lnTo>
                  <a:lnTo>
                    <a:pt x="409693" y="203437"/>
                  </a:lnTo>
                  <a:lnTo>
                    <a:pt x="414376" y="200312"/>
                  </a:lnTo>
                  <a:lnTo>
                    <a:pt x="422251" y="197343"/>
                  </a:lnTo>
                  <a:lnTo>
                    <a:pt x="460555" y="197343"/>
                  </a:lnTo>
                  <a:lnTo>
                    <a:pt x="461841" y="191561"/>
                  </a:lnTo>
                  <a:lnTo>
                    <a:pt x="448101" y="191561"/>
                  </a:lnTo>
                  <a:lnTo>
                    <a:pt x="438811" y="186025"/>
                  </a:lnTo>
                  <a:lnTo>
                    <a:pt x="428350" y="183593"/>
                  </a:lnTo>
                  <a:close/>
                </a:path>
                <a:path w="581025" h="462914">
                  <a:moveTo>
                    <a:pt x="475688" y="167573"/>
                  </a:moveTo>
                  <a:lnTo>
                    <a:pt x="462777" y="172500"/>
                  </a:lnTo>
                  <a:lnTo>
                    <a:pt x="455283" y="176875"/>
                  </a:lnTo>
                  <a:lnTo>
                    <a:pt x="450514" y="183437"/>
                  </a:lnTo>
                  <a:lnTo>
                    <a:pt x="450401" y="183593"/>
                  </a:lnTo>
                  <a:lnTo>
                    <a:pt x="450287" y="183749"/>
                  </a:lnTo>
                  <a:lnTo>
                    <a:pt x="448101" y="191561"/>
                  </a:lnTo>
                  <a:lnTo>
                    <a:pt x="461841" y="191561"/>
                  </a:lnTo>
                  <a:lnTo>
                    <a:pt x="465275" y="186875"/>
                  </a:lnTo>
                  <a:lnTo>
                    <a:pt x="469960" y="184062"/>
                  </a:lnTo>
                  <a:lnTo>
                    <a:pt x="477835" y="181093"/>
                  </a:lnTo>
                  <a:lnTo>
                    <a:pt x="508355" y="181093"/>
                  </a:lnTo>
                  <a:lnTo>
                    <a:pt x="501157" y="173423"/>
                  </a:lnTo>
                  <a:lnTo>
                    <a:pt x="489008" y="168008"/>
                  </a:lnTo>
                  <a:lnTo>
                    <a:pt x="475688" y="167573"/>
                  </a:lnTo>
                  <a:close/>
                </a:path>
                <a:path w="581025" h="462914">
                  <a:moveTo>
                    <a:pt x="530227" y="14999"/>
                  </a:moveTo>
                  <a:lnTo>
                    <a:pt x="515238" y="14999"/>
                  </a:lnTo>
                  <a:lnTo>
                    <a:pt x="515238" y="190936"/>
                  </a:lnTo>
                  <a:lnTo>
                    <a:pt x="530227" y="190936"/>
                  </a:lnTo>
                  <a:lnTo>
                    <a:pt x="530227" y="14999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175140" y="2643712"/>
            <a:ext cx="688975" cy="688340"/>
            <a:chOff x="5175140" y="2643712"/>
            <a:chExt cx="688975" cy="688340"/>
          </a:xfrm>
        </p:grpSpPr>
        <p:sp>
          <p:nvSpPr>
            <p:cNvPr id="11" name="object 11" descr=""/>
            <p:cNvSpPr/>
            <p:nvPr/>
          </p:nvSpPr>
          <p:spPr>
            <a:xfrm>
              <a:off x="5175140" y="2643712"/>
              <a:ext cx="688975" cy="688340"/>
            </a:xfrm>
            <a:custGeom>
              <a:avLst/>
              <a:gdLst/>
              <a:ahLst/>
              <a:cxnLst/>
              <a:rect l="l" t="t" r="r" b="b"/>
              <a:pathLst>
                <a:path w="688975" h="688339">
                  <a:moveTo>
                    <a:pt x="158129" y="481155"/>
                  </a:moveTo>
                  <a:lnTo>
                    <a:pt x="146142" y="481155"/>
                  </a:lnTo>
                  <a:lnTo>
                    <a:pt x="136047" y="482580"/>
                  </a:lnTo>
                  <a:lnTo>
                    <a:pt x="126305" y="485416"/>
                  </a:lnTo>
                  <a:lnTo>
                    <a:pt x="117163" y="489736"/>
                  </a:lnTo>
                  <a:lnTo>
                    <a:pt x="4144" y="554518"/>
                  </a:lnTo>
                  <a:lnTo>
                    <a:pt x="1507" y="555649"/>
                  </a:lnTo>
                  <a:lnTo>
                    <a:pt x="0" y="558661"/>
                  </a:lnTo>
                  <a:lnTo>
                    <a:pt x="0" y="682953"/>
                  </a:lnTo>
                  <a:lnTo>
                    <a:pt x="1507" y="685214"/>
                  </a:lnTo>
                  <a:lnTo>
                    <a:pt x="3390" y="686720"/>
                  </a:lnTo>
                  <a:lnTo>
                    <a:pt x="4898" y="687851"/>
                  </a:lnTo>
                  <a:lnTo>
                    <a:pt x="6404" y="688226"/>
                  </a:lnTo>
                  <a:lnTo>
                    <a:pt x="10171" y="688226"/>
                  </a:lnTo>
                  <a:lnTo>
                    <a:pt x="11301" y="687851"/>
                  </a:lnTo>
                  <a:lnTo>
                    <a:pt x="60988" y="668540"/>
                  </a:lnTo>
                  <a:lnTo>
                    <a:pt x="16672" y="668540"/>
                  </a:lnTo>
                  <a:lnTo>
                    <a:pt x="16672" y="566079"/>
                  </a:lnTo>
                  <a:lnTo>
                    <a:pt x="125522" y="503924"/>
                  </a:lnTo>
                  <a:lnTo>
                    <a:pt x="155653" y="496766"/>
                  </a:lnTo>
                  <a:lnTo>
                    <a:pt x="292003" y="496766"/>
                  </a:lnTo>
                  <a:lnTo>
                    <a:pt x="291778" y="496421"/>
                  </a:lnTo>
                  <a:lnTo>
                    <a:pt x="282195" y="489442"/>
                  </a:lnTo>
                  <a:lnTo>
                    <a:pt x="270492" y="486346"/>
                  </a:lnTo>
                  <a:lnTo>
                    <a:pt x="158129" y="481155"/>
                  </a:lnTo>
                  <a:close/>
                </a:path>
                <a:path w="688975" h="688339">
                  <a:moveTo>
                    <a:pt x="152641" y="616932"/>
                  </a:moveTo>
                  <a:lnTo>
                    <a:pt x="145862" y="618063"/>
                  </a:lnTo>
                  <a:lnTo>
                    <a:pt x="139458" y="620323"/>
                  </a:lnTo>
                  <a:lnTo>
                    <a:pt x="16672" y="668540"/>
                  </a:lnTo>
                  <a:lnTo>
                    <a:pt x="60988" y="668540"/>
                  </a:lnTo>
                  <a:lnTo>
                    <a:pt x="145041" y="635873"/>
                  </a:lnTo>
                  <a:lnTo>
                    <a:pt x="149185" y="634367"/>
                  </a:lnTo>
                  <a:lnTo>
                    <a:pt x="153706" y="633613"/>
                  </a:lnTo>
                  <a:lnTo>
                    <a:pt x="285577" y="633613"/>
                  </a:lnTo>
                  <a:lnTo>
                    <a:pt x="314872" y="624467"/>
                  </a:lnTo>
                  <a:lnTo>
                    <a:pt x="254334" y="624467"/>
                  </a:lnTo>
                  <a:lnTo>
                    <a:pt x="159420" y="617310"/>
                  </a:lnTo>
                  <a:lnTo>
                    <a:pt x="152641" y="616932"/>
                  </a:lnTo>
                  <a:close/>
                </a:path>
                <a:path w="688975" h="688339">
                  <a:moveTo>
                    <a:pt x="285577" y="633613"/>
                  </a:moveTo>
                  <a:lnTo>
                    <a:pt x="153706" y="633613"/>
                  </a:lnTo>
                  <a:lnTo>
                    <a:pt x="158226" y="633990"/>
                  </a:lnTo>
                  <a:lnTo>
                    <a:pt x="258060" y="641146"/>
                  </a:lnTo>
                  <a:lnTo>
                    <a:pt x="262958" y="640393"/>
                  </a:lnTo>
                  <a:lnTo>
                    <a:pt x="267478" y="639263"/>
                  </a:lnTo>
                  <a:lnTo>
                    <a:pt x="285577" y="633613"/>
                  </a:lnTo>
                  <a:close/>
                </a:path>
                <a:path w="688975" h="688339">
                  <a:moveTo>
                    <a:pt x="419976" y="506561"/>
                  </a:moveTo>
                  <a:lnTo>
                    <a:pt x="395198" y="506561"/>
                  </a:lnTo>
                  <a:lnTo>
                    <a:pt x="399718" y="508067"/>
                  </a:lnTo>
                  <a:lnTo>
                    <a:pt x="403485" y="511458"/>
                  </a:lnTo>
                  <a:lnTo>
                    <a:pt x="407639" y="516978"/>
                  </a:lnTo>
                  <a:lnTo>
                    <a:pt x="409322" y="523418"/>
                  </a:lnTo>
                  <a:lnTo>
                    <a:pt x="408463" y="529998"/>
                  </a:lnTo>
                  <a:lnTo>
                    <a:pt x="355650" y="594707"/>
                  </a:lnTo>
                  <a:lnTo>
                    <a:pt x="262620" y="623337"/>
                  </a:lnTo>
                  <a:lnTo>
                    <a:pt x="257347" y="624467"/>
                  </a:lnTo>
                  <a:lnTo>
                    <a:pt x="314872" y="624467"/>
                  </a:lnTo>
                  <a:lnTo>
                    <a:pt x="362792" y="609508"/>
                  </a:lnTo>
                  <a:lnTo>
                    <a:pt x="364298" y="609131"/>
                  </a:lnTo>
                  <a:lnTo>
                    <a:pt x="365428" y="608378"/>
                  </a:lnTo>
                  <a:lnTo>
                    <a:pt x="366558" y="606872"/>
                  </a:lnTo>
                  <a:lnTo>
                    <a:pt x="417417" y="546609"/>
                  </a:lnTo>
                  <a:lnTo>
                    <a:pt x="423992" y="535062"/>
                  </a:lnTo>
                  <a:lnTo>
                    <a:pt x="425658" y="522315"/>
                  </a:lnTo>
                  <a:lnTo>
                    <a:pt x="422476" y="509950"/>
                  </a:lnTo>
                  <a:lnTo>
                    <a:pt x="421959" y="509197"/>
                  </a:lnTo>
                  <a:lnTo>
                    <a:pt x="419976" y="506561"/>
                  </a:lnTo>
                  <a:close/>
                </a:path>
                <a:path w="688975" h="688339">
                  <a:moveTo>
                    <a:pt x="292003" y="496766"/>
                  </a:moveTo>
                  <a:lnTo>
                    <a:pt x="155653" y="496766"/>
                  </a:lnTo>
                  <a:lnTo>
                    <a:pt x="278062" y="503170"/>
                  </a:lnTo>
                  <a:lnTo>
                    <a:pt x="284088" y="509950"/>
                  </a:lnTo>
                  <a:lnTo>
                    <a:pt x="284088" y="526525"/>
                  </a:lnTo>
                  <a:lnTo>
                    <a:pt x="278439" y="533306"/>
                  </a:lnTo>
                  <a:lnTo>
                    <a:pt x="207253" y="540086"/>
                  </a:lnTo>
                  <a:lnTo>
                    <a:pt x="204241" y="543100"/>
                  </a:lnTo>
                  <a:lnTo>
                    <a:pt x="203890" y="546609"/>
                  </a:lnTo>
                  <a:lnTo>
                    <a:pt x="203864" y="546867"/>
                  </a:lnTo>
                  <a:lnTo>
                    <a:pt x="203168" y="549998"/>
                  </a:lnTo>
                  <a:lnTo>
                    <a:pt x="203111" y="550257"/>
                  </a:lnTo>
                  <a:lnTo>
                    <a:pt x="205370" y="554024"/>
                  </a:lnTo>
                  <a:lnTo>
                    <a:pt x="208761" y="555155"/>
                  </a:lnTo>
                  <a:lnTo>
                    <a:pt x="263751" y="577757"/>
                  </a:lnTo>
                  <a:lnTo>
                    <a:pt x="265257" y="578133"/>
                  </a:lnTo>
                  <a:lnTo>
                    <a:pt x="267140" y="578510"/>
                  </a:lnTo>
                  <a:lnTo>
                    <a:pt x="269024" y="577757"/>
                  </a:lnTo>
                  <a:lnTo>
                    <a:pt x="328134" y="561298"/>
                  </a:lnTo>
                  <a:lnTo>
                    <a:pt x="267102" y="561298"/>
                  </a:lnTo>
                  <a:lnTo>
                    <a:pt x="245628" y="552635"/>
                  </a:lnTo>
                  <a:lnTo>
                    <a:pt x="271999" y="549998"/>
                  </a:lnTo>
                  <a:lnTo>
                    <a:pt x="283082" y="546867"/>
                  </a:lnTo>
                  <a:lnTo>
                    <a:pt x="283222" y="546867"/>
                  </a:lnTo>
                  <a:lnTo>
                    <a:pt x="292236" y="540086"/>
                  </a:lnTo>
                  <a:lnTo>
                    <a:pt x="294893" y="535943"/>
                  </a:lnTo>
                  <a:lnTo>
                    <a:pt x="298436" y="530242"/>
                  </a:lnTo>
                  <a:lnTo>
                    <a:pt x="300631" y="518360"/>
                  </a:lnTo>
                  <a:lnTo>
                    <a:pt x="298366" y="506937"/>
                  </a:lnTo>
                  <a:lnTo>
                    <a:pt x="298253" y="506367"/>
                  </a:lnTo>
                  <a:lnTo>
                    <a:pt x="292003" y="496766"/>
                  </a:lnTo>
                  <a:close/>
                </a:path>
                <a:path w="688975" h="688339">
                  <a:moveTo>
                    <a:pt x="389539" y="490489"/>
                  </a:moveTo>
                  <a:lnTo>
                    <a:pt x="328885" y="544349"/>
                  </a:lnTo>
                  <a:lnTo>
                    <a:pt x="267102" y="561298"/>
                  </a:lnTo>
                  <a:lnTo>
                    <a:pt x="328134" y="561298"/>
                  </a:lnTo>
                  <a:lnTo>
                    <a:pt x="335313" y="559299"/>
                  </a:lnTo>
                  <a:lnTo>
                    <a:pt x="336819" y="558921"/>
                  </a:lnTo>
                  <a:lnTo>
                    <a:pt x="339078" y="556661"/>
                  </a:lnTo>
                  <a:lnTo>
                    <a:pt x="381640" y="509197"/>
                  </a:lnTo>
                  <a:lnTo>
                    <a:pt x="385782" y="506937"/>
                  </a:lnTo>
                  <a:lnTo>
                    <a:pt x="390302" y="506561"/>
                  </a:lnTo>
                  <a:lnTo>
                    <a:pt x="419976" y="506561"/>
                  </a:lnTo>
                  <a:lnTo>
                    <a:pt x="414403" y="499151"/>
                  </a:lnTo>
                  <a:lnTo>
                    <a:pt x="408929" y="495203"/>
                  </a:lnTo>
                  <a:lnTo>
                    <a:pt x="402819" y="492419"/>
                  </a:lnTo>
                  <a:lnTo>
                    <a:pt x="396285" y="490836"/>
                  </a:lnTo>
                  <a:lnTo>
                    <a:pt x="389539" y="490489"/>
                  </a:lnTo>
                  <a:close/>
                </a:path>
                <a:path w="688975" h="688339">
                  <a:moveTo>
                    <a:pt x="346160" y="199293"/>
                  </a:moveTo>
                  <a:lnTo>
                    <a:pt x="342018" y="200046"/>
                  </a:lnTo>
                  <a:lnTo>
                    <a:pt x="341265" y="200046"/>
                  </a:lnTo>
                  <a:lnTo>
                    <a:pt x="271989" y="221509"/>
                  </a:lnTo>
                  <a:lnTo>
                    <a:pt x="270860" y="221886"/>
                  </a:lnTo>
                  <a:lnTo>
                    <a:pt x="269730" y="222639"/>
                  </a:lnTo>
                  <a:lnTo>
                    <a:pt x="268601" y="223768"/>
                  </a:lnTo>
                  <a:lnTo>
                    <a:pt x="149250" y="352922"/>
                  </a:lnTo>
                  <a:lnTo>
                    <a:pt x="147366" y="354804"/>
                  </a:lnTo>
                  <a:lnTo>
                    <a:pt x="146237" y="357440"/>
                  </a:lnTo>
                  <a:lnTo>
                    <a:pt x="146237" y="360452"/>
                  </a:lnTo>
                  <a:lnTo>
                    <a:pt x="146615" y="363465"/>
                  </a:lnTo>
                  <a:lnTo>
                    <a:pt x="147744" y="366477"/>
                  </a:lnTo>
                  <a:lnTo>
                    <a:pt x="150003" y="368360"/>
                  </a:lnTo>
                  <a:lnTo>
                    <a:pt x="261447" y="472285"/>
                  </a:lnTo>
                  <a:lnTo>
                    <a:pt x="263706" y="474168"/>
                  </a:lnTo>
                  <a:lnTo>
                    <a:pt x="266341" y="475297"/>
                  </a:lnTo>
                  <a:lnTo>
                    <a:pt x="269730" y="475297"/>
                  </a:lnTo>
                  <a:lnTo>
                    <a:pt x="272742" y="474921"/>
                  </a:lnTo>
                  <a:lnTo>
                    <a:pt x="275377" y="473791"/>
                  </a:lnTo>
                  <a:lnTo>
                    <a:pt x="277637" y="471533"/>
                  </a:lnTo>
                  <a:lnTo>
                    <a:pt x="289786" y="458424"/>
                  </a:lnTo>
                  <a:lnTo>
                    <a:pt x="268977" y="458424"/>
                  </a:lnTo>
                  <a:lnTo>
                    <a:pt x="162308" y="360141"/>
                  </a:lnTo>
                  <a:lnTo>
                    <a:pt x="278399" y="235497"/>
                  </a:lnTo>
                  <a:lnTo>
                    <a:pt x="343607" y="215163"/>
                  </a:lnTo>
                  <a:lnTo>
                    <a:pt x="365689" y="215163"/>
                  </a:lnTo>
                  <a:lnTo>
                    <a:pt x="352234" y="202728"/>
                  </a:lnTo>
                  <a:lnTo>
                    <a:pt x="349549" y="200046"/>
                  </a:lnTo>
                  <a:lnTo>
                    <a:pt x="346160" y="199293"/>
                  </a:lnTo>
                  <a:close/>
                </a:path>
                <a:path w="688975" h="688339">
                  <a:moveTo>
                    <a:pt x="365689" y="215163"/>
                  </a:moveTo>
                  <a:lnTo>
                    <a:pt x="343607" y="215163"/>
                  </a:lnTo>
                  <a:lnTo>
                    <a:pt x="400145" y="266752"/>
                  </a:lnTo>
                  <a:lnTo>
                    <a:pt x="384691" y="333781"/>
                  </a:lnTo>
                  <a:lnTo>
                    <a:pt x="268977" y="458424"/>
                  </a:lnTo>
                  <a:lnTo>
                    <a:pt x="289786" y="458424"/>
                  </a:lnTo>
                  <a:lnTo>
                    <a:pt x="396988" y="342755"/>
                  </a:lnTo>
                  <a:lnTo>
                    <a:pt x="398494" y="340497"/>
                  </a:lnTo>
                  <a:lnTo>
                    <a:pt x="398871" y="339366"/>
                  </a:lnTo>
                  <a:lnTo>
                    <a:pt x="415060" y="268201"/>
                  </a:lnTo>
                  <a:lnTo>
                    <a:pt x="415060" y="267823"/>
                  </a:lnTo>
                  <a:lnTo>
                    <a:pt x="415813" y="264058"/>
                  </a:lnTo>
                  <a:lnTo>
                    <a:pt x="414684" y="260292"/>
                  </a:lnTo>
                  <a:lnTo>
                    <a:pt x="411671" y="257657"/>
                  </a:lnTo>
                  <a:lnTo>
                    <a:pt x="365689" y="215163"/>
                  </a:lnTo>
                  <a:close/>
                </a:path>
                <a:path w="688975" h="688339">
                  <a:moveTo>
                    <a:pt x="460582" y="129626"/>
                  </a:moveTo>
                  <a:lnTo>
                    <a:pt x="416243" y="129626"/>
                  </a:lnTo>
                  <a:lnTo>
                    <a:pt x="438092" y="138670"/>
                  </a:lnTo>
                  <a:lnTo>
                    <a:pt x="411346" y="141307"/>
                  </a:lnTo>
                  <a:lnTo>
                    <a:pt x="399603" y="144616"/>
                  </a:lnTo>
                  <a:lnTo>
                    <a:pt x="390298" y="151670"/>
                  </a:lnTo>
                  <a:lnTo>
                    <a:pt x="384171" y="161549"/>
                  </a:lnTo>
                  <a:lnTo>
                    <a:pt x="381963" y="173337"/>
                  </a:lnTo>
                  <a:lnTo>
                    <a:pt x="384353" y="185825"/>
                  </a:lnTo>
                  <a:lnTo>
                    <a:pt x="390910" y="196087"/>
                  </a:lnTo>
                  <a:lnTo>
                    <a:pt x="400716" y="203170"/>
                  </a:lnTo>
                  <a:lnTo>
                    <a:pt x="412854" y="206121"/>
                  </a:lnTo>
                  <a:lnTo>
                    <a:pt x="528880" y="212149"/>
                  </a:lnTo>
                  <a:lnTo>
                    <a:pt x="532646" y="212149"/>
                  </a:lnTo>
                  <a:lnTo>
                    <a:pt x="581440" y="195526"/>
                  </a:lnTo>
                  <a:lnTo>
                    <a:pt x="529577" y="195526"/>
                  </a:lnTo>
                  <a:lnTo>
                    <a:pt x="405301" y="189122"/>
                  </a:lnTo>
                  <a:lnTo>
                    <a:pt x="398522" y="181961"/>
                  </a:lnTo>
                  <a:lnTo>
                    <a:pt x="398522" y="165383"/>
                  </a:lnTo>
                  <a:lnTo>
                    <a:pt x="404548" y="158600"/>
                  </a:lnTo>
                  <a:lnTo>
                    <a:pt x="413209" y="157847"/>
                  </a:lnTo>
                  <a:lnTo>
                    <a:pt x="476854" y="151441"/>
                  </a:lnTo>
                  <a:lnTo>
                    <a:pt x="480244" y="148426"/>
                  </a:lnTo>
                  <a:lnTo>
                    <a:pt x="480955" y="141307"/>
                  </a:lnTo>
                  <a:lnTo>
                    <a:pt x="480997" y="140889"/>
                  </a:lnTo>
                  <a:lnTo>
                    <a:pt x="479113" y="137121"/>
                  </a:lnTo>
                  <a:lnTo>
                    <a:pt x="460582" y="129626"/>
                  </a:lnTo>
                  <a:close/>
                </a:path>
                <a:path w="688975" h="688339">
                  <a:moveTo>
                    <a:pt x="424907" y="48609"/>
                  </a:moveTo>
                  <a:lnTo>
                    <a:pt x="420764" y="48986"/>
                  </a:lnTo>
                  <a:lnTo>
                    <a:pt x="318677" y="81015"/>
                  </a:lnTo>
                  <a:lnTo>
                    <a:pt x="317169" y="81393"/>
                  </a:lnTo>
                  <a:lnTo>
                    <a:pt x="315663" y="82146"/>
                  </a:lnTo>
                  <a:lnTo>
                    <a:pt x="314909" y="83276"/>
                  </a:lnTo>
                  <a:lnTo>
                    <a:pt x="262547" y="145075"/>
                  </a:lnTo>
                  <a:lnTo>
                    <a:pt x="256031" y="156845"/>
                  </a:lnTo>
                  <a:lnTo>
                    <a:pt x="254495" y="169710"/>
                  </a:lnTo>
                  <a:lnTo>
                    <a:pt x="257763" y="181961"/>
                  </a:lnTo>
                  <a:lnTo>
                    <a:pt x="290800" y="201975"/>
                  </a:lnTo>
                  <a:lnTo>
                    <a:pt x="297693" y="200998"/>
                  </a:lnTo>
                  <a:lnTo>
                    <a:pt x="304126" y="198678"/>
                  </a:lnTo>
                  <a:lnTo>
                    <a:pt x="309924" y="195086"/>
                  </a:lnTo>
                  <a:lnTo>
                    <a:pt x="314909" y="190294"/>
                  </a:lnTo>
                  <a:lnTo>
                    <a:pt x="318906" y="185825"/>
                  </a:lnTo>
                  <a:lnTo>
                    <a:pt x="285414" y="185825"/>
                  </a:lnTo>
                  <a:lnTo>
                    <a:pt x="280271" y="183846"/>
                  </a:lnTo>
                  <a:lnTo>
                    <a:pt x="277258" y="180831"/>
                  </a:lnTo>
                  <a:lnTo>
                    <a:pt x="272886" y="175085"/>
                  </a:lnTo>
                  <a:lnTo>
                    <a:pt x="271091" y="168491"/>
                  </a:lnTo>
                  <a:lnTo>
                    <a:pt x="271909" y="161756"/>
                  </a:lnTo>
                  <a:lnTo>
                    <a:pt x="275375" y="155586"/>
                  </a:lnTo>
                  <a:lnTo>
                    <a:pt x="325838" y="96051"/>
                  </a:lnTo>
                  <a:lnTo>
                    <a:pt x="420740" y="66282"/>
                  </a:lnTo>
                  <a:lnTo>
                    <a:pt x="423377" y="65152"/>
                  </a:lnTo>
                  <a:lnTo>
                    <a:pt x="426013" y="64776"/>
                  </a:lnTo>
                  <a:lnTo>
                    <a:pt x="557757" y="64776"/>
                  </a:lnTo>
                  <a:lnTo>
                    <a:pt x="580885" y="55769"/>
                  </a:lnTo>
                  <a:lnTo>
                    <a:pt x="526995" y="55769"/>
                  </a:lnTo>
                  <a:lnTo>
                    <a:pt x="424907" y="48609"/>
                  </a:lnTo>
                  <a:close/>
                </a:path>
                <a:path w="688975" h="688339">
                  <a:moveTo>
                    <a:pt x="688602" y="20313"/>
                  </a:moveTo>
                  <a:lnTo>
                    <a:pt x="671930" y="20313"/>
                  </a:lnTo>
                  <a:lnTo>
                    <a:pt x="671930" y="124687"/>
                  </a:lnTo>
                  <a:lnTo>
                    <a:pt x="560834" y="187990"/>
                  </a:lnTo>
                  <a:lnTo>
                    <a:pt x="553514" y="191658"/>
                  </a:lnTo>
                  <a:lnTo>
                    <a:pt x="545771" y="194161"/>
                  </a:lnTo>
                  <a:lnTo>
                    <a:pt x="537348" y="195526"/>
                  </a:lnTo>
                  <a:lnTo>
                    <a:pt x="581440" y="195526"/>
                  </a:lnTo>
                  <a:lnTo>
                    <a:pt x="687096" y="135277"/>
                  </a:lnTo>
                  <a:lnTo>
                    <a:pt x="688602" y="132640"/>
                  </a:lnTo>
                  <a:lnTo>
                    <a:pt x="688602" y="20313"/>
                  </a:lnTo>
                  <a:close/>
                </a:path>
                <a:path w="688975" h="688339">
                  <a:moveTo>
                    <a:pt x="417728" y="112252"/>
                  </a:moveTo>
                  <a:lnTo>
                    <a:pt x="415846" y="112252"/>
                  </a:lnTo>
                  <a:lnTo>
                    <a:pt x="415093" y="112629"/>
                  </a:lnTo>
                  <a:lnTo>
                    <a:pt x="414338" y="112629"/>
                  </a:lnTo>
                  <a:lnTo>
                    <a:pt x="346552" y="131847"/>
                  </a:lnTo>
                  <a:lnTo>
                    <a:pt x="345046" y="132223"/>
                  </a:lnTo>
                  <a:lnTo>
                    <a:pt x="343538" y="132977"/>
                  </a:lnTo>
                  <a:lnTo>
                    <a:pt x="342409" y="134108"/>
                  </a:lnTo>
                  <a:lnTo>
                    <a:pt x="302489" y="179325"/>
                  </a:lnTo>
                  <a:lnTo>
                    <a:pt x="299477" y="183092"/>
                  </a:lnTo>
                  <a:lnTo>
                    <a:pt x="294958" y="184976"/>
                  </a:lnTo>
                  <a:lnTo>
                    <a:pt x="283929" y="185825"/>
                  </a:lnTo>
                  <a:lnTo>
                    <a:pt x="318906" y="185825"/>
                  </a:lnTo>
                  <a:lnTo>
                    <a:pt x="353334" y="147336"/>
                  </a:lnTo>
                  <a:lnTo>
                    <a:pt x="416243" y="129626"/>
                  </a:lnTo>
                  <a:lnTo>
                    <a:pt x="460582" y="129626"/>
                  </a:lnTo>
                  <a:lnTo>
                    <a:pt x="419611" y="113007"/>
                  </a:lnTo>
                  <a:lnTo>
                    <a:pt x="418858" y="112629"/>
                  </a:lnTo>
                  <a:lnTo>
                    <a:pt x="417728" y="112252"/>
                  </a:lnTo>
                  <a:close/>
                </a:path>
                <a:path w="688975" h="688339">
                  <a:moveTo>
                    <a:pt x="557757" y="64776"/>
                  </a:moveTo>
                  <a:lnTo>
                    <a:pt x="426013" y="64776"/>
                  </a:lnTo>
                  <a:lnTo>
                    <a:pt x="428650" y="65152"/>
                  </a:lnTo>
                  <a:lnTo>
                    <a:pt x="525811" y="72312"/>
                  </a:lnTo>
                  <a:lnTo>
                    <a:pt x="532589" y="72688"/>
                  </a:lnTo>
                  <a:lnTo>
                    <a:pt x="539746" y="71558"/>
                  </a:lnTo>
                  <a:lnTo>
                    <a:pt x="546148" y="69297"/>
                  </a:lnTo>
                  <a:lnTo>
                    <a:pt x="557757" y="64776"/>
                  </a:lnTo>
                  <a:close/>
                </a:path>
                <a:path w="688975" h="688339">
                  <a:moveTo>
                    <a:pt x="679938" y="0"/>
                  </a:moveTo>
                  <a:lnTo>
                    <a:pt x="677961" y="281"/>
                  </a:lnTo>
                  <a:lnTo>
                    <a:pt x="678401" y="281"/>
                  </a:lnTo>
                  <a:lnTo>
                    <a:pt x="677302" y="753"/>
                  </a:lnTo>
                  <a:lnTo>
                    <a:pt x="540557" y="53507"/>
                  </a:lnTo>
                  <a:lnTo>
                    <a:pt x="536036" y="55392"/>
                  </a:lnTo>
                  <a:lnTo>
                    <a:pt x="531516" y="55769"/>
                  </a:lnTo>
                  <a:lnTo>
                    <a:pt x="580885" y="55769"/>
                  </a:lnTo>
                  <a:lnTo>
                    <a:pt x="671930" y="20313"/>
                  </a:lnTo>
                  <a:lnTo>
                    <a:pt x="688602" y="20313"/>
                  </a:lnTo>
                  <a:lnTo>
                    <a:pt x="688602" y="5651"/>
                  </a:lnTo>
                  <a:lnTo>
                    <a:pt x="687096" y="3013"/>
                  </a:lnTo>
                  <a:lnTo>
                    <a:pt x="683705" y="753"/>
                  </a:lnTo>
                  <a:lnTo>
                    <a:pt x="682481" y="281"/>
                  </a:lnTo>
                  <a:lnTo>
                    <a:pt x="679938" y="0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1353" y="2877356"/>
              <a:ext cx="196858" cy="201880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5268291" y="3633980"/>
            <a:ext cx="456565" cy="528320"/>
            <a:chOff x="5268291" y="3633980"/>
            <a:chExt cx="456565" cy="528320"/>
          </a:xfrm>
        </p:grpSpPr>
        <p:sp>
          <p:nvSpPr>
            <p:cNvPr id="14" name="object 14" descr=""/>
            <p:cNvSpPr/>
            <p:nvPr/>
          </p:nvSpPr>
          <p:spPr>
            <a:xfrm>
              <a:off x="5423698" y="3667991"/>
              <a:ext cx="268605" cy="266065"/>
            </a:xfrm>
            <a:custGeom>
              <a:avLst/>
              <a:gdLst/>
              <a:ahLst/>
              <a:cxnLst/>
              <a:rect l="l" t="t" r="r" b="b"/>
              <a:pathLst>
                <a:path w="268604" h="266064">
                  <a:moveTo>
                    <a:pt x="137539" y="0"/>
                  </a:moveTo>
                  <a:lnTo>
                    <a:pt x="96780" y="5468"/>
                  </a:lnTo>
                  <a:lnTo>
                    <a:pt x="59184" y="23071"/>
                  </a:lnTo>
                  <a:lnTo>
                    <a:pt x="27852" y="52406"/>
                  </a:lnTo>
                  <a:lnTo>
                    <a:pt x="7369" y="89806"/>
                  </a:lnTo>
                  <a:lnTo>
                    <a:pt x="0" y="130191"/>
                  </a:lnTo>
                  <a:lnTo>
                    <a:pt x="5370" y="170471"/>
                  </a:lnTo>
                  <a:lnTo>
                    <a:pt x="23106" y="207556"/>
                  </a:lnTo>
                  <a:lnTo>
                    <a:pt x="52831" y="238355"/>
                  </a:lnTo>
                  <a:lnTo>
                    <a:pt x="90605" y="258527"/>
                  </a:lnTo>
                  <a:lnTo>
                    <a:pt x="131406" y="265693"/>
                  </a:lnTo>
                  <a:lnTo>
                    <a:pt x="172118" y="260273"/>
                  </a:lnTo>
                  <a:lnTo>
                    <a:pt x="209622" y="242686"/>
                  </a:lnTo>
                  <a:lnTo>
                    <a:pt x="227514" y="225855"/>
                  </a:lnTo>
                  <a:lnTo>
                    <a:pt x="195214" y="225855"/>
                  </a:lnTo>
                  <a:lnTo>
                    <a:pt x="193028" y="224918"/>
                  </a:lnTo>
                  <a:lnTo>
                    <a:pt x="191780" y="223042"/>
                  </a:lnTo>
                  <a:lnTo>
                    <a:pt x="189594" y="219916"/>
                  </a:lnTo>
                  <a:lnTo>
                    <a:pt x="190217" y="215854"/>
                  </a:lnTo>
                  <a:lnTo>
                    <a:pt x="193340" y="213354"/>
                  </a:lnTo>
                  <a:lnTo>
                    <a:pt x="199068" y="208905"/>
                  </a:lnTo>
                  <a:lnTo>
                    <a:pt x="204503" y="204018"/>
                  </a:lnTo>
                  <a:lnTo>
                    <a:pt x="231746" y="158311"/>
                  </a:lnTo>
                  <a:lnTo>
                    <a:pt x="234898" y="139204"/>
                  </a:lnTo>
                  <a:lnTo>
                    <a:pt x="234245" y="119598"/>
                  </a:lnTo>
                  <a:lnTo>
                    <a:pt x="221715" y="82759"/>
                  </a:lnTo>
                  <a:lnTo>
                    <a:pt x="195839" y="53656"/>
                  </a:lnTo>
                  <a:lnTo>
                    <a:pt x="179289" y="43342"/>
                  </a:lnTo>
                  <a:lnTo>
                    <a:pt x="178041" y="39279"/>
                  </a:lnTo>
                  <a:lnTo>
                    <a:pt x="179914" y="35841"/>
                  </a:lnTo>
                  <a:lnTo>
                    <a:pt x="181475" y="32405"/>
                  </a:lnTo>
                  <a:lnTo>
                    <a:pt x="185846" y="31154"/>
                  </a:lnTo>
                  <a:lnTo>
                    <a:pt x="220004" y="31154"/>
                  </a:lnTo>
                  <a:lnTo>
                    <a:pt x="216134" y="27091"/>
                  </a:lnTo>
                  <a:lnTo>
                    <a:pt x="178358" y="7072"/>
                  </a:lnTo>
                  <a:lnTo>
                    <a:pt x="137539" y="0"/>
                  </a:lnTo>
                  <a:close/>
                </a:path>
                <a:path w="268604" h="266064">
                  <a:moveTo>
                    <a:pt x="220004" y="31154"/>
                  </a:moveTo>
                  <a:lnTo>
                    <a:pt x="185846" y="31154"/>
                  </a:lnTo>
                  <a:lnTo>
                    <a:pt x="188969" y="33029"/>
                  </a:lnTo>
                  <a:lnTo>
                    <a:pt x="194278" y="35841"/>
                  </a:lnTo>
                  <a:lnTo>
                    <a:pt x="199273" y="38967"/>
                  </a:lnTo>
                  <a:lnTo>
                    <a:pt x="233580" y="75884"/>
                  </a:lnTo>
                  <a:lnTo>
                    <a:pt x="247982" y="117722"/>
                  </a:lnTo>
                  <a:lnTo>
                    <a:pt x="248500" y="135414"/>
                  </a:lnTo>
                  <a:lnTo>
                    <a:pt x="248611" y="139204"/>
                  </a:lnTo>
                  <a:lnTo>
                    <a:pt x="237181" y="182459"/>
                  </a:lnTo>
                  <a:lnTo>
                    <a:pt x="214143" y="213979"/>
                  </a:lnTo>
                  <a:lnTo>
                    <a:pt x="198649" y="225855"/>
                  </a:lnTo>
                  <a:lnTo>
                    <a:pt x="227514" y="225855"/>
                  </a:lnTo>
                  <a:lnTo>
                    <a:pt x="240802" y="213354"/>
                  </a:lnTo>
                  <a:lnTo>
                    <a:pt x="261257" y="175832"/>
                  </a:lnTo>
                  <a:lnTo>
                    <a:pt x="268583" y="135414"/>
                  </a:lnTo>
                  <a:lnTo>
                    <a:pt x="263323" y="95939"/>
                  </a:lnTo>
                  <a:lnTo>
                    <a:pt x="263215" y="95131"/>
                  </a:lnTo>
                  <a:lnTo>
                    <a:pt x="245587" y="58013"/>
                  </a:lnTo>
                  <a:lnTo>
                    <a:pt x="220004" y="31154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268291" y="3633980"/>
              <a:ext cx="456565" cy="528320"/>
            </a:xfrm>
            <a:custGeom>
              <a:avLst/>
              <a:gdLst/>
              <a:ahLst/>
              <a:cxnLst/>
              <a:rect l="l" t="t" r="r" b="b"/>
              <a:pathLst>
                <a:path w="456564" h="528320">
                  <a:moveTo>
                    <a:pt x="115827" y="329285"/>
                  </a:moveTo>
                  <a:lnTo>
                    <a:pt x="114266" y="329598"/>
                  </a:lnTo>
                  <a:lnTo>
                    <a:pt x="112393" y="329910"/>
                  </a:lnTo>
                  <a:lnTo>
                    <a:pt x="110720" y="330960"/>
                  </a:lnTo>
                  <a:lnTo>
                    <a:pt x="109583" y="332097"/>
                  </a:lnTo>
                  <a:lnTo>
                    <a:pt x="3414" y="472113"/>
                  </a:lnTo>
                  <a:lnTo>
                    <a:pt x="0" y="481587"/>
                  </a:lnTo>
                  <a:lnTo>
                    <a:pt x="2088" y="492819"/>
                  </a:lnTo>
                  <a:lnTo>
                    <a:pt x="33235" y="523409"/>
                  </a:lnTo>
                  <a:lnTo>
                    <a:pt x="47755" y="527744"/>
                  </a:lnTo>
                  <a:lnTo>
                    <a:pt x="49630" y="528057"/>
                  </a:lnTo>
                  <a:lnTo>
                    <a:pt x="58372" y="528057"/>
                  </a:lnTo>
                  <a:lnTo>
                    <a:pt x="63993" y="525557"/>
                  </a:lnTo>
                  <a:lnTo>
                    <a:pt x="67740" y="520869"/>
                  </a:lnTo>
                  <a:lnTo>
                    <a:pt x="72487" y="514618"/>
                  </a:lnTo>
                  <a:lnTo>
                    <a:pt x="52127" y="514618"/>
                  </a:lnTo>
                  <a:lnTo>
                    <a:pt x="48068" y="513993"/>
                  </a:lnTo>
                  <a:lnTo>
                    <a:pt x="16061" y="490240"/>
                  </a:lnTo>
                  <a:lnTo>
                    <a:pt x="13827" y="484185"/>
                  </a:lnTo>
                  <a:lnTo>
                    <a:pt x="14344" y="480239"/>
                  </a:lnTo>
                  <a:lnTo>
                    <a:pt x="116452" y="346161"/>
                  </a:lnTo>
                  <a:lnTo>
                    <a:pt x="139117" y="346161"/>
                  </a:lnTo>
                  <a:lnTo>
                    <a:pt x="119408" y="330960"/>
                  </a:lnTo>
                  <a:lnTo>
                    <a:pt x="117702" y="329910"/>
                  </a:lnTo>
                  <a:lnTo>
                    <a:pt x="115827" y="329285"/>
                  </a:lnTo>
                  <a:close/>
                </a:path>
                <a:path w="456564" h="528320">
                  <a:moveTo>
                    <a:pt x="139117" y="346161"/>
                  </a:moveTo>
                  <a:lnTo>
                    <a:pt x="116452" y="346161"/>
                  </a:lnTo>
                  <a:lnTo>
                    <a:pt x="158607" y="378353"/>
                  </a:lnTo>
                  <a:lnTo>
                    <a:pt x="56812" y="512743"/>
                  </a:lnTo>
                  <a:lnTo>
                    <a:pt x="55562" y="513993"/>
                  </a:lnTo>
                  <a:lnTo>
                    <a:pt x="52127" y="514618"/>
                  </a:lnTo>
                  <a:lnTo>
                    <a:pt x="72487" y="514618"/>
                  </a:lnTo>
                  <a:lnTo>
                    <a:pt x="173596" y="381479"/>
                  </a:lnTo>
                  <a:lnTo>
                    <a:pt x="175781" y="378353"/>
                  </a:lnTo>
                  <a:lnTo>
                    <a:pt x="175469" y="373978"/>
                  </a:lnTo>
                  <a:lnTo>
                    <a:pt x="172346" y="371790"/>
                  </a:lnTo>
                  <a:lnTo>
                    <a:pt x="139117" y="346161"/>
                  </a:lnTo>
                  <a:close/>
                </a:path>
                <a:path w="456564" h="528320">
                  <a:moveTo>
                    <a:pt x="310330" y="0"/>
                  </a:moveTo>
                  <a:lnTo>
                    <a:pt x="267429" y="263"/>
                  </a:lnTo>
                  <a:lnTo>
                    <a:pt x="225986" y="11309"/>
                  </a:lnTo>
                  <a:lnTo>
                    <a:pt x="188237" y="32842"/>
                  </a:lnTo>
                  <a:lnTo>
                    <a:pt x="156421" y="64568"/>
                  </a:lnTo>
                  <a:lnTo>
                    <a:pt x="133169" y="106155"/>
                  </a:lnTo>
                  <a:lnTo>
                    <a:pt x="122762" y="151087"/>
                  </a:lnTo>
                  <a:lnTo>
                    <a:pt x="124856" y="196635"/>
                  </a:lnTo>
                  <a:lnTo>
                    <a:pt x="139105" y="240067"/>
                  </a:lnTo>
                  <a:lnTo>
                    <a:pt x="165164" y="278654"/>
                  </a:lnTo>
                  <a:lnTo>
                    <a:pt x="149795" y="298774"/>
                  </a:lnTo>
                  <a:lnTo>
                    <a:pt x="131441" y="323034"/>
                  </a:lnTo>
                  <a:lnTo>
                    <a:pt x="178279" y="358975"/>
                  </a:lnTo>
                  <a:lnTo>
                    <a:pt x="211691" y="315220"/>
                  </a:lnTo>
                  <a:lnTo>
                    <a:pt x="363921" y="315220"/>
                  </a:lnTo>
                  <a:lnTo>
                    <a:pt x="367561" y="313288"/>
                  </a:lnTo>
                  <a:lnTo>
                    <a:pt x="295614" y="313288"/>
                  </a:lnTo>
                  <a:lnTo>
                    <a:pt x="253696" y="309005"/>
                  </a:lnTo>
                  <a:lnTo>
                    <a:pt x="213876" y="292406"/>
                  </a:lnTo>
                  <a:lnTo>
                    <a:pt x="160911" y="237137"/>
                  </a:lnTo>
                  <a:lnTo>
                    <a:pt x="146307" y="198020"/>
                  </a:lnTo>
                  <a:lnTo>
                    <a:pt x="143229" y="156503"/>
                  </a:lnTo>
                  <a:lnTo>
                    <a:pt x="152007" y="115286"/>
                  </a:lnTo>
                  <a:lnTo>
                    <a:pt x="172971" y="77068"/>
                  </a:lnTo>
                  <a:lnTo>
                    <a:pt x="207142" y="44777"/>
                  </a:lnTo>
                  <a:lnTo>
                    <a:pt x="248193" y="25463"/>
                  </a:lnTo>
                  <a:lnTo>
                    <a:pt x="292735" y="19574"/>
                  </a:lnTo>
                  <a:lnTo>
                    <a:pt x="367890" y="19574"/>
                  </a:lnTo>
                  <a:lnTo>
                    <a:pt x="352450" y="10814"/>
                  </a:lnTo>
                  <a:lnTo>
                    <a:pt x="310330" y="0"/>
                  </a:lnTo>
                  <a:close/>
                </a:path>
                <a:path w="456564" h="528320">
                  <a:moveTo>
                    <a:pt x="363921" y="315220"/>
                  </a:moveTo>
                  <a:lnTo>
                    <a:pt x="211691" y="315220"/>
                  </a:lnTo>
                  <a:lnTo>
                    <a:pt x="256036" y="330960"/>
                  </a:lnTo>
                  <a:lnTo>
                    <a:pt x="302136" y="333798"/>
                  </a:lnTo>
                  <a:lnTo>
                    <a:pt x="347171" y="324109"/>
                  </a:lnTo>
                  <a:lnTo>
                    <a:pt x="363921" y="315220"/>
                  </a:lnTo>
                  <a:close/>
                </a:path>
                <a:path w="456564" h="528320">
                  <a:moveTo>
                    <a:pt x="367890" y="19574"/>
                  </a:moveTo>
                  <a:lnTo>
                    <a:pt x="292735" y="19574"/>
                  </a:lnTo>
                  <a:lnTo>
                    <a:pt x="337383" y="27563"/>
                  </a:lnTo>
                  <a:lnTo>
                    <a:pt x="378749" y="49878"/>
                  </a:lnTo>
                  <a:lnTo>
                    <a:pt x="411014" y="83959"/>
                  </a:lnTo>
                  <a:lnTo>
                    <a:pt x="430329" y="125032"/>
                  </a:lnTo>
                  <a:lnTo>
                    <a:pt x="436260" y="169659"/>
                  </a:lnTo>
                  <a:lnTo>
                    <a:pt x="428371" y="214406"/>
                  </a:lnTo>
                  <a:lnTo>
                    <a:pt x="406228" y="255839"/>
                  </a:lnTo>
                  <a:lnTo>
                    <a:pt x="374653" y="286345"/>
                  </a:lnTo>
                  <a:lnTo>
                    <a:pt x="336857" y="305615"/>
                  </a:lnTo>
                  <a:lnTo>
                    <a:pt x="295614" y="313288"/>
                  </a:lnTo>
                  <a:lnTo>
                    <a:pt x="367561" y="313288"/>
                  </a:lnTo>
                  <a:lnTo>
                    <a:pt x="388324" y="302269"/>
                  </a:lnTo>
                  <a:lnTo>
                    <a:pt x="422777" y="268653"/>
                  </a:lnTo>
                  <a:lnTo>
                    <a:pt x="445076" y="229515"/>
                  </a:lnTo>
                  <a:lnTo>
                    <a:pt x="455969" y="187347"/>
                  </a:lnTo>
                  <a:lnTo>
                    <a:pt x="455883" y="169659"/>
                  </a:lnTo>
                  <a:lnTo>
                    <a:pt x="455760" y="144381"/>
                  </a:lnTo>
                  <a:lnTo>
                    <a:pt x="444751" y="102847"/>
                  </a:lnTo>
                  <a:lnTo>
                    <a:pt x="423247" y="64976"/>
                  </a:lnTo>
                  <a:lnTo>
                    <a:pt x="391552" y="33001"/>
                  </a:lnTo>
                  <a:lnTo>
                    <a:pt x="367890" y="19574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5211568" y="4681141"/>
            <a:ext cx="576580" cy="340995"/>
            <a:chOff x="5211568" y="4681141"/>
            <a:chExt cx="576580" cy="340995"/>
          </a:xfrm>
        </p:grpSpPr>
        <p:sp>
          <p:nvSpPr>
            <p:cNvPr id="17" name="object 17" descr=""/>
            <p:cNvSpPr/>
            <p:nvPr/>
          </p:nvSpPr>
          <p:spPr>
            <a:xfrm>
              <a:off x="5211568" y="4681141"/>
              <a:ext cx="357505" cy="340995"/>
            </a:xfrm>
            <a:custGeom>
              <a:avLst/>
              <a:gdLst/>
              <a:ahLst/>
              <a:cxnLst/>
              <a:rect l="l" t="t" r="r" b="b"/>
              <a:pathLst>
                <a:path w="357504" h="340995">
                  <a:moveTo>
                    <a:pt x="171912" y="0"/>
                  </a:moveTo>
                  <a:lnTo>
                    <a:pt x="167540" y="0"/>
                  </a:lnTo>
                  <a:lnTo>
                    <a:pt x="164730" y="2500"/>
                  </a:lnTo>
                  <a:lnTo>
                    <a:pt x="1748" y="165644"/>
                  </a:lnTo>
                  <a:lnTo>
                    <a:pt x="498" y="167208"/>
                  </a:lnTo>
                  <a:lnTo>
                    <a:pt x="0" y="168457"/>
                  </a:lnTo>
                  <a:lnTo>
                    <a:pt x="0" y="172833"/>
                  </a:lnTo>
                  <a:lnTo>
                    <a:pt x="498" y="174083"/>
                  </a:lnTo>
                  <a:lnTo>
                    <a:pt x="1748" y="175646"/>
                  </a:lnTo>
                  <a:lnTo>
                    <a:pt x="165979" y="340041"/>
                  </a:lnTo>
                  <a:lnTo>
                    <a:pt x="167853" y="340667"/>
                  </a:lnTo>
                  <a:lnTo>
                    <a:pt x="171287" y="340667"/>
                  </a:lnTo>
                  <a:lnTo>
                    <a:pt x="173160" y="340041"/>
                  </a:lnTo>
                  <a:lnTo>
                    <a:pt x="177219" y="335978"/>
                  </a:lnTo>
                  <a:lnTo>
                    <a:pt x="177219" y="331603"/>
                  </a:lnTo>
                  <a:lnTo>
                    <a:pt x="16422" y="170646"/>
                  </a:lnTo>
                  <a:lnTo>
                    <a:pt x="169726" y="17189"/>
                  </a:lnTo>
                  <a:lnTo>
                    <a:pt x="189084" y="17189"/>
                  </a:lnTo>
                  <a:lnTo>
                    <a:pt x="171912" y="0"/>
                  </a:lnTo>
                  <a:close/>
                </a:path>
                <a:path w="357504" h="340995">
                  <a:moveTo>
                    <a:pt x="250904" y="0"/>
                  </a:moveTo>
                  <a:lnTo>
                    <a:pt x="246534" y="0"/>
                  </a:lnTo>
                  <a:lnTo>
                    <a:pt x="243724" y="2500"/>
                  </a:lnTo>
                  <a:lnTo>
                    <a:pt x="77932" y="168457"/>
                  </a:lnTo>
                  <a:lnTo>
                    <a:pt x="77932" y="172833"/>
                  </a:lnTo>
                  <a:lnTo>
                    <a:pt x="244972" y="340041"/>
                  </a:lnTo>
                  <a:lnTo>
                    <a:pt x="246845" y="340667"/>
                  </a:lnTo>
                  <a:lnTo>
                    <a:pt x="250281" y="340667"/>
                  </a:lnTo>
                  <a:lnTo>
                    <a:pt x="252154" y="340041"/>
                  </a:lnTo>
                  <a:lnTo>
                    <a:pt x="256213" y="335978"/>
                  </a:lnTo>
                  <a:lnTo>
                    <a:pt x="256213" y="331603"/>
                  </a:lnTo>
                  <a:lnTo>
                    <a:pt x="95416" y="170646"/>
                  </a:lnTo>
                  <a:lnTo>
                    <a:pt x="248719" y="17189"/>
                  </a:lnTo>
                  <a:lnTo>
                    <a:pt x="268077" y="17189"/>
                  </a:lnTo>
                  <a:lnTo>
                    <a:pt x="250904" y="0"/>
                  </a:lnTo>
                  <a:close/>
                </a:path>
                <a:path w="357504" h="340995">
                  <a:moveTo>
                    <a:pt x="329586" y="0"/>
                  </a:moveTo>
                  <a:lnTo>
                    <a:pt x="325215" y="0"/>
                  </a:lnTo>
                  <a:lnTo>
                    <a:pt x="159735" y="165644"/>
                  </a:lnTo>
                  <a:lnTo>
                    <a:pt x="158485" y="167208"/>
                  </a:lnTo>
                  <a:lnTo>
                    <a:pt x="157549" y="168770"/>
                  </a:lnTo>
                  <a:lnTo>
                    <a:pt x="157549" y="172520"/>
                  </a:lnTo>
                  <a:lnTo>
                    <a:pt x="158485" y="174083"/>
                  </a:lnTo>
                  <a:lnTo>
                    <a:pt x="159735" y="175646"/>
                  </a:lnTo>
                  <a:lnTo>
                    <a:pt x="323966" y="340041"/>
                  </a:lnTo>
                  <a:lnTo>
                    <a:pt x="325839" y="340667"/>
                  </a:lnTo>
                  <a:lnTo>
                    <a:pt x="329274" y="340667"/>
                  </a:lnTo>
                  <a:lnTo>
                    <a:pt x="331147" y="340041"/>
                  </a:lnTo>
                  <a:lnTo>
                    <a:pt x="335206" y="335978"/>
                  </a:lnTo>
                  <a:lnTo>
                    <a:pt x="335206" y="331603"/>
                  </a:lnTo>
                  <a:lnTo>
                    <a:pt x="174410" y="170646"/>
                  </a:lnTo>
                  <a:lnTo>
                    <a:pt x="327400" y="17189"/>
                  </a:lnTo>
                  <a:lnTo>
                    <a:pt x="347071" y="17189"/>
                  </a:lnTo>
                  <a:lnTo>
                    <a:pt x="332396" y="2500"/>
                  </a:lnTo>
                  <a:lnTo>
                    <a:pt x="329586" y="0"/>
                  </a:lnTo>
                  <a:close/>
                </a:path>
                <a:path w="357504" h="340995">
                  <a:moveTo>
                    <a:pt x="189084" y="17189"/>
                  </a:moveTo>
                  <a:lnTo>
                    <a:pt x="169726" y="17189"/>
                  </a:lnTo>
                  <a:lnTo>
                    <a:pt x="189708" y="37191"/>
                  </a:lnTo>
                  <a:lnTo>
                    <a:pt x="199387" y="27503"/>
                  </a:lnTo>
                  <a:lnTo>
                    <a:pt x="189084" y="17189"/>
                  </a:lnTo>
                  <a:close/>
                </a:path>
                <a:path w="357504" h="340995">
                  <a:moveTo>
                    <a:pt x="268077" y="17189"/>
                  </a:moveTo>
                  <a:lnTo>
                    <a:pt x="248719" y="17189"/>
                  </a:lnTo>
                  <a:lnTo>
                    <a:pt x="268702" y="37191"/>
                  </a:lnTo>
                  <a:lnTo>
                    <a:pt x="278381" y="27503"/>
                  </a:lnTo>
                  <a:lnTo>
                    <a:pt x="268077" y="17189"/>
                  </a:lnTo>
                  <a:close/>
                </a:path>
                <a:path w="357504" h="340995">
                  <a:moveTo>
                    <a:pt x="347071" y="17189"/>
                  </a:moveTo>
                  <a:lnTo>
                    <a:pt x="327400" y="17189"/>
                  </a:lnTo>
                  <a:lnTo>
                    <a:pt x="347695" y="37191"/>
                  </a:lnTo>
                  <a:lnTo>
                    <a:pt x="357375" y="27503"/>
                  </a:lnTo>
                  <a:lnTo>
                    <a:pt x="347071" y="17189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448109" y="4681141"/>
              <a:ext cx="339725" cy="340995"/>
            </a:xfrm>
            <a:custGeom>
              <a:avLst/>
              <a:gdLst/>
              <a:ahLst/>
              <a:cxnLst/>
              <a:rect l="l" t="t" r="r" b="b"/>
              <a:pathLst>
                <a:path w="339725" h="340995">
                  <a:moveTo>
                    <a:pt x="172018" y="0"/>
                  </a:moveTo>
                  <a:lnTo>
                    <a:pt x="167648" y="0"/>
                  </a:lnTo>
                  <a:lnTo>
                    <a:pt x="2185" y="165644"/>
                  </a:lnTo>
                  <a:lnTo>
                    <a:pt x="937" y="167208"/>
                  </a:lnTo>
                  <a:lnTo>
                    <a:pt x="0" y="168770"/>
                  </a:lnTo>
                  <a:lnTo>
                    <a:pt x="0" y="172520"/>
                  </a:lnTo>
                  <a:lnTo>
                    <a:pt x="937" y="174083"/>
                  </a:lnTo>
                  <a:lnTo>
                    <a:pt x="2185" y="175646"/>
                  </a:lnTo>
                  <a:lnTo>
                    <a:pt x="166400" y="340041"/>
                  </a:lnTo>
                  <a:lnTo>
                    <a:pt x="168273" y="340667"/>
                  </a:lnTo>
                  <a:lnTo>
                    <a:pt x="171707" y="340667"/>
                  </a:lnTo>
                  <a:lnTo>
                    <a:pt x="173579" y="340041"/>
                  </a:lnTo>
                  <a:lnTo>
                    <a:pt x="337794" y="175646"/>
                  </a:lnTo>
                  <a:lnTo>
                    <a:pt x="339043" y="174083"/>
                  </a:lnTo>
                  <a:lnTo>
                    <a:pt x="339667" y="172520"/>
                  </a:lnTo>
                  <a:lnTo>
                    <a:pt x="339667" y="168770"/>
                  </a:lnTo>
                  <a:lnTo>
                    <a:pt x="339043" y="167208"/>
                  </a:lnTo>
                  <a:lnTo>
                    <a:pt x="337794" y="165644"/>
                  </a:lnTo>
                  <a:lnTo>
                    <a:pt x="174829" y="2500"/>
                  </a:lnTo>
                  <a:lnTo>
                    <a:pt x="172018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4610" y="5524408"/>
            <a:ext cx="570665" cy="571333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0" y="0"/>
            <a:ext cx="4990465" cy="6858000"/>
            <a:chOff x="0" y="0"/>
            <a:chExt cx="4990465" cy="6858000"/>
          </a:xfrm>
        </p:grpSpPr>
        <p:sp>
          <p:nvSpPr>
            <p:cNvPr id="21" name="object 21" descr=""/>
            <p:cNvSpPr/>
            <p:nvPr/>
          </p:nvSpPr>
          <p:spPr>
            <a:xfrm>
              <a:off x="293808" y="0"/>
              <a:ext cx="4696460" cy="6858000"/>
            </a:xfrm>
            <a:custGeom>
              <a:avLst/>
              <a:gdLst/>
              <a:ahLst/>
              <a:cxnLst/>
              <a:rect l="l" t="t" r="r" b="b"/>
              <a:pathLst>
                <a:path w="4696460" h="6858000">
                  <a:moveTo>
                    <a:pt x="350868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08687" y="6858000"/>
                  </a:lnTo>
                  <a:lnTo>
                    <a:pt x="3620321" y="6726790"/>
                  </a:lnTo>
                  <a:lnTo>
                    <a:pt x="3648097" y="6692140"/>
                  </a:lnTo>
                  <a:lnTo>
                    <a:pt x="3675578" y="6657065"/>
                  </a:lnTo>
                  <a:lnTo>
                    <a:pt x="3702760" y="6621569"/>
                  </a:lnTo>
                  <a:lnTo>
                    <a:pt x="3729641" y="6585654"/>
                  </a:lnTo>
                  <a:lnTo>
                    <a:pt x="3756218" y="6549326"/>
                  </a:lnTo>
                  <a:lnTo>
                    <a:pt x="3782488" y="6512588"/>
                  </a:lnTo>
                  <a:lnTo>
                    <a:pt x="3808448" y="6475443"/>
                  </a:lnTo>
                  <a:lnTo>
                    <a:pt x="3834096" y="6437896"/>
                  </a:lnTo>
                  <a:lnTo>
                    <a:pt x="3859428" y="6399950"/>
                  </a:lnTo>
                  <a:lnTo>
                    <a:pt x="3884442" y="6361610"/>
                  </a:lnTo>
                  <a:lnTo>
                    <a:pt x="3909135" y="6322879"/>
                  </a:lnTo>
                  <a:lnTo>
                    <a:pt x="3933504" y="6283760"/>
                  </a:lnTo>
                  <a:lnTo>
                    <a:pt x="3957546" y="6244259"/>
                  </a:lnTo>
                  <a:lnTo>
                    <a:pt x="3981259" y="6204378"/>
                  </a:lnTo>
                  <a:lnTo>
                    <a:pt x="4004639" y="6164122"/>
                  </a:lnTo>
                  <a:lnTo>
                    <a:pt x="4027684" y="6123493"/>
                  </a:lnTo>
                  <a:lnTo>
                    <a:pt x="4050391" y="6082498"/>
                  </a:lnTo>
                  <a:lnTo>
                    <a:pt x="4072757" y="6041138"/>
                  </a:lnTo>
                  <a:lnTo>
                    <a:pt x="4094780" y="5999418"/>
                  </a:lnTo>
                  <a:lnTo>
                    <a:pt x="4116456" y="5957341"/>
                  </a:lnTo>
                  <a:lnTo>
                    <a:pt x="4137782" y="5914912"/>
                  </a:lnTo>
                  <a:lnTo>
                    <a:pt x="4158756" y="5872135"/>
                  </a:lnTo>
                  <a:lnTo>
                    <a:pt x="4179376" y="5829013"/>
                  </a:lnTo>
                  <a:lnTo>
                    <a:pt x="4199637" y="5785550"/>
                  </a:lnTo>
                  <a:lnTo>
                    <a:pt x="4219538" y="5741749"/>
                  </a:lnTo>
                  <a:lnTo>
                    <a:pt x="4239075" y="5697616"/>
                  </a:lnTo>
                  <a:lnTo>
                    <a:pt x="4258245" y="5653153"/>
                  </a:lnTo>
                  <a:lnTo>
                    <a:pt x="4277047" y="5608364"/>
                  </a:lnTo>
                  <a:lnTo>
                    <a:pt x="4295476" y="5563254"/>
                  </a:lnTo>
                  <a:lnTo>
                    <a:pt x="4313531" y="5517826"/>
                  </a:lnTo>
                  <a:lnTo>
                    <a:pt x="4331208" y="5472084"/>
                  </a:lnTo>
                  <a:lnTo>
                    <a:pt x="4348504" y="5426032"/>
                  </a:lnTo>
                  <a:lnTo>
                    <a:pt x="4365417" y="5379673"/>
                  </a:lnTo>
                  <a:lnTo>
                    <a:pt x="4381944" y="5333012"/>
                  </a:lnTo>
                  <a:lnTo>
                    <a:pt x="4398081" y="5286052"/>
                  </a:lnTo>
                  <a:lnTo>
                    <a:pt x="4413827" y="5238797"/>
                  </a:lnTo>
                  <a:lnTo>
                    <a:pt x="4429178" y="5191252"/>
                  </a:lnTo>
                  <a:lnTo>
                    <a:pt x="4444132" y="5143419"/>
                  </a:lnTo>
                  <a:lnTo>
                    <a:pt x="4458685" y="5095303"/>
                  </a:lnTo>
                  <a:lnTo>
                    <a:pt x="4472835" y="5046907"/>
                  </a:lnTo>
                  <a:lnTo>
                    <a:pt x="4486579" y="4998236"/>
                  </a:lnTo>
                  <a:lnTo>
                    <a:pt x="4499914" y="4949293"/>
                  </a:lnTo>
                  <a:lnTo>
                    <a:pt x="4512838" y="4900082"/>
                  </a:lnTo>
                  <a:lnTo>
                    <a:pt x="4525347" y="4850607"/>
                  </a:lnTo>
                  <a:lnTo>
                    <a:pt x="4537438" y="4800872"/>
                  </a:lnTo>
                  <a:lnTo>
                    <a:pt x="4549110" y="4750880"/>
                  </a:lnTo>
                  <a:lnTo>
                    <a:pt x="4560358" y="4700636"/>
                  </a:lnTo>
                  <a:lnTo>
                    <a:pt x="4571181" y="4650143"/>
                  </a:lnTo>
                  <a:lnTo>
                    <a:pt x="4581575" y="4599406"/>
                  </a:lnTo>
                  <a:lnTo>
                    <a:pt x="4591537" y="4548427"/>
                  </a:lnTo>
                  <a:lnTo>
                    <a:pt x="4601065" y="4497211"/>
                  </a:lnTo>
                  <a:lnTo>
                    <a:pt x="4610156" y="4445762"/>
                  </a:lnTo>
                  <a:lnTo>
                    <a:pt x="4618807" y="4394083"/>
                  </a:lnTo>
                  <a:lnTo>
                    <a:pt x="4627015" y="4342178"/>
                  </a:lnTo>
                  <a:lnTo>
                    <a:pt x="4634777" y="4290052"/>
                  </a:lnTo>
                  <a:lnTo>
                    <a:pt x="4642091" y="4237708"/>
                  </a:lnTo>
                  <a:lnTo>
                    <a:pt x="4648953" y="4185149"/>
                  </a:lnTo>
                  <a:lnTo>
                    <a:pt x="4655362" y="4132381"/>
                  </a:lnTo>
                  <a:lnTo>
                    <a:pt x="4661313" y="4079406"/>
                  </a:lnTo>
                  <a:lnTo>
                    <a:pt x="4666804" y="4026228"/>
                  </a:lnTo>
                  <a:lnTo>
                    <a:pt x="4671833" y="3972851"/>
                  </a:lnTo>
                  <a:lnTo>
                    <a:pt x="4676397" y="3919280"/>
                  </a:lnTo>
                  <a:lnTo>
                    <a:pt x="4680492" y="3865517"/>
                  </a:lnTo>
                  <a:lnTo>
                    <a:pt x="4684115" y="3811568"/>
                  </a:lnTo>
                  <a:lnTo>
                    <a:pt x="4687265" y="3757434"/>
                  </a:lnTo>
                  <a:lnTo>
                    <a:pt x="4689938" y="3703122"/>
                  </a:lnTo>
                  <a:lnTo>
                    <a:pt x="4692132" y="3648633"/>
                  </a:lnTo>
                  <a:lnTo>
                    <a:pt x="4693843" y="3593973"/>
                  </a:lnTo>
                  <a:lnTo>
                    <a:pt x="4695068" y="3539145"/>
                  </a:lnTo>
                  <a:lnTo>
                    <a:pt x="4695806" y="3484152"/>
                  </a:lnTo>
                  <a:lnTo>
                    <a:pt x="4696052" y="3429000"/>
                  </a:lnTo>
                  <a:lnTo>
                    <a:pt x="4695806" y="3373847"/>
                  </a:lnTo>
                  <a:lnTo>
                    <a:pt x="4695068" y="3318854"/>
                  </a:lnTo>
                  <a:lnTo>
                    <a:pt x="4693843" y="3264026"/>
                  </a:lnTo>
                  <a:lnTo>
                    <a:pt x="4692132" y="3209366"/>
                  </a:lnTo>
                  <a:lnTo>
                    <a:pt x="4689938" y="3154877"/>
                  </a:lnTo>
                  <a:lnTo>
                    <a:pt x="4687265" y="3100565"/>
                  </a:lnTo>
                  <a:lnTo>
                    <a:pt x="4684115" y="3046431"/>
                  </a:lnTo>
                  <a:lnTo>
                    <a:pt x="4680492" y="2992482"/>
                  </a:lnTo>
                  <a:lnTo>
                    <a:pt x="4676397" y="2938719"/>
                  </a:lnTo>
                  <a:lnTo>
                    <a:pt x="4671833" y="2885148"/>
                  </a:lnTo>
                  <a:lnTo>
                    <a:pt x="4666804" y="2831771"/>
                  </a:lnTo>
                  <a:lnTo>
                    <a:pt x="4661313" y="2778594"/>
                  </a:lnTo>
                  <a:lnTo>
                    <a:pt x="4655362" y="2725618"/>
                  </a:lnTo>
                  <a:lnTo>
                    <a:pt x="4648953" y="2672850"/>
                  </a:lnTo>
                  <a:lnTo>
                    <a:pt x="4642091" y="2620291"/>
                  </a:lnTo>
                  <a:lnTo>
                    <a:pt x="4634777" y="2567947"/>
                  </a:lnTo>
                  <a:lnTo>
                    <a:pt x="4627015" y="2515821"/>
                  </a:lnTo>
                  <a:lnTo>
                    <a:pt x="4618807" y="2463916"/>
                  </a:lnTo>
                  <a:lnTo>
                    <a:pt x="4610156" y="2412238"/>
                  </a:lnTo>
                  <a:lnTo>
                    <a:pt x="4601065" y="2360788"/>
                  </a:lnTo>
                  <a:lnTo>
                    <a:pt x="4591537" y="2309572"/>
                  </a:lnTo>
                  <a:lnTo>
                    <a:pt x="4581575" y="2258594"/>
                  </a:lnTo>
                  <a:lnTo>
                    <a:pt x="4571181" y="2207856"/>
                  </a:lnTo>
                  <a:lnTo>
                    <a:pt x="4560358" y="2157363"/>
                  </a:lnTo>
                  <a:lnTo>
                    <a:pt x="4549110" y="2107119"/>
                  </a:lnTo>
                  <a:lnTo>
                    <a:pt x="4537438" y="2057127"/>
                  </a:lnTo>
                  <a:lnTo>
                    <a:pt x="4525347" y="2007392"/>
                  </a:lnTo>
                  <a:lnTo>
                    <a:pt x="4512838" y="1957917"/>
                  </a:lnTo>
                  <a:lnTo>
                    <a:pt x="4499914" y="1908706"/>
                  </a:lnTo>
                  <a:lnTo>
                    <a:pt x="4486579" y="1859763"/>
                  </a:lnTo>
                  <a:lnTo>
                    <a:pt x="4472835" y="1811092"/>
                  </a:lnTo>
                  <a:lnTo>
                    <a:pt x="4458685" y="1762697"/>
                  </a:lnTo>
                  <a:lnTo>
                    <a:pt x="4444132" y="1714581"/>
                  </a:lnTo>
                  <a:lnTo>
                    <a:pt x="4429178" y="1666748"/>
                  </a:lnTo>
                  <a:lnTo>
                    <a:pt x="4413827" y="1619202"/>
                  </a:lnTo>
                  <a:lnTo>
                    <a:pt x="4398081" y="1571947"/>
                  </a:lnTo>
                  <a:lnTo>
                    <a:pt x="4381944" y="1524988"/>
                  </a:lnTo>
                  <a:lnTo>
                    <a:pt x="4365417" y="1478326"/>
                  </a:lnTo>
                  <a:lnTo>
                    <a:pt x="4348504" y="1431968"/>
                  </a:lnTo>
                  <a:lnTo>
                    <a:pt x="4331208" y="1385915"/>
                  </a:lnTo>
                  <a:lnTo>
                    <a:pt x="4313531" y="1340173"/>
                  </a:lnTo>
                  <a:lnTo>
                    <a:pt x="4295476" y="1294745"/>
                  </a:lnTo>
                  <a:lnTo>
                    <a:pt x="4277047" y="1249635"/>
                  </a:lnTo>
                  <a:lnTo>
                    <a:pt x="4258245" y="1204847"/>
                  </a:lnTo>
                  <a:lnTo>
                    <a:pt x="4239075" y="1160384"/>
                  </a:lnTo>
                  <a:lnTo>
                    <a:pt x="4219538" y="1116250"/>
                  </a:lnTo>
                  <a:lnTo>
                    <a:pt x="4199637" y="1072450"/>
                  </a:lnTo>
                  <a:lnTo>
                    <a:pt x="4179376" y="1028987"/>
                  </a:lnTo>
                  <a:lnTo>
                    <a:pt x="4158756" y="985865"/>
                  </a:lnTo>
                  <a:lnTo>
                    <a:pt x="4137782" y="943087"/>
                  </a:lnTo>
                  <a:lnTo>
                    <a:pt x="4116456" y="900658"/>
                  </a:lnTo>
                  <a:lnTo>
                    <a:pt x="4094780" y="858582"/>
                  </a:lnTo>
                  <a:lnTo>
                    <a:pt x="4072757" y="816862"/>
                  </a:lnTo>
                  <a:lnTo>
                    <a:pt x="4050391" y="775502"/>
                  </a:lnTo>
                  <a:lnTo>
                    <a:pt x="4027684" y="734506"/>
                  </a:lnTo>
                  <a:lnTo>
                    <a:pt x="4004639" y="693878"/>
                  </a:lnTo>
                  <a:lnTo>
                    <a:pt x="3981259" y="653622"/>
                  </a:lnTo>
                  <a:lnTo>
                    <a:pt x="3957546" y="613741"/>
                  </a:lnTo>
                  <a:lnTo>
                    <a:pt x="3933504" y="574239"/>
                  </a:lnTo>
                  <a:lnTo>
                    <a:pt x="3909135" y="535121"/>
                  </a:lnTo>
                  <a:lnTo>
                    <a:pt x="3884442" y="496390"/>
                  </a:lnTo>
                  <a:lnTo>
                    <a:pt x="3859428" y="458049"/>
                  </a:lnTo>
                  <a:lnTo>
                    <a:pt x="3834096" y="420103"/>
                  </a:lnTo>
                  <a:lnTo>
                    <a:pt x="3808448" y="382556"/>
                  </a:lnTo>
                  <a:lnTo>
                    <a:pt x="3782488" y="345412"/>
                  </a:lnTo>
                  <a:lnTo>
                    <a:pt x="3756218" y="308673"/>
                  </a:lnTo>
                  <a:lnTo>
                    <a:pt x="3729641" y="272345"/>
                  </a:lnTo>
                  <a:lnTo>
                    <a:pt x="3702760" y="236431"/>
                  </a:lnTo>
                  <a:lnTo>
                    <a:pt x="3675578" y="200934"/>
                  </a:lnTo>
                  <a:lnTo>
                    <a:pt x="3648097" y="165859"/>
                  </a:lnTo>
                  <a:lnTo>
                    <a:pt x="3620321" y="131210"/>
                  </a:lnTo>
                  <a:lnTo>
                    <a:pt x="3508687" y="0"/>
                  </a:lnTo>
                  <a:close/>
                </a:path>
              </a:pathLst>
            </a:custGeom>
            <a:solidFill>
              <a:srgbClr val="D1F5E3">
                <a:alpha val="6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67057" y="0"/>
              <a:ext cx="4696460" cy="6858000"/>
            </a:xfrm>
            <a:custGeom>
              <a:avLst/>
              <a:gdLst/>
              <a:ahLst/>
              <a:cxnLst/>
              <a:rect l="l" t="t" r="r" b="b"/>
              <a:pathLst>
                <a:path w="4696460" h="6858000">
                  <a:moveTo>
                    <a:pt x="350868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08686" y="6858000"/>
                  </a:lnTo>
                  <a:lnTo>
                    <a:pt x="3620322" y="6726790"/>
                  </a:lnTo>
                  <a:lnTo>
                    <a:pt x="3648098" y="6692140"/>
                  </a:lnTo>
                  <a:lnTo>
                    <a:pt x="3675578" y="6657065"/>
                  </a:lnTo>
                  <a:lnTo>
                    <a:pt x="3702760" y="6621569"/>
                  </a:lnTo>
                  <a:lnTo>
                    <a:pt x="3729641" y="6585654"/>
                  </a:lnTo>
                  <a:lnTo>
                    <a:pt x="3756218" y="6549326"/>
                  </a:lnTo>
                  <a:lnTo>
                    <a:pt x="3782488" y="6512588"/>
                  </a:lnTo>
                  <a:lnTo>
                    <a:pt x="3808448" y="6475443"/>
                  </a:lnTo>
                  <a:lnTo>
                    <a:pt x="3834096" y="6437896"/>
                  </a:lnTo>
                  <a:lnTo>
                    <a:pt x="3859428" y="6399950"/>
                  </a:lnTo>
                  <a:lnTo>
                    <a:pt x="3884442" y="6361610"/>
                  </a:lnTo>
                  <a:lnTo>
                    <a:pt x="3909135" y="6322879"/>
                  </a:lnTo>
                  <a:lnTo>
                    <a:pt x="3933504" y="6283760"/>
                  </a:lnTo>
                  <a:lnTo>
                    <a:pt x="3957546" y="6244259"/>
                  </a:lnTo>
                  <a:lnTo>
                    <a:pt x="3981259" y="6204378"/>
                  </a:lnTo>
                  <a:lnTo>
                    <a:pt x="4004639" y="6164122"/>
                  </a:lnTo>
                  <a:lnTo>
                    <a:pt x="4027685" y="6123493"/>
                  </a:lnTo>
                  <a:lnTo>
                    <a:pt x="4050392" y="6082498"/>
                  </a:lnTo>
                  <a:lnTo>
                    <a:pt x="4072758" y="6041138"/>
                  </a:lnTo>
                  <a:lnTo>
                    <a:pt x="4094780" y="5999418"/>
                  </a:lnTo>
                  <a:lnTo>
                    <a:pt x="4116456" y="5957341"/>
                  </a:lnTo>
                  <a:lnTo>
                    <a:pt x="4137782" y="5914912"/>
                  </a:lnTo>
                  <a:lnTo>
                    <a:pt x="4158757" y="5872135"/>
                  </a:lnTo>
                  <a:lnTo>
                    <a:pt x="4179376" y="5829013"/>
                  </a:lnTo>
                  <a:lnTo>
                    <a:pt x="4199637" y="5785550"/>
                  </a:lnTo>
                  <a:lnTo>
                    <a:pt x="4219538" y="5741749"/>
                  </a:lnTo>
                  <a:lnTo>
                    <a:pt x="4239075" y="5697616"/>
                  </a:lnTo>
                  <a:lnTo>
                    <a:pt x="4258246" y="5653153"/>
                  </a:lnTo>
                  <a:lnTo>
                    <a:pt x="4277047" y="5608364"/>
                  </a:lnTo>
                  <a:lnTo>
                    <a:pt x="4295476" y="5563254"/>
                  </a:lnTo>
                  <a:lnTo>
                    <a:pt x="4313531" y="5517826"/>
                  </a:lnTo>
                  <a:lnTo>
                    <a:pt x="4331208" y="5472084"/>
                  </a:lnTo>
                  <a:lnTo>
                    <a:pt x="4348504" y="5426032"/>
                  </a:lnTo>
                  <a:lnTo>
                    <a:pt x="4365417" y="5379673"/>
                  </a:lnTo>
                  <a:lnTo>
                    <a:pt x="4381944" y="5333012"/>
                  </a:lnTo>
                  <a:lnTo>
                    <a:pt x="4398082" y="5286052"/>
                  </a:lnTo>
                  <a:lnTo>
                    <a:pt x="4413827" y="5238797"/>
                  </a:lnTo>
                  <a:lnTo>
                    <a:pt x="4429178" y="5191252"/>
                  </a:lnTo>
                  <a:lnTo>
                    <a:pt x="4444132" y="5143419"/>
                  </a:lnTo>
                  <a:lnTo>
                    <a:pt x="4458685" y="5095303"/>
                  </a:lnTo>
                  <a:lnTo>
                    <a:pt x="4472835" y="5046907"/>
                  </a:lnTo>
                  <a:lnTo>
                    <a:pt x="4486579" y="4998236"/>
                  </a:lnTo>
                  <a:lnTo>
                    <a:pt x="4499915" y="4949293"/>
                  </a:lnTo>
                  <a:lnTo>
                    <a:pt x="4512838" y="4900082"/>
                  </a:lnTo>
                  <a:lnTo>
                    <a:pt x="4525347" y="4850607"/>
                  </a:lnTo>
                  <a:lnTo>
                    <a:pt x="4537439" y="4800872"/>
                  </a:lnTo>
                  <a:lnTo>
                    <a:pt x="4549110" y="4750880"/>
                  </a:lnTo>
                  <a:lnTo>
                    <a:pt x="4560358" y="4700636"/>
                  </a:lnTo>
                  <a:lnTo>
                    <a:pt x="4571181" y="4650143"/>
                  </a:lnTo>
                  <a:lnTo>
                    <a:pt x="4581575" y="4599406"/>
                  </a:lnTo>
                  <a:lnTo>
                    <a:pt x="4591537" y="4548427"/>
                  </a:lnTo>
                  <a:lnTo>
                    <a:pt x="4601065" y="4497211"/>
                  </a:lnTo>
                  <a:lnTo>
                    <a:pt x="4610156" y="4445762"/>
                  </a:lnTo>
                  <a:lnTo>
                    <a:pt x="4618807" y="4394083"/>
                  </a:lnTo>
                  <a:lnTo>
                    <a:pt x="4627015" y="4342178"/>
                  </a:lnTo>
                  <a:lnTo>
                    <a:pt x="4634777" y="4290052"/>
                  </a:lnTo>
                  <a:lnTo>
                    <a:pt x="4642091" y="4237708"/>
                  </a:lnTo>
                  <a:lnTo>
                    <a:pt x="4648954" y="4185149"/>
                  </a:lnTo>
                  <a:lnTo>
                    <a:pt x="4655362" y="4132381"/>
                  </a:lnTo>
                  <a:lnTo>
                    <a:pt x="4661313" y="4079406"/>
                  </a:lnTo>
                  <a:lnTo>
                    <a:pt x="4666805" y="4026228"/>
                  </a:lnTo>
                  <a:lnTo>
                    <a:pt x="4671833" y="3972851"/>
                  </a:lnTo>
                  <a:lnTo>
                    <a:pt x="4676397" y="3919280"/>
                  </a:lnTo>
                  <a:lnTo>
                    <a:pt x="4680492" y="3865517"/>
                  </a:lnTo>
                  <a:lnTo>
                    <a:pt x="4684116" y="3811568"/>
                  </a:lnTo>
                  <a:lnTo>
                    <a:pt x="4687266" y="3757434"/>
                  </a:lnTo>
                  <a:lnTo>
                    <a:pt x="4689939" y="3703122"/>
                  </a:lnTo>
                  <a:lnTo>
                    <a:pt x="4692132" y="3648633"/>
                  </a:lnTo>
                  <a:lnTo>
                    <a:pt x="4693843" y="3593973"/>
                  </a:lnTo>
                  <a:lnTo>
                    <a:pt x="4695068" y="3539145"/>
                  </a:lnTo>
                  <a:lnTo>
                    <a:pt x="4695806" y="3484152"/>
                  </a:lnTo>
                  <a:lnTo>
                    <a:pt x="4696052" y="3429000"/>
                  </a:lnTo>
                  <a:lnTo>
                    <a:pt x="4695806" y="3373847"/>
                  </a:lnTo>
                  <a:lnTo>
                    <a:pt x="4695068" y="3318854"/>
                  </a:lnTo>
                  <a:lnTo>
                    <a:pt x="4693843" y="3264026"/>
                  </a:lnTo>
                  <a:lnTo>
                    <a:pt x="4692132" y="3209366"/>
                  </a:lnTo>
                  <a:lnTo>
                    <a:pt x="4689939" y="3154877"/>
                  </a:lnTo>
                  <a:lnTo>
                    <a:pt x="4687266" y="3100565"/>
                  </a:lnTo>
                  <a:lnTo>
                    <a:pt x="4684116" y="3046431"/>
                  </a:lnTo>
                  <a:lnTo>
                    <a:pt x="4680492" y="2992482"/>
                  </a:lnTo>
                  <a:lnTo>
                    <a:pt x="4676397" y="2938719"/>
                  </a:lnTo>
                  <a:lnTo>
                    <a:pt x="4671833" y="2885148"/>
                  </a:lnTo>
                  <a:lnTo>
                    <a:pt x="4666805" y="2831771"/>
                  </a:lnTo>
                  <a:lnTo>
                    <a:pt x="4661313" y="2778594"/>
                  </a:lnTo>
                  <a:lnTo>
                    <a:pt x="4655362" y="2725618"/>
                  </a:lnTo>
                  <a:lnTo>
                    <a:pt x="4648954" y="2672850"/>
                  </a:lnTo>
                  <a:lnTo>
                    <a:pt x="4642091" y="2620291"/>
                  </a:lnTo>
                  <a:lnTo>
                    <a:pt x="4634777" y="2567947"/>
                  </a:lnTo>
                  <a:lnTo>
                    <a:pt x="4627015" y="2515821"/>
                  </a:lnTo>
                  <a:lnTo>
                    <a:pt x="4618807" y="2463916"/>
                  </a:lnTo>
                  <a:lnTo>
                    <a:pt x="4610156" y="2412238"/>
                  </a:lnTo>
                  <a:lnTo>
                    <a:pt x="4601065" y="2360788"/>
                  </a:lnTo>
                  <a:lnTo>
                    <a:pt x="4591537" y="2309572"/>
                  </a:lnTo>
                  <a:lnTo>
                    <a:pt x="4581575" y="2258594"/>
                  </a:lnTo>
                  <a:lnTo>
                    <a:pt x="4571181" y="2207856"/>
                  </a:lnTo>
                  <a:lnTo>
                    <a:pt x="4560358" y="2157363"/>
                  </a:lnTo>
                  <a:lnTo>
                    <a:pt x="4549110" y="2107119"/>
                  </a:lnTo>
                  <a:lnTo>
                    <a:pt x="4537439" y="2057127"/>
                  </a:lnTo>
                  <a:lnTo>
                    <a:pt x="4525347" y="2007392"/>
                  </a:lnTo>
                  <a:lnTo>
                    <a:pt x="4512838" y="1957917"/>
                  </a:lnTo>
                  <a:lnTo>
                    <a:pt x="4499915" y="1908706"/>
                  </a:lnTo>
                  <a:lnTo>
                    <a:pt x="4486579" y="1859763"/>
                  </a:lnTo>
                  <a:lnTo>
                    <a:pt x="4472835" y="1811092"/>
                  </a:lnTo>
                  <a:lnTo>
                    <a:pt x="4458685" y="1762697"/>
                  </a:lnTo>
                  <a:lnTo>
                    <a:pt x="4444132" y="1714581"/>
                  </a:lnTo>
                  <a:lnTo>
                    <a:pt x="4429178" y="1666748"/>
                  </a:lnTo>
                  <a:lnTo>
                    <a:pt x="4413827" y="1619202"/>
                  </a:lnTo>
                  <a:lnTo>
                    <a:pt x="4398082" y="1571947"/>
                  </a:lnTo>
                  <a:lnTo>
                    <a:pt x="4381944" y="1524988"/>
                  </a:lnTo>
                  <a:lnTo>
                    <a:pt x="4365417" y="1478326"/>
                  </a:lnTo>
                  <a:lnTo>
                    <a:pt x="4348504" y="1431968"/>
                  </a:lnTo>
                  <a:lnTo>
                    <a:pt x="4331208" y="1385915"/>
                  </a:lnTo>
                  <a:lnTo>
                    <a:pt x="4313531" y="1340173"/>
                  </a:lnTo>
                  <a:lnTo>
                    <a:pt x="4295476" y="1294745"/>
                  </a:lnTo>
                  <a:lnTo>
                    <a:pt x="4277047" y="1249635"/>
                  </a:lnTo>
                  <a:lnTo>
                    <a:pt x="4258246" y="1204847"/>
                  </a:lnTo>
                  <a:lnTo>
                    <a:pt x="4239075" y="1160384"/>
                  </a:lnTo>
                  <a:lnTo>
                    <a:pt x="4219538" y="1116250"/>
                  </a:lnTo>
                  <a:lnTo>
                    <a:pt x="4199637" y="1072450"/>
                  </a:lnTo>
                  <a:lnTo>
                    <a:pt x="4179376" y="1028987"/>
                  </a:lnTo>
                  <a:lnTo>
                    <a:pt x="4158757" y="985865"/>
                  </a:lnTo>
                  <a:lnTo>
                    <a:pt x="4137782" y="943087"/>
                  </a:lnTo>
                  <a:lnTo>
                    <a:pt x="4116456" y="900658"/>
                  </a:lnTo>
                  <a:lnTo>
                    <a:pt x="4094780" y="858582"/>
                  </a:lnTo>
                  <a:lnTo>
                    <a:pt x="4072758" y="816862"/>
                  </a:lnTo>
                  <a:lnTo>
                    <a:pt x="4050392" y="775502"/>
                  </a:lnTo>
                  <a:lnTo>
                    <a:pt x="4027685" y="734506"/>
                  </a:lnTo>
                  <a:lnTo>
                    <a:pt x="4004639" y="693878"/>
                  </a:lnTo>
                  <a:lnTo>
                    <a:pt x="3981259" y="653622"/>
                  </a:lnTo>
                  <a:lnTo>
                    <a:pt x="3957546" y="613741"/>
                  </a:lnTo>
                  <a:lnTo>
                    <a:pt x="3933504" y="574239"/>
                  </a:lnTo>
                  <a:lnTo>
                    <a:pt x="3909135" y="535121"/>
                  </a:lnTo>
                  <a:lnTo>
                    <a:pt x="3884442" y="496390"/>
                  </a:lnTo>
                  <a:lnTo>
                    <a:pt x="3859428" y="458049"/>
                  </a:lnTo>
                  <a:lnTo>
                    <a:pt x="3834096" y="420103"/>
                  </a:lnTo>
                  <a:lnTo>
                    <a:pt x="3808448" y="382556"/>
                  </a:lnTo>
                  <a:lnTo>
                    <a:pt x="3782488" y="345412"/>
                  </a:lnTo>
                  <a:lnTo>
                    <a:pt x="3756218" y="308673"/>
                  </a:lnTo>
                  <a:lnTo>
                    <a:pt x="3729641" y="272345"/>
                  </a:lnTo>
                  <a:lnTo>
                    <a:pt x="3702760" y="236431"/>
                  </a:lnTo>
                  <a:lnTo>
                    <a:pt x="3675578" y="200934"/>
                  </a:lnTo>
                  <a:lnTo>
                    <a:pt x="3648098" y="165859"/>
                  </a:lnTo>
                  <a:lnTo>
                    <a:pt x="3620322" y="131210"/>
                  </a:lnTo>
                  <a:lnTo>
                    <a:pt x="3508686" y="0"/>
                  </a:lnTo>
                  <a:close/>
                </a:path>
              </a:pathLst>
            </a:custGeom>
            <a:solidFill>
              <a:srgbClr val="74E0AC">
                <a:alpha val="6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" y="0"/>
              <a:ext cx="4693918" cy="685799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0" y="0"/>
              <a:ext cx="4696460" cy="6858000"/>
            </a:xfrm>
            <a:custGeom>
              <a:avLst/>
              <a:gdLst/>
              <a:ahLst/>
              <a:cxnLst/>
              <a:rect l="l" t="t" r="r" b="b"/>
              <a:pathLst>
                <a:path w="4696460" h="6858000">
                  <a:moveTo>
                    <a:pt x="350868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08687" y="6858000"/>
                  </a:lnTo>
                  <a:lnTo>
                    <a:pt x="3620321" y="6726790"/>
                  </a:lnTo>
                  <a:lnTo>
                    <a:pt x="3648097" y="6692140"/>
                  </a:lnTo>
                  <a:lnTo>
                    <a:pt x="3675578" y="6657065"/>
                  </a:lnTo>
                  <a:lnTo>
                    <a:pt x="3702760" y="6621569"/>
                  </a:lnTo>
                  <a:lnTo>
                    <a:pt x="3729641" y="6585654"/>
                  </a:lnTo>
                  <a:lnTo>
                    <a:pt x="3756218" y="6549326"/>
                  </a:lnTo>
                  <a:lnTo>
                    <a:pt x="3782488" y="6512588"/>
                  </a:lnTo>
                  <a:lnTo>
                    <a:pt x="3808448" y="6475443"/>
                  </a:lnTo>
                  <a:lnTo>
                    <a:pt x="3834096" y="6437896"/>
                  </a:lnTo>
                  <a:lnTo>
                    <a:pt x="3859428" y="6399950"/>
                  </a:lnTo>
                  <a:lnTo>
                    <a:pt x="3884442" y="6361610"/>
                  </a:lnTo>
                  <a:lnTo>
                    <a:pt x="3909135" y="6322879"/>
                  </a:lnTo>
                  <a:lnTo>
                    <a:pt x="3933504" y="6283760"/>
                  </a:lnTo>
                  <a:lnTo>
                    <a:pt x="3957546" y="6244259"/>
                  </a:lnTo>
                  <a:lnTo>
                    <a:pt x="3981259" y="6204378"/>
                  </a:lnTo>
                  <a:lnTo>
                    <a:pt x="4004639" y="6164122"/>
                  </a:lnTo>
                  <a:lnTo>
                    <a:pt x="4027684" y="6123493"/>
                  </a:lnTo>
                  <a:lnTo>
                    <a:pt x="4050391" y="6082498"/>
                  </a:lnTo>
                  <a:lnTo>
                    <a:pt x="4072757" y="6041138"/>
                  </a:lnTo>
                  <a:lnTo>
                    <a:pt x="4094780" y="5999418"/>
                  </a:lnTo>
                  <a:lnTo>
                    <a:pt x="4116456" y="5957341"/>
                  </a:lnTo>
                  <a:lnTo>
                    <a:pt x="4137782" y="5914912"/>
                  </a:lnTo>
                  <a:lnTo>
                    <a:pt x="4158756" y="5872135"/>
                  </a:lnTo>
                  <a:lnTo>
                    <a:pt x="4179376" y="5829013"/>
                  </a:lnTo>
                  <a:lnTo>
                    <a:pt x="4199637" y="5785550"/>
                  </a:lnTo>
                  <a:lnTo>
                    <a:pt x="4219537" y="5741749"/>
                  </a:lnTo>
                  <a:lnTo>
                    <a:pt x="4239074" y="5697616"/>
                  </a:lnTo>
                  <a:lnTo>
                    <a:pt x="4258245" y="5653153"/>
                  </a:lnTo>
                  <a:lnTo>
                    <a:pt x="4277047" y="5608364"/>
                  </a:lnTo>
                  <a:lnTo>
                    <a:pt x="4295476" y="5563254"/>
                  </a:lnTo>
                  <a:lnTo>
                    <a:pt x="4313531" y="5517826"/>
                  </a:lnTo>
                  <a:lnTo>
                    <a:pt x="4331207" y="5472084"/>
                  </a:lnTo>
                  <a:lnTo>
                    <a:pt x="4348504" y="5426032"/>
                  </a:lnTo>
                  <a:lnTo>
                    <a:pt x="4365417" y="5379673"/>
                  </a:lnTo>
                  <a:lnTo>
                    <a:pt x="4381943" y="5333012"/>
                  </a:lnTo>
                  <a:lnTo>
                    <a:pt x="4398081" y="5286052"/>
                  </a:lnTo>
                  <a:lnTo>
                    <a:pt x="4413827" y="5238797"/>
                  </a:lnTo>
                  <a:lnTo>
                    <a:pt x="4429178" y="5191252"/>
                  </a:lnTo>
                  <a:lnTo>
                    <a:pt x="4444132" y="5143419"/>
                  </a:lnTo>
                  <a:lnTo>
                    <a:pt x="4458685" y="5095303"/>
                  </a:lnTo>
                  <a:lnTo>
                    <a:pt x="4472835" y="5046907"/>
                  </a:lnTo>
                  <a:lnTo>
                    <a:pt x="4486579" y="4998236"/>
                  </a:lnTo>
                  <a:lnTo>
                    <a:pt x="4499914" y="4949293"/>
                  </a:lnTo>
                  <a:lnTo>
                    <a:pt x="4512838" y="4900082"/>
                  </a:lnTo>
                  <a:lnTo>
                    <a:pt x="4525347" y="4850607"/>
                  </a:lnTo>
                  <a:lnTo>
                    <a:pt x="4537438" y="4800872"/>
                  </a:lnTo>
                  <a:lnTo>
                    <a:pt x="4549110" y="4750880"/>
                  </a:lnTo>
                  <a:lnTo>
                    <a:pt x="4560358" y="4700636"/>
                  </a:lnTo>
                  <a:lnTo>
                    <a:pt x="4571181" y="4650143"/>
                  </a:lnTo>
                  <a:lnTo>
                    <a:pt x="4581574" y="4599406"/>
                  </a:lnTo>
                  <a:lnTo>
                    <a:pt x="4591537" y="4548427"/>
                  </a:lnTo>
                  <a:lnTo>
                    <a:pt x="4601065" y="4497211"/>
                  </a:lnTo>
                  <a:lnTo>
                    <a:pt x="4610156" y="4445762"/>
                  </a:lnTo>
                  <a:lnTo>
                    <a:pt x="4618807" y="4394083"/>
                  </a:lnTo>
                  <a:lnTo>
                    <a:pt x="4627015" y="4342178"/>
                  </a:lnTo>
                  <a:lnTo>
                    <a:pt x="4634777" y="4290052"/>
                  </a:lnTo>
                  <a:lnTo>
                    <a:pt x="4642091" y="4237708"/>
                  </a:lnTo>
                  <a:lnTo>
                    <a:pt x="4648953" y="4185149"/>
                  </a:lnTo>
                  <a:lnTo>
                    <a:pt x="4655361" y="4132381"/>
                  </a:lnTo>
                  <a:lnTo>
                    <a:pt x="4661313" y="4079406"/>
                  </a:lnTo>
                  <a:lnTo>
                    <a:pt x="4666804" y="4026228"/>
                  </a:lnTo>
                  <a:lnTo>
                    <a:pt x="4671833" y="3972851"/>
                  </a:lnTo>
                  <a:lnTo>
                    <a:pt x="4676396" y="3919280"/>
                  </a:lnTo>
                  <a:lnTo>
                    <a:pt x="4680491" y="3865517"/>
                  </a:lnTo>
                  <a:lnTo>
                    <a:pt x="4684115" y="3811568"/>
                  </a:lnTo>
                  <a:lnTo>
                    <a:pt x="4687265" y="3757434"/>
                  </a:lnTo>
                  <a:lnTo>
                    <a:pt x="4689938" y="3703122"/>
                  </a:lnTo>
                  <a:lnTo>
                    <a:pt x="4692132" y="3648633"/>
                  </a:lnTo>
                  <a:lnTo>
                    <a:pt x="4693842" y="3593973"/>
                  </a:lnTo>
                  <a:lnTo>
                    <a:pt x="4695068" y="3539145"/>
                  </a:lnTo>
                  <a:lnTo>
                    <a:pt x="4695805" y="3484152"/>
                  </a:lnTo>
                  <a:lnTo>
                    <a:pt x="4696052" y="3429000"/>
                  </a:lnTo>
                  <a:lnTo>
                    <a:pt x="4695805" y="3373847"/>
                  </a:lnTo>
                  <a:lnTo>
                    <a:pt x="4695068" y="3318854"/>
                  </a:lnTo>
                  <a:lnTo>
                    <a:pt x="4693842" y="3264026"/>
                  </a:lnTo>
                  <a:lnTo>
                    <a:pt x="4692132" y="3209366"/>
                  </a:lnTo>
                  <a:lnTo>
                    <a:pt x="4689938" y="3154877"/>
                  </a:lnTo>
                  <a:lnTo>
                    <a:pt x="4687265" y="3100565"/>
                  </a:lnTo>
                  <a:lnTo>
                    <a:pt x="4684115" y="3046431"/>
                  </a:lnTo>
                  <a:lnTo>
                    <a:pt x="4680491" y="2992482"/>
                  </a:lnTo>
                  <a:lnTo>
                    <a:pt x="4676396" y="2938719"/>
                  </a:lnTo>
                  <a:lnTo>
                    <a:pt x="4671833" y="2885148"/>
                  </a:lnTo>
                  <a:lnTo>
                    <a:pt x="4666804" y="2831771"/>
                  </a:lnTo>
                  <a:lnTo>
                    <a:pt x="4661313" y="2778594"/>
                  </a:lnTo>
                  <a:lnTo>
                    <a:pt x="4655361" y="2725618"/>
                  </a:lnTo>
                  <a:lnTo>
                    <a:pt x="4648953" y="2672850"/>
                  </a:lnTo>
                  <a:lnTo>
                    <a:pt x="4642091" y="2620291"/>
                  </a:lnTo>
                  <a:lnTo>
                    <a:pt x="4634777" y="2567947"/>
                  </a:lnTo>
                  <a:lnTo>
                    <a:pt x="4627015" y="2515821"/>
                  </a:lnTo>
                  <a:lnTo>
                    <a:pt x="4618807" y="2463916"/>
                  </a:lnTo>
                  <a:lnTo>
                    <a:pt x="4610156" y="2412238"/>
                  </a:lnTo>
                  <a:lnTo>
                    <a:pt x="4601065" y="2360788"/>
                  </a:lnTo>
                  <a:lnTo>
                    <a:pt x="4591537" y="2309572"/>
                  </a:lnTo>
                  <a:lnTo>
                    <a:pt x="4581574" y="2258594"/>
                  </a:lnTo>
                  <a:lnTo>
                    <a:pt x="4571181" y="2207856"/>
                  </a:lnTo>
                  <a:lnTo>
                    <a:pt x="4560358" y="2157363"/>
                  </a:lnTo>
                  <a:lnTo>
                    <a:pt x="4549110" y="2107119"/>
                  </a:lnTo>
                  <a:lnTo>
                    <a:pt x="4537438" y="2057127"/>
                  </a:lnTo>
                  <a:lnTo>
                    <a:pt x="4525347" y="2007392"/>
                  </a:lnTo>
                  <a:lnTo>
                    <a:pt x="4512838" y="1957917"/>
                  </a:lnTo>
                  <a:lnTo>
                    <a:pt x="4499914" y="1908706"/>
                  </a:lnTo>
                  <a:lnTo>
                    <a:pt x="4486579" y="1859763"/>
                  </a:lnTo>
                  <a:lnTo>
                    <a:pt x="4472835" y="1811092"/>
                  </a:lnTo>
                  <a:lnTo>
                    <a:pt x="4458685" y="1762697"/>
                  </a:lnTo>
                  <a:lnTo>
                    <a:pt x="4444132" y="1714581"/>
                  </a:lnTo>
                  <a:lnTo>
                    <a:pt x="4429178" y="1666748"/>
                  </a:lnTo>
                  <a:lnTo>
                    <a:pt x="4413827" y="1619202"/>
                  </a:lnTo>
                  <a:lnTo>
                    <a:pt x="4398081" y="1571947"/>
                  </a:lnTo>
                  <a:lnTo>
                    <a:pt x="4381943" y="1524988"/>
                  </a:lnTo>
                  <a:lnTo>
                    <a:pt x="4365417" y="1478326"/>
                  </a:lnTo>
                  <a:lnTo>
                    <a:pt x="4348504" y="1431968"/>
                  </a:lnTo>
                  <a:lnTo>
                    <a:pt x="4331207" y="1385915"/>
                  </a:lnTo>
                  <a:lnTo>
                    <a:pt x="4313531" y="1340173"/>
                  </a:lnTo>
                  <a:lnTo>
                    <a:pt x="4295476" y="1294745"/>
                  </a:lnTo>
                  <a:lnTo>
                    <a:pt x="4277047" y="1249635"/>
                  </a:lnTo>
                  <a:lnTo>
                    <a:pt x="4258245" y="1204847"/>
                  </a:lnTo>
                  <a:lnTo>
                    <a:pt x="4239074" y="1160384"/>
                  </a:lnTo>
                  <a:lnTo>
                    <a:pt x="4219537" y="1116250"/>
                  </a:lnTo>
                  <a:lnTo>
                    <a:pt x="4199637" y="1072450"/>
                  </a:lnTo>
                  <a:lnTo>
                    <a:pt x="4179376" y="1028987"/>
                  </a:lnTo>
                  <a:lnTo>
                    <a:pt x="4158756" y="985865"/>
                  </a:lnTo>
                  <a:lnTo>
                    <a:pt x="4137782" y="943087"/>
                  </a:lnTo>
                  <a:lnTo>
                    <a:pt x="4116456" y="900658"/>
                  </a:lnTo>
                  <a:lnTo>
                    <a:pt x="4094780" y="858582"/>
                  </a:lnTo>
                  <a:lnTo>
                    <a:pt x="4072757" y="816862"/>
                  </a:lnTo>
                  <a:lnTo>
                    <a:pt x="4050391" y="775502"/>
                  </a:lnTo>
                  <a:lnTo>
                    <a:pt x="4027684" y="734506"/>
                  </a:lnTo>
                  <a:lnTo>
                    <a:pt x="4004639" y="693878"/>
                  </a:lnTo>
                  <a:lnTo>
                    <a:pt x="3981259" y="653622"/>
                  </a:lnTo>
                  <a:lnTo>
                    <a:pt x="3957546" y="613741"/>
                  </a:lnTo>
                  <a:lnTo>
                    <a:pt x="3933504" y="574239"/>
                  </a:lnTo>
                  <a:lnTo>
                    <a:pt x="3909135" y="535121"/>
                  </a:lnTo>
                  <a:lnTo>
                    <a:pt x="3884442" y="496390"/>
                  </a:lnTo>
                  <a:lnTo>
                    <a:pt x="3859428" y="458049"/>
                  </a:lnTo>
                  <a:lnTo>
                    <a:pt x="3834096" y="420103"/>
                  </a:lnTo>
                  <a:lnTo>
                    <a:pt x="3808448" y="382556"/>
                  </a:lnTo>
                  <a:lnTo>
                    <a:pt x="3782488" y="345412"/>
                  </a:lnTo>
                  <a:lnTo>
                    <a:pt x="3756218" y="308673"/>
                  </a:lnTo>
                  <a:lnTo>
                    <a:pt x="3729641" y="272345"/>
                  </a:lnTo>
                  <a:lnTo>
                    <a:pt x="3702760" y="236431"/>
                  </a:lnTo>
                  <a:lnTo>
                    <a:pt x="3675578" y="200934"/>
                  </a:lnTo>
                  <a:lnTo>
                    <a:pt x="3648097" y="165859"/>
                  </a:lnTo>
                  <a:lnTo>
                    <a:pt x="3620321" y="131210"/>
                  </a:lnTo>
                  <a:lnTo>
                    <a:pt x="3508687" y="0"/>
                  </a:lnTo>
                  <a:close/>
                </a:path>
              </a:pathLst>
            </a:custGeom>
            <a:solidFill>
              <a:srgbClr val="FFFFFF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6064313" y="710341"/>
            <a:ext cx="5535295" cy="15379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Over</a:t>
            </a:r>
            <a:r>
              <a:rPr dirty="0" sz="1800" spc="-4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50%</a:t>
            </a:r>
            <a:r>
              <a:rPr dirty="0" sz="1800" spc="-5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of</a:t>
            </a:r>
            <a:r>
              <a:rPr dirty="0" sz="1800" spc="-4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luxury</a:t>
            </a:r>
            <a:r>
              <a:rPr dirty="0" sz="1800" spc="-4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consumer</a:t>
            </a:r>
            <a:r>
              <a:rPr dirty="0" sz="1800" spc="-4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attention</a:t>
            </a:r>
            <a:r>
              <a:rPr dirty="0" sz="1800" spc="-4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online,</a:t>
            </a:r>
            <a:r>
              <a:rPr dirty="0" sz="1800" spc="-4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29BA74"/>
                </a:solidFill>
                <a:latin typeface="Trebuchet MS"/>
                <a:cs typeface="Trebuchet MS"/>
              </a:rPr>
              <a:t>mainly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mobile</a:t>
            </a:r>
            <a:r>
              <a:rPr dirty="0" sz="1800" spc="-2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29BA74"/>
                </a:solidFill>
                <a:latin typeface="Trebuchet MS"/>
                <a:cs typeface="Trebuchet MS"/>
              </a:rPr>
              <a:t>super</a:t>
            </a:r>
            <a:r>
              <a:rPr dirty="0" sz="1800" spc="-12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29BA74"/>
                </a:solidFill>
                <a:latin typeface="Trebuchet MS"/>
                <a:cs typeface="Trebuchet MS"/>
              </a:rPr>
              <a:t>APP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1800">
              <a:latin typeface="Trebuchet MS"/>
              <a:cs typeface="Trebuchet MS"/>
            </a:endParaRPr>
          </a:p>
          <a:p>
            <a:pPr marL="12700" marR="370205">
              <a:lnSpc>
                <a:spcPct val="101899"/>
              </a:lnSpc>
            </a:pP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Chinese</a:t>
            </a:r>
            <a:r>
              <a:rPr dirty="0" sz="18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KOL</a:t>
            </a:r>
            <a:r>
              <a:rPr dirty="0" sz="1800" spc="-11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important</a:t>
            </a:r>
            <a:r>
              <a:rPr dirty="0" sz="1800" spc="-5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touchpoint</a:t>
            </a:r>
            <a:r>
              <a:rPr dirty="0" sz="1800" spc="-5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to</a:t>
            </a:r>
            <a:r>
              <a:rPr dirty="0" sz="1800" spc="-5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reach</a:t>
            </a:r>
            <a:r>
              <a:rPr dirty="0" sz="18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75757"/>
                </a:solidFill>
                <a:latin typeface="Trebuchet MS"/>
                <a:cs typeface="Trebuchet MS"/>
              </a:rPr>
              <a:t>luxury consumers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064313" y="2626879"/>
            <a:ext cx="5485765" cy="5791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Brand</a:t>
            </a:r>
            <a:r>
              <a:rPr dirty="0" sz="1800" spc="-4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AD92"/>
                </a:solidFill>
                <a:latin typeface="Trebuchet MS"/>
                <a:cs typeface="Trebuchet MS"/>
              </a:rPr>
              <a:t>Official</a:t>
            </a:r>
            <a:r>
              <a:rPr dirty="0" sz="1800" spc="-12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Account</a:t>
            </a:r>
            <a:r>
              <a:rPr dirty="0" sz="1800" spc="-3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becoming</a:t>
            </a:r>
            <a:r>
              <a:rPr dirty="0" sz="1800" spc="-3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an</a:t>
            </a:r>
            <a:r>
              <a:rPr dirty="0" sz="1800" spc="-2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impactful</a:t>
            </a:r>
            <a:r>
              <a:rPr dirty="0" sz="1800" spc="-40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way</a:t>
            </a:r>
            <a:r>
              <a:rPr dirty="0" sz="1800" spc="-30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AD92"/>
                </a:solidFill>
                <a:latin typeface="Trebuchet MS"/>
                <a:cs typeface="Trebuchet MS"/>
              </a:rPr>
              <a:t>to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reach</a:t>
            </a:r>
            <a:r>
              <a:rPr dirty="0" sz="1800" spc="-3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and</a:t>
            </a:r>
            <a:r>
              <a:rPr dirty="0" sz="1800" spc="-40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AD92"/>
                </a:solidFill>
                <a:latin typeface="Trebuchet MS"/>
                <a:cs typeface="Trebuchet MS"/>
              </a:rPr>
              <a:t>engage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064313" y="3585148"/>
            <a:ext cx="4805680" cy="5791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Research</a:t>
            </a:r>
            <a:r>
              <a:rPr dirty="0" sz="1800" spc="-60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online</a:t>
            </a:r>
            <a:r>
              <a:rPr dirty="0" sz="1800" spc="-60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purchase</a:t>
            </a:r>
            <a:r>
              <a:rPr dirty="0" sz="1800" spc="-5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offline</a:t>
            </a:r>
            <a:r>
              <a:rPr dirty="0" sz="1800" spc="-60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(ROPO)</a:t>
            </a:r>
            <a:r>
              <a:rPr dirty="0" sz="1800" spc="-5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is</a:t>
            </a:r>
            <a:r>
              <a:rPr dirty="0" sz="1800" spc="-6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295E7E"/>
                </a:solidFill>
                <a:latin typeface="Trebuchet MS"/>
                <a:cs typeface="Trebuchet MS"/>
              </a:rPr>
              <a:t>the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dominant</a:t>
            </a:r>
            <a:r>
              <a:rPr dirty="0" sz="1800" spc="-7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purchase</a:t>
            </a:r>
            <a:r>
              <a:rPr dirty="0" sz="1800" spc="-70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295E7E"/>
                </a:solidFill>
                <a:latin typeface="Trebuchet MS"/>
                <a:cs typeface="Trebuchet MS"/>
              </a:rPr>
              <a:t>pathway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064313" y="4543418"/>
            <a:ext cx="5342255" cy="15379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 spc="-10">
                <a:solidFill>
                  <a:srgbClr val="670F31"/>
                </a:solidFill>
                <a:latin typeface="Trebuchet MS"/>
                <a:cs typeface="Trebuchet MS"/>
              </a:rPr>
              <a:t>Low-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tier</a:t>
            </a:r>
            <a:r>
              <a:rPr dirty="0" sz="1800" spc="-45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luxury</a:t>
            </a:r>
            <a:r>
              <a:rPr dirty="0" sz="1800" spc="-5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consumers</a:t>
            </a:r>
            <a:r>
              <a:rPr dirty="0" sz="1800" spc="-45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active</a:t>
            </a:r>
            <a:r>
              <a:rPr dirty="0" sz="1800" spc="-4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in</a:t>
            </a:r>
            <a:r>
              <a:rPr dirty="0" sz="1800" spc="-45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digital;</a:t>
            </a:r>
            <a:r>
              <a:rPr dirty="0" sz="1800" spc="-4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670F31"/>
                </a:solidFill>
                <a:latin typeface="Trebuchet MS"/>
                <a:cs typeface="Trebuchet MS"/>
              </a:rPr>
              <a:t>cluster-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based</a:t>
            </a:r>
            <a:r>
              <a:rPr dirty="0" sz="1800" spc="-5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targeting</a:t>
            </a:r>
            <a:r>
              <a:rPr dirty="0" sz="1800" spc="-45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more</a:t>
            </a:r>
            <a:r>
              <a:rPr dirty="0" sz="1800" spc="-4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effective</a:t>
            </a:r>
            <a:r>
              <a:rPr dirty="0" sz="1800" spc="-35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to</a:t>
            </a:r>
            <a:r>
              <a:rPr dirty="0" sz="1800" spc="-5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reach</a:t>
            </a:r>
            <a:r>
              <a:rPr dirty="0" sz="1800" spc="-4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670F31"/>
                </a:solidFill>
                <a:latin typeface="Trebuchet MS"/>
                <a:cs typeface="Trebuchet MS"/>
              </a:rPr>
              <a:t>them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1800">
              <a:latin typeface="Trebuchet MS"/>
              <a:cs typeface="Trebuchet MS"/>
            </a:endParaRPr>
          </a:p>
          <a:p>
            <a:pPr marL="12700" marR="408940">
              <a:lnSpc>
                <a:spcPct val="101899"/>
              </a:lnSpc>
            </a:pP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Marketplace</a:t>
            </a:r>
            <a:r>
              <a:rPr dirty="0" sz="1800" spc="-60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dominates</a:t>
            </a:r>
            <a:r>
              <a:rPr dirty="0" sz="1800" spc="-65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luxury</a:t>
            </a:r>
            <a:r>
              <a:rPr dirty="0" sz="1800" spc="-65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0C1D7"/>
                </a:solidFill>
                <a:latin typeface="Trebuchet MS"/>
                <a:cs typeface="Trebuchet MS"/>
              </a:rPr>
              <a:t>e-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commerce,</a:t>
            </a:r>
            <a:r>
              <a:rPr dirty="0" sz="1800" spc="-60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0C1D7"/>
                </a:solidFill>
                <a:latin typeface="Trebuchet MS"/>
                <a:cs typeface="Trebuchet MS"/>
              </a:rPr>
              <a:t>yet </a:t>
            </a:r>
            <a:r>
              <a:rPr dirty="0" sz="1800" spc="-10">
                <a:solidFill>
                  <a:srgbClr val="30C1D7"/>
                </a:solidFill>
                <a:latin typeface="Trebuchet MS"/>
                <a:cs typeface="Trebuchet MS"/>
              </a:rPr>
              <a:t>social-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linked</a:t>
            </a:r>
            <a:r>
              <a:rPr dirty="0" sz="1800" spc="-45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shopping</a:t>
            </a:r>
            <a:r>
              <a:rPr dirty="0" sz="1800" spc="-40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rapidly</a:t>
            </a:r>
            <a:r>
              <a:rPr dirty="0" sz="1800" spc="-40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0C1D7"/>
                </a:solidFill>
                <a:latin typeface="Trebuchet MS"/>
                <a:cs typeface="Trebuchet MS"/>
              </a:rPr>
              <a:t>emerging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5133259" y="1471575"/>
            <a:ext cx="6346190" cy="12700"/>
          </a:xfrm>
          <a:custGeom>
            <a:avLst/>
            <a:gdLst/>
            <a:ahLst/>
            <a:cxnLst/>
            <a:rect l="l" t="t" r="r" b="b"/>
            <a:pathLst>
              <a:path w="6346190" h="12700">
                <a:moveTo>
                  <a:pt x="6342777" y="1"/>
                </a:moveTo>
                <a:lnTo>
                  <a:pt x="6314743" y="1"/>
                </a:lnTo>
                <a:lnTo>
                  <a:pt x="6311900" y="2844"/>
                </a:lnTo>
                <a:lnTo>
                  <a:pt x="6311900" y="9857"/>
                </a:lnTo>
                <a:lnTo>
                  <a:pt x="6314743" y="12701"/>
                </a:lnTo>
                <a:lnTo>
                  <a:pt x="6342777" y="12701"/>
                </a:lnTo>
                <a:lnTo>
                  <a:pt x="6345619" y="9857"/>
                </a:lnTo>
                <a:lnTo>
                  <a:pt x="6345619" y="2844"/>
                </a:lnTo>
                <a:lnTo>
                  <a:pt x="6342777" y="1"/>
                </a:lnTo>
                <a:close/>
              </a:path>
              <a:path w="6346190" h="12700">
                <a:moveTo>
                  <a:pt x="6270956" y="1"/>
                </a:moveTo>
                <a:lnTo>
                  <a:pt x="6225843" y="1"/>
                </a:lnTo>
                <a:lnTo>
                  <a:pt x="6223000" y="2844"/>
                </a:lnTo>
                <a:lnTo>
                  <a:pt x="6223000" y="9857"/>
                </a:lnTo>
                <a:lnTo>
                  <a:pt x="6225843" y="12701"/>
                </a:lnTo>
                <a:lnTo>
                  <a:pt x="6270956" y="12701"/>
                </a:lnTo>
                <a:lnTo>
                  <a:pt x="6273800" y="9857"/>
                </a:lnTo>
                <a:lnTo>
                  <a:pt x="6273800" y="2844"/>
                </a:lnTo>
                <a:lnTo>
                  <a:pt x="6270956" y="1"/>
                </a:lnTo>
                <a:close/>
              </a:path>
              <a:path w="6346190" h="12700">
                <a:moveTo>
                  <a:pt x="6182056" y="1"/>
                </a:moveTo>
                <a:lnTo>
                  <a:pt x="6136943" y="1"/>
                </a:lnTo>
                <a:lnTo>
                  <a:pt x="6134100" y="2844"/>
                </a:lnTo>
                <a:lnTo>
                  <a:pt x="6134100" y="9857"/>
                </a:lnTo>
                <a:lnTo>
                  <a:pt x="6136943" y="12701"/>
                </a:lnTo>
                <a:lnTo>
                  <a:pt x="6182056" y="12701"/>
                </a:lnTo>
                <a:lnTo>
                  <a:pt x="6184900" y="9857"/>
                </a:lnTo>
                <a:lnTo>
                  <a:pt x="6184900" y="2844"/>
                </a:lnTo>
                <a:lnTo>
                  <a:pt x="6182056" y="1"/>
                </a:lnTo>
                <a:close/>
              </a:path>
              <a:path w="6346190" h="12700">
                <a:moveTo>
                  <a:pt x="6093156" y="1"/>
                </a:moveTo>
                <a:lnTo>
                  <a:pt x="6048043" y="1"/>
                </a:lnTo>
                <a:lnTo>
                  <a:pt x="6045200" y="2844"/>
                </a:lnTo>
                <a:lnTo>
                  <a:pt x="6045200" y="9857"/>
                </a:lnTo>
                <a:lnTo>
                  <a:pt x="6048043" y="12701"/>
                </a:lnTo>
                <a:lnTo>
                  <a:pt x="6093156" y="12701"/>
                </a:lnTo>
                <a:lnTo>
                  <a:pt x="6096000" y="9857"/>
                </a:lnTo>
                <a:lnTo>
                  <a:pt x="6096000" y="2844"/>
                </a:lnTo>
                <a:lnTo>
                  <a:pt x="6093156" y="1"/>
                </a:lnTo>
                <a:close/>
              </a:path>
              <a:path w="6346190" h="12700">
                <a:moveTo>
                  <a:pt x="6004256" y="1"/>
                </a:moveTo>
                <a:lnTo>
                  <a:pt x="5959143" y="1"/>
                </a:lnTo>
                <a:lnTo>
                  <a:pt x="5956300" y="2844"/>
                </a:lnTo>
                <a:lnTo>
                  <a:pt x="5956300" y="9857"/>
                </a:lnTo>
                <a:lnTo>
                  <a:pt x="5959143" y="12701"/>
                </a:lnTo>
                <a:lnTo>
                  <a:pt x="6004256" y="12701"/>
                </a:lnTo>
                <a:lnTo>
                  <a:pt x="6007100" y="9857"/>
                </a:lnTo>
                <a:lnTo>
                  <a:pt x="6007100" y="2844"/>
                </a:lnTo>
                <a:lnTo>
                  <a:pt x="6004256" y="1"/>
                </a:lnTo>
                <a:close/>
              </a:path>
              <a:path w="6346190" h="12700">
                <a:moveTo>
                  <a:pt x="5915356" y="1"/>
                </a:moveTo>
                <a:lnTo>
                  <a:pt x="5870243" y="1"/>
                </a:lnTo>
                <a:lnTo>
                  <a:pt x="5867400" y="2844"/>
                </a:lnTo>
                <a:lnTo>
                  <a:pt x="5867400" y="9857"/>
                </a:lnTo>
                <a:lnTo>
                  <a:pt x="5870243" y="12701"/>
                </a:lnTo>
                <a:lnTo>
                  <a:pt x="5915356" y="12701"/>
                </a:lnTo>
                <a:lnTo>
                  <a:pt x="5918200" y="9857"/>
                </a:lnTo>
                <a:lnTo>
                  <a:pt x="5918200" y="2844"/>
                </a:lnTo>
                <a:lnTo>
                  <a:pt x="5915356" y="1"/>
                </a:lnTo>
                <a:close/>
              </a:path>
              <a:path w="6346190" h="12700">
                <a:moveTo>
                  <a:pt x="5826456" y="1"/>
                </a:moveTo>
                <a:lnTo>
                  <a:pt x="5781343" y="1"/>
                </a:lnTo>
                <a:lnTo>
                  <a:pt x="5778500" y="2844"/>
                </a:lnTo>
                <a:lnTo>
                  <a:pt x="5778500" y="9857"/>
                </a:lnTo>
                <a:lnTo>
                  <a:pt x="5781343" y="12701"/>
                </a:lnTo>
                <a:lnTo>
                  <a:pt x="5826456" y="12701"/>
                </a:lnTo>
                <a:lnTo>
                  <a:pt x="5829300" y="9857"/>
                </a:lnTo>
                <a:lnTo>
                  <a:pt x="5829300" y="2844"/>
                </a:lnTo>
                <a:lnTo>
                  <a:pt x="5826456" y="1"/>
                </a:lnTo>
                <a:close/>
              </a:path>
              <a:path w="6346190" h="12700">
                <a:moveTo>
                  <a:pt x="5737556" y="1"/>
                </a:moveTo>
                <a:lnTo>
                  <a:pt x="5692443" y="1"/>
                </a:lnTo>
                <a:lnTo>
                  <a:pt x="5689600" y="2844"/>
                </a:lnTo>
                <a:lnTo>
                  <a:pt x="5689600" y="9857"/>
                </a:lnTo>
                <a:lnTo>
                  <a:pt x="5692443" y="12701"/>
                </a:lnTo>
                <a:lnTo>
                  <a:pt x="5737556" y="12701"/>
                </a:lnTo>
                <a:lnTo>
                  <a:pt x="5740400" y="9857"/>
                </a:lnTo>
                <a:lnTo>
                  <a:pt x="5740400" y="2844"/>
                </a:lnTo>
                <a:lnTo>
                  <a:pt x="5737556" y="1"/>
                </a:lnTo>
                <a:close/>
              </a:path>
              <a:path w="6346190" h="12700">
                <a:moveTo>
                  <a:pt x="5648656" y="1"/>
                </a:moveTo>
                <a:lnTo>
                  <a:pt x="5603543" y="1"/>
                </a:lnTo>
                <a:lnTo>
                  <a:pt x="5600700" y="2844"/>
                </a:lnTo>
                <a:lnTo>
                  <a:pt x="5600700" y="9857"/>
                </a:lnTo>
                <a:lnTo>
                  <a:pt x="5603543" y="12701"/>
                </a:lnTo>
                <a:lnTo>
                  <a:pt x="5648656" y="12701"/>
                </a:lnTo>
                <a:lnTo>
                  <a:pt x="5651500" y="9857"/>
                </a:lnTo>
                <a:lnTo>
                  <a:pt x="5651500" y="2844"/>
                </a:lnTo>
                <a:lnTo>
                  <a:pt x="5648656" y="1"/>
                </a:lnTo>
                <a:close/>
              </a:path>
              <a:path w="6346190" h="12700">
                <a:moveTo>
                  <a:pt x="5559756" y="1"/>
                </a:moveTo>
                <a:lnTo>
                  <a:pt x="5514643" y="1"/>
                </a:lnTo>
                <a:lnTo>
                  <a:pt x="5511800" y="2844"/>
                </a:lnTo>
                <a:lnTo>
                  <a:pt x="5511800" y="9857"/>
                </a:lnTo>
                <a:lnTo>
                  <a:pt x="5514643" y="12701"/>
                </a:lnTo>
                <a:lnTo>
                  <a:pt x="5559756" y="12701"/>
                </a:lnTo>
                <a:lnTo>
                  <a:pt x="5562600" y="9857"/>
                </a:lnTo>
                <a:lnTo>
                  <a:pt x="5562600" y="2844"/>
                </a:lnTo>
                <a:lnTo>
                  <a:pt x="5559756" y="1"/>
                </a:lnTo>
                <a:close/>
              </a:path>
              <a:path w="6346190" h="12700">
                <a:moveTo>
                  <a:pt x="5470856" y="1"/>
                </a:moveTo>
                <a:lnTo>
                  <a:pt x="5425743" y="1"/>
                </a:lnTo>
                <a:lnTo>
                  <a:pt x="5422900" y="2843"/>
                </a:lnTo>
                <a:lnTo>
                  <a:pt x="5422900" y="9857"/>
                </a:lnTo>
                <a:lnTo>
                  <a:pt x="5425743" y="12701"/>
                </a:lnTo>
                <a:lnTo>
                  <a:pt x="5470856" y="12701"/>
                </a:lnTo>
                <a:lnTo>
                  <a:pt x="5473700" y="9857"/>
                </a:lnTo>
                <a:lnTo>
                  <a:pt x="5473700" y="2843"/>
                </a:lnTo>
                <a:lnTo>
                  <a:pt x="5470856" y="1"/>
                </a:lnTo>
                <a:close/>
              </a:path>
              <a:path w="6346190" h="12700">
                <a:moveTo>
                  <a:pt x="5381956" y="1"/>
                </a:moveTo>
                <a:lnTo>
                  <a:pt x="5336843" y="1"/>
                </a:lnTo>
                <a:lnTo>
                  <a:pt x="5334000" y="2843"/>
                </a:lnTo>
                <a:lnTo>
                  <a:pt x="5334000" y="9857"/>
                </a:lnTo>
                <a:lnTo>
                  <a:pt x="5336843" y="12701"/>
                </a:lnTo>
                <a:lnTo>
                  <a:pt x="5381956" y="12701"/>
                </a:lnTo>
                <a:lnTo>
                  <a:pt x="5384800" y="9857"/>
                </a:lnTo>
                <a:lnTo>
                  <a:pt x="5384800" y="2843"/>
                </a:lnTo>
                <a:lnTo>
                  <a:pt x="5381956" y="1"/>
                </a:lnTo>
                <a:close/>
              </a:path>
              <a:path w="6346190" h="12700">
                <a:moveTo>
                  <a:pt x="5293056" y="1"/>
                </a:moveTo>
                <a:lnTo>
                  <a:pt x="5247943" y="1"/>
                </a:lnTo>
                <a:lnTo>
                  <a:pt x="5245100" y="2843"/>
                </a:lnTo>
                <a:lnTo>
                  <a:pt x="5245100" y="9857"/>
                </a:lnTo>
                <a:lnTo>
                  <a:pt x="5247943" y="12701"/>
                </a:lnTo>
                <a:lnTo>
                  <a:pt x="5293056" y="12701"/>
                </a:lnTo>
                <a:lnTo>
                  <a:pt x="5295900" y="9857"/>
                </a:lnTo>
                <a:lnTo>
                  <a:pt x="5295900" y="2843"/>
                </a:lnTo>
                <a:lnTo>
                  <a:pt x="5293056" y="1"/>
                </a:lnTo>
                <a:close/>
              </a:path>
              <a:path w="6346190" h="12700">
                <a:moveTo>
                  <a:pt x="5204156" y="1"/>
                </a:moveTo>
                <a:lnTo>
                  <a:pt x="5159043" y="1"/>
                </a:lnTo>
                <a:lnTo>
                  <a:pt x="5156200" y="2843"/>
                </a:lnTo>
                <a:lnTo>
                  <a:pt x="5156200" y="9857"/>
                </a:lnTo>
                <a:lnTo>
                  <a:pt x="5159043" y="12701"/>
                </a:lnTo>
                <a:lnTo>
                  <a:pt x="5204156" y="12701"/>
                </a:lnTo>
                <a:lnTo>
                  <a:pt x="5207000" y="9857"/>
                </a:lnTo>
                <a:lnTo>
                  <a:pt x="5207000" y="2843"/>
                </a:lnTo>
                <a:lnTo>
                  <a:pt x="5204156" y="1"/>
                </a:lnTo>
                <a:close/>
              </a:path>
              <a:path w="6346190" h="12700">
                <a:moveTo>
                  <a:pt x="5115256" y="1"/>
                </a:moveTo>
                <a:lnTo>
                  <a:pt x="5070143" y="1"/>
                </a:lnTo>
                <a:lnTo>
                  <a:pt x="5067300" y="2843"/>
                </a:lnTo>
                <a:lnTo>
                  <a:pt x="5067300" y="9857"/>
                </a:lnTo>
                <a:lnTo>
                  <a:pt x="5070143" y="12701"/>
                </a:lnTo>
                <a:lnTo>
                  <a:pt x="5115256" y="12701"/>
                </a:lnTo>
                <a:lnTo>
                  <a:pt x="5118100" y="9857"/>
                </a:lnTo>
                <a:lnTo>
                  <a:pt x="5118100" y="2843"/>
                </a:lnTo>
                <a:lnTo>
                  <a:pt x="5115256" y="1"/>
                </a:lnTo>
                <a:close/>
              </a:path>
              <a:path w="6346190" h="12700">
                <a:moveTo>
                  <a:pt x="5026356" y="1"/>
                </a:moveTo>
                <a:lnTo>
                  <a:pt x="4981243" y="1"/>
                </a:lnTo>
                <a:lnTo>
                  <a:pt x="4978400" y="2843"/>
                </a:lnTo>
                <a:lnTo>
                  <a:pt x="4978400" y="9857"/>
                </a:lnTo>
                <a:lnTo>
                  <a:pt x="4981243" y="12701"/>
                </a:lnTo>
                <a:lnTo>
                  <a:pt x="5026356" y="12701"/>
                </a:lnTo>
                <a:lnTo>
                  <a:pt x="5029200" y="9857"/>
                </a:lnTo>
                <a:lnTo>
                  <a:pt x="5029200" y="2843"/>
                </a:lnTo>
                <a:lnTo>
                  <a:pt x="5026356" y="1"/>
                </a:lnTo>
                <a:close/>
              </a:path>
              <a:path w="6346190" h="12700">
                <a:moveTo>
                  <a:pt x="4937456" y="1"/>
                </a:moveTo>
                <a:lnTo>
                  <a:pt x="4892343" y="1"/>
                </a:lnTo>
                <a:lnTo>
                  <a:pt x="4889500" y="2843"/>
                </a:lnTo>
                <a:lnTo>
                  <a:pt x="4889500" y="9857"/>
                </a:lnTo>
                <a:lnTo>
                  <a:pt x="4892343" y="12701"/>
                </a:lnTo>
                <a:lnTo>
                  <a:pt x="4937456" y="12701"/>
                </a:lnTo>
                <a:lnTo>
                  <a:pt x="4940300" y="9857"/>
                </a:lnTo>
                <a:lnTo>
                  <a:pt x="4940300" y="2843"/>
                </a:lnTo>
                <a:lnTo>
                  <a:pt x="4937456" y="1"/>
                </a:lnTo>
                <a:close/>
              </a:path>
              <a:path w="6346190" h="12700">
                <a:moveTo>
                  <a:pt x="4848556" y="1"/>
                </a:moveTo>
                <a:lnTo>
                  <a:pt x="4803443" y="1"/>
                </a:lnTo>
                <a:lnTo>
                  <a:pt x="4800600" y="2843"/>
                </a:lnTo>
                <a:lnTo>
                  <a:pt x="4800600" y="9857"/>
                </a:lnTo>
                <a:lnTo>
                  <a:pt x="4803443" y="12701"/>
                </a:lnTo>
                <a:lnTo>
                  <a:pt x="4848556" y="12701"/>
                </a:lnTo>
                <a:lnTo>
                  <a:pt x="4851400" y="9857"/>
                </a:lnTo>
                <a:lnTo>
                  <a:pt x="4851400" y="2843"/>
                </a:lnTo>
                <a:lnTo>
                  <a:pt x="4848556" y="1"/>
                </a:lnTo>
                <a:close/>
              </a:path>
              <a:path w="6346190" h="12700">
                <a:moveTo>
                  <a:pt x="4759656" y="1"/>
                </a:moveTo>
                <a:lnTo>
                  <a:pt x="4714543" y="1"/>
                </a:lnTo>
                <a:lnTo>
                  <a:pt x="4711700" y="2843"/>
                </a:lnTo>
                <a:lnTo>
                  <a:pt x="4711700" y="9857"/>
                </a:lnTo>
                <a:lnTo>
                  <a:pt x="4714543" y="12701"/>
                </a:lnTo>
                <a:lnTo>
                  <a:pt x="4759656" y="12701"/>
                </a:lnTo>
                <a:lnTo>
                  <a:pt x="4762500" y="9857"/>
                </a:lnTo>
                <a:lnTo>
                  <a:pt x="4762500" y="2843"/>
                </a:lnTo>
                <a:lnTo>
                  <a:pt x="4759656" y="1"/>
                </a:lnTo>
                <a:close/>
              </a:path>
              <a:path w="6346190" h="12700">
                <a:moveTo>
                  <a:pt x="4670756" y="1"/>
                </a:moveTo>
                <a:lnTo>
                  <a:pt x="4625643" y="1"/>
                </a:lnTo>
                <a:lnTo>
                  <a:pt x="4622800" y="2843"/>
                </a:lnTo>
                <a:lnTo>
                  <a:pt x="4622800" y="9857"/>
                </a:lnTo>
                <a:lnTo>
                  <a:pt x="4625643" y="12701"/>
                </a:lnTo>
                <a:lnTo>
                  <a:pt x="4670756" y="12701"/>
                </a:lnTo>
                <a:lnTo>
                  <a:pt x="4673600" y="9857"/>
                </a:lnTo>
                <a:lnTo>
                  <a:pt x="4673600" y="2843"/>
                </a:lnTo>
                <a:lnTo>
                  <a:pt x="4670756" y="1"/>
                </a:lnTo>
                <a:close/>
              </a:path>
              <a:path w="6346190" h="12700">
                <a:moveTo>
                  <a:pt x="4581856" y="1"/>
                </a:moveTo>
                <a:lnTo>
                  <a:pt x="4536743" y="1"/>
                </a:lnTo>
                <a:lnTo>
                  <a:pt x="4533900" y="2843"/>
                </a:lnTo>
                <a:lnTo>
                  <a:pt x="4533900" y="9857"/>
                </a:lnTo>
                <a:lnTo>
                  <a:pt x="4536743" y="12701"/>
                </a:lnTo>
                <a:lnTo>
                  <a:pt x="4581856" y="12701"/>
                </a:lnTo>
                <a:lnTo>
                  <a:pt x="4584700" y="9857"/>
                </a:lnTo>
                <a:lnTo>
                  <a:pt x="4584700" y="2843"/>
                </a:lnTo>
                <a:lnTo>
                  <a:pt x="4581856" y="1"/>
                </a:lnTo>
                <a:close/>
              </a:path>
              <a:path w="6346190" h="12700">
                <a:moveTo>
                  <a:pt x="4492956" y="1"/>
                </a:moveTo>
                <a:lnTo>
                  <a:pt x="4447843" y="1"/>
                </a:lnTo>
                <a:lnTo>
                  <a:pt x="4445000" y="2843"/>
                </a:lnTo>
                <a:lnTo>
                  <a:pt x="4445000" y="9857"/>
                </a:lnTo>
                <a:lnTo>
                  <a:pt x="4447843" y="12701"/>
                </a:lnTo>
                <a:lnTo>
                  <a:pt x="4492956" y="12701"/>
                </a:lnTo>
                <a:lnTo>
                  <a:pt x="4495800" y="9857"/>
                </a:lnTo>
                <a:lnTo>
                  <a:pt x="4495800" y="2843"/>
                </a:lnTo>
                <a:lnTo>
                  <a:pt x="4492956" y="1"/>
                </a:lnTo>
                <a:close/>
              </a:path>
              <a:path w="6346190" h="12700">
                <a:moveTo>
                  <a:pt x="4404056" y="1"/>
                </a:moveTo>
                <a:lnTo>
                  <a:pt x="4358943" y="1"/>
                </a:lnTo>
                <a:lnTo>
                  <a:pt x="4356100" y="2843"/>
                </a:lnTo>
                <a:lnTo>
                  <a:pt x="4356100" y="9857"/>
                </a:lnTo>
                <a:lnTo>
                  <a:pt x="4358943" y="12701"/>
                </a:lnTo>
                <a:lnTo>
                  <a:pt x="4404056" y="12701"/>
                </a:lnTo>
                <a:lnTo>
                  <a:pt x="4406900" y="9857"/>
                </a:lnTo>
                <a:lnTo>
                  <a:pt x="4406900" y="2843"/>
                </a:lnTo>
                <a:lnTo>
                  <a:pt x="4404056" y="1"/>
                </a:lnTo>
                <a:close/>
              </a:path>
              <a:path w="6346190" h="12700">
                <a:moveTo>
                  <a:pt x="4315156" y="1"/>
                </a:moveTo>
                <a:lnTo>
                  <a:pt x="4270043" y="1"/>
                </a:lnTo>
                <a:lnTo>
                  <a:pt x="4267200" y="2843"/>
                </a:lnTo>
                <a:lnTo>
                  <a:pt x="4267200" y="9857"/>
                </a:lnTo>
                <a:lnTo>
                  <a:pt x="4270043" y="12701"/>
                </a:lnTo>
                <a:lnTo>
                  <a:pt x="4315156" y="12701"/>
                </a:lnTo>
                <a:lnTo>
                  <a:pt x="4318000" y="9857"/>
                </a:lnTo>
                <a:lnTo>
                  <a:pt x="4318000" y="2843"/>
                </a:lnTo>
                <a:lnTo>
                  <a:pt x="4315156" y="1"/>
                </a:lnTo>
                <a:close/>
              </a:path>
              <a:path w="6346190" h="12700">
                <a:moveTo>
                  <a:pt x="4226256" y="1"/>
                </a:moveTo>
                <a:lnTo>
                  <a:pt x="4181143" y="1"/>
                </a:lnTo>
                <a:lnTo>
                  <a:pt x="4178300" y="2843"/>
                </a:lnTo>
                <a:lnTo>
                  <a:pt x="4178300" y="9857"/>
                </a:lnTo>
                <a:lnTo>
                  <a:pt x="4181143" y="12701"/>
                </a:lnTo>
                <a:lnTo>
                  <a:pt x="4226256" y="12701"/>
                </a:lnTo>
                <a:lnTo>
                  <a:pt x="4229100" y="9857"/>
                </a:lnTo>
                <a:lnTo>
                  <a:pt x="4229100" y="2843"/>
                </a:lnTo>
                <a:lnTo>
                  <a:pt x="4226256" y="1"/>
                </a:lnTo>
                <a:close/>
              </a:path>
              <a:path w="6346190" h="12700">
                <a:moveTo>
                  <a:pt x="4137356" y="1"/>
                </a:moveTo>
                <a:lnTo>
                  <a:pt x="4092243" y="1"/>
                </a:lnTo>
                <a:lnTo>
                  <a:pt x="4089400" y="2843"/>
                </a:lnTo>
                <a:lnTo>
                  <a:pt x="4089400" y="9857"/>
                </a:lnTo>
                <a:lnTo>
                  <a:pt x="4092243" y="12701"/>
                </a:lnTo>
                <a:lnTo>
                  <a:pt x="4137356" y="12701"/>
                </a:lnTo>
                <a:lnTo>
                  <a:pt x="4140200" y="9857"/>
                </a:lnTo>
                <a:lnTo>
                  <a:pt x="4140200" y="2843"/>
                </a:lnTo>
                <a:lnTo>
                  <a:pt x="4137356" y="1"/>
                </a:lnTo>
                <a:close/>
              </a:path>
              <a:path w="6346190" h="12700">
                <a:moveTo>
                  <a:pt x="4048456" y="1"/>
                </a:moveTo>
                <a:lnTo>
                  <a:pt x="4003343" y="1"/>
                </a:lnTo>
                <a:lnTo>
                  <a:pt x="4000500" y="2843"/>
                </a:lnTo>
                <a:lnTo>
                  <a:pt x="4000500" y="9857"/>
                </a:lnTo>
                <a:lnTo>
                  <a:pt x="4003343" y="12701"/>
                </a:lnTo>
                <a:lnTo>
                  <a:pt x="4048456" y="12701"/>
                </a:lnTo>
                <a:lnTo>
                  <a:pt x="4051300" y="9857"/>
                </a:lnTo>
                <a:lnTo>
                  <a:pt x="4051300" y="2843"/>
                </a:lnTo>
                <a:lnTo>
                  <a:pt x="4048456" y="1"/>
                </a:lnTo>
                <a:close/>
              </a:path>
              <a:path w="6346190" h="12700">
                <a:moveTo>
                  <a:pt x="3959556" y="1"/>
                </a:moveTo>
                <a:lnTo>
                  <a:pt x="3914443" y="1"/>
                </a:lnTo>
                <a:lnTo>
                  <a:pt x="3911600" y="2843"/>
                </a:lnTo>
                <a:lnTo>
                  <a:pt x="3911600" y="9857"/>
                </a:lnTo>
                <a:lnTo>
                  <a:pt x="3914443" y="12701"/>
                </a:lnTo>
                <a:lnTo>
                  <a:pt x="3959556" y="12701"/>
                </a:lnTo>
                <a:lnTo>
                  <a:pt x="3962400" y="9857"/>
                </a:lnTo>
                <a:lnTo>
                  <a:pt x="3962400" y="2843"/>
                </a:lnTo>
                <a:lnTo>
                  <a:pt x="3959556" y="1"/>
                </a:lnTo>
                <a:close/>
              </a:path>
              <a:path w="6346190" h="12700">
                <a:moveTo>
                  <a:pt x="3870656" y="1"/>
                </a:moveTo>
                <a:lnTo>
                  <a:pt x="3825543" y="1"/>
                </a:lnTo>
                <a:lnTo>
                  <a:pt x="3822700" y="2843"/>
                </a:lnTo>
                <a:lnTo>
                  <a:pt x="3822700" y="9857"/>
                </a:lnTo>
                <a:lnTo>
                  <a:pt x="3825543" y="12701"/>
                </a:lnTo>
                <a:lnTo>
                  <a:pt x="3870656" y="12701"/>
                </a:lnTo>
                <a:lnTo>
                  <a:pt x="3873500" y="9857"/>
                </a:lnTo>
                <a:lnTo>
                  <a:pt x="3873500" y="2843"/>
                </a:lnTo>
                <a:lnTo>
                  <a:pt x="3870656" y="1"/>
                </a:lnTo>
                <a:close/>
              </a:path>
              <a:path w="6346190" h="12700">
                <a:moveTo>
                  <a:pt x="3781756" y="1"/>
                </a:moveTo>
                <a:lnTo>
                  <a:pt x="3736643" y="1"/>
                </a:lnTo>
                <a:lnTo>
                  <a:pt x="3733800" y="2843"/>
                </a:lnTo>
                <a:lnTo>
                  <a:pt x="3733800" y="9857"/>
                </a:lnTo>
                <a:lnTo>
                  <a:pt x="3736643" y="12701"/>
                </a:lnTo>
                <a:lnTo>
                  <a:pt x="3781756" y="12701"/>
                </a:lnTo>
                <a:lnTo>
                  <a:pt x="3784600" y="9857"/>
                </a:lnTo>
                <a:lnTo>
                  <a:pt x="3784600" y="2843"/>
                </a:lnTo>
                <a:lnTo>
                  <a:pt x="3781756" y="1"/>
                </a:lnTo>
                <a:close/>
              </a:path>
              <a:path w="6346190" h="12700">
                <a:moveTo>
                  <a:pt x="3692856" y="1"/>
                </a:moveTo>
                <a:lnTo>
                  <a:pt x="3647743" y="1"/>
                </a:lnTo>
                <a:lnTo>
                  <a:pt x="3644900" y="2843"/>
                </a:lnTo>
                <a:lnTo>
                  <a:pt x="3644900" y="9857"/>
                </a:lnTo>
                <a:lnTo>
                  <a:pt x="3647743" y="12701"/>
                </a:lnTo>
                <a:lnTo>
                  <a:pt x="3692856" y="12701"/>
                </a:lnTo>
                <a:lnTo>
                  <a:pt x="3695700" y="9857"/>
                </a:lnTo>
                <a:lnTo>
                  <a:pt x="3695700" y="2843"/>
                </a:lnTo>
                <a:lnTo>
                  <a:pt x="3692856" y="1"/>
                </a:lnTo>
                <a:close/>
              </a:path>
              <a:path w="6346190" h="12700">
                <a:moveTo>
                  <a:pt x="3603956" y="1"/>
                </a:moveTo>
                <a:lnTo>
                  <a:pt x="3558843" y="1"/>
                </a:lnTo>
                <a:lnTo>
                  <a:pt x="3556000" y="2843"/>
                </a:lnTo>
                <a:lnTo>
                  <a:pt x="3556000" y="9857"/>
                </a:lnTo>
                <a:lnTo>
                  <a:pt x="3558843" y="12701"/>
                </a:lnTo>
                <a:lnTo>
                  <a:pt x="3603956" y="12701"/>
                </a:lnTo>
                <a:lnTo>
                  <a:pt x="3606800" y="9857"/>
                </a:lnTo>
                <a:lnTo>
                  <a:pt x="3606800" y="2843"/>
                </a:lnTo>
                <a:lnTo>
                  <a:pt x="3603956" y="1"/>
                </a:lnTo>
                <a:close/>
              </a:path>
              <a:path w="6346190" h="12700">
                <a:moveTo>
                  <a:pt x="3515056" y="1"/>
                </a:moveTo>
                <a:lnTo>
                  <a:pt x="3469943" y="1"/>
                </a:lnTo>
                <a:lnTo>
                  <a:pt x="3467100" y="2843"/>
                </a:lnTo>
                <a:lnTo>
                  <a:pt x="3467100" y="9857"/>
                </a:lnTo>
                <a:lnTo>
                  <a:pt x="3469943" y="12701"/>
                </a:lnTo>
                <a:lnTo>
                  <a:pt x="3515056" y="12701"/>
                </a:lnTo>
                <a:lnTo>
                  <a:pt x="3517900" y="9857"/>
                </a:lnTo>
                <a:lnTo>
                  <a:pt x="3517900" y="2843"/>
                </a:lnTo>
                <a:lnTo>
                  <a:pt x="3515056" y="1"/>
                </a:lnTo>
                <a:close/>
              </a:path>
              <a:path w="6346190" h="12700">
                <a:moveTo>
                  <a:pt x="3426156" y="1"/>
                </a:moveTo>
                <a:lnTo>
                  <a:pt x="3381043" y="1"/>
                </a:lnTo>
                <a:lnTo>
                  <a:pt x="3378200" y="2843"/>
                </a:lnTo>
                <a:lnTo>
                  <a:pt x="3378200" y="9857"/>
                </a:lnTo>
                <a:lnTo>
                  <a:pt x="3381043" y="12701"/>
                </a:lnTo>
                <a:lnTo>
                  <a:pt x="3426156" y="12701"/>
                </a:lnTo>
                <a:lnTo>
                  <a:pt x="3429000" y="9857"/>
                </a:lnTo>
                <a:lnTo>
                  <a:pt x="3429000" y="2843"/>
                </a:lnTo>
                <a:lnTo>
                  <a:pt x="3426156" y="1"/>
                </a:lnTo>
                <a:close/>
              </a:path>
              <a:path w="6346190" h="12700">
                <a:moveTo>
                  <a:pt x="3337256" y="1"/>
                </a:moveTo>
                <a:lnTo>
                  <a:pt x="3292143" y="1"/>
                </a:lnTo>
                <a:lnTo>
                  <a:pt x="3289300" y="2843"/>
                </a:lnTo>
                <a:lnTo>
                  <a:pt x="3289300" y="9857"/>
                </a:lnTo>
                <a:lnTo>
                  <a:pt x="3292143" y="12701"/>
                </a:lnTo>
                <a:lnTo>
                  <a:pt x="3337256" y="12701"/>
                </a:lnTo>
                <a:lnTo>
                  <a:pt x="3340100" y="9857"/>
                </a:lnTo>
                <a:lnTo>
                  <a:pt x="3340100" y="2843"/>
                </a:lnTo>
                <a:lnTo>
                  <a:pt x="3337256" y="1"/>
                </a:lnTo>
                <a:close/>
              </a:path>
              <a:path w="6346190" h="12700">
                <a:moveTo>
                  <a:pt x="3248356" y="1"/>
                </a:moveTo>
                <a:lnTo>
                  <a:pt x="3203243" y="1"/>
                </a:lnTo>
                <a:lnTo>
                  <a:pt x="3200400" y="2843"/>
                </a:lnTo>
                <a:lnTo>
                  <a:pt x="3200400" y="9857"/>
                </a:lnTo>
                <a:lnTo>
                  <a:pt x="3203243" y="12701"/>
                </a:lnTo>
                <a:lnTo>
                  <a:pt x="3248356" y="12701"/>
                </a:lnTo>
                <a:lnTo>
                  <a:pt x="3251200" y="9857"/>
                </a:lnTo>
                <a:lnTo>
                  <a:pt x="3251200" y="2843"/>
                </a:lnTo>
                <a:lnTo>
                  <a:pt x="3248356" y="1"/>
                </a:lnTo>
                <a:close/>
              </a:path>
              <a:path w="6346190" h="12700">
                <a:moveTo>
                  <a:pt x="3159457" y="1"/>
                </a:moveTo>
                <a:lnTo>
                  <a:pt x="3114343" y="1"/>
                </a:lnTo>
                <a:lnTo>
                  <a:pt x="3111500" y="2843"/>
                </a:lnTo>
                <a:lnTo>
                  <a:pt x="3111500" y="9857"/>
                </a:lnTo>
                <a:lnTo>
                  <a:pt x="3114343" y="12701"/>
                </a:lnTo>
                <a:lnTo>
                  <a:pt x="3159457" y="12701"/>
                </a:lnTo>
                <a:lnTo>
                  <a:pt x="3162300" y="9857"/>
                </a:lnTo>
                <a:lnTo>
                  <a:pt x="3162300" y="2843"/>
                </a:lnTo>
                <a:lnTo>
                  <a:pt x="3159457" y="1"/>
                </a:lnTo>
                <a:close/>
              </a:path>
              <a:path w="6346190" h="12700">
                <a:moveTo>
                  <a:pt x="3070556" y="1"/>
                </a:moveTo>
                <a:lnTo>
                  <a:pt x="3025443" y="1"/>
                </a:lnTo>
                <a:lnTo>
                  <a:pt x="3022600" y="2843"/>
                </a:lnTo>
                <a:lnTo>
                  <a:pt x="3022600" y="9857"/>
                </a:lnTo>
                <a:lnTo>
                  <a:pt x="3025443" y="12701"/>
                </a:lnTo>
                <a:lnTo>
                  <a:pt x="3070556" y="12701"/>
                </a:lnTo>
                <a:lnTo>
                  <a:pt x="3073400" y="9857"/>
                </a:lnTo>
                <a:lnTo>
                  <a:pt x="3073400" y="2843"/>
                </a:lnTo>
                <a:lnTo>
                  <a:pt x="3070556" y="1"/>
                </a:lnTo>
                <a:close/>
              </a:path>
              <a:path w="6346190" h="12700">
                <a:moveTo>
                  <a:pt x="2981656" y="1"/>
                </a:moveTo>
                <a:lnTo>
                  <a:pt x="2936543" y="1"/>
                </a:lnTo>
                <a:lnTo>
                  <a:pt x="2933700" y="2843"/>
                </a:lnTo>
                <a:lnTo>
                  <a:pt x="2933700" y="9857"/>
                </a:lnTo>
                <a:lnTo>
                  <a:pt x="2936543" y="12701"/>
                </a:lnTo>
                <a:lnTo>
                  <a:pt x="2981656" y="12701"/>
                </a:lnTo>
                <a:lnTo>
                  <a:pt x="2984500" y="9857"/>
                </a:lnTo>
                <a:lnTo>
                  <a:pt x="2984500" y="2843"/>
                </a:lnTo>
                <a:lnTo>
                  <a:pt x="2981656" y="1"/>
                </a:lnTo>
                <a:close/>
              </a:path>
              <a:path w="6346190" h="12700">
                <a:moveTo>
                  <a:pt x="2892756" y="1"/>
                </a:moveTo>
                <a:lnTo>
                  <a:pt x="2847643" y="1"/>
                </a:lnTo>
                <a:lnTo>
                  <a:pt x="2844800" y="2843"/>
                </a:lnTo>
                <a:lnTo>
                  <a:pt x="2844800" y="9857"/>
                </a:lnTo>
                <a:lnTo>
                  <a:pt x="2847643" y="12701"/>
                </a:lnTo>
                <a:lnTo>
                  <a:pt x="2892756" y="12701"/>
                </a:lnTo>
                <a:lnTo>
                  <a:pt x="2895600" y="9857"/>
                </a:lnTo>
                <a:lnTo>
                  <a:pt x="2895600" y="2843"/>
                </a:lnTo>
                <a:lnTo>
                  <a:pt x="2892756" y="1"/>
                </a:lnTo>
                <a:close/>
              </a:path>
              <a:path w="6346190" h="12700">
                <a:moveTo>
                  <a:pt x="2803856" y="1"/>
                </a:moveTo>
                <a:lnTo>
                  <a:pt x="2758743" y="1"/>
                </a:lnTo>
                <a:lnTo>
                  <a:pt x="2755900" y="2843"/>
                </a:lnTo>
                <a:lnTo>
                  <a:pt x="2755900" y="9857"/>
                </a:lnTo>
                <a:lnTo>
                  <a:pt x="2758743" y="12701"/>
                </a:lnTo>
                <a:lnTo>
                  <a:pt x="2803856" y="12701"/>
                </a:lnTo>
                <a:lnTo>
                  <a:pt x="2806700" y="9857"/>
                </a:lnTo>
                <a:lnTo>
                  <a:pt x="2806700" y="2843"/>
                </a:lnTo>
                <a:lnTo>
                  <a:pt x="2803856" y="1"/>
                </a:lnTo>
                <a:close/>
              </a:path>
              <a:path w="6346190" h="12700">
                <a:moveTo>
                  <a:pt x="2714957" y="1"/>
                </a:moveTo>
                <a:lnTo>
                  <a:pt x="2669843" y="1"/>
                </a:lnTo>
                <a:lnTo>
                  <a:pt x="2667000" y="2843"/>
                </a:lnTo>
                <a:lnTo>
                  <a:pt x="2667000" y="9857"/>
                </a:lnTo>
                <a:lnTo>
                  <a:pt x="2669843" y="12701"/>
                </a:lnTo>
                <a:lnTo>
                  <a:pt x="2714957" y="12701"/>
                </a:lnTo>
                <a:lnTo>
                  <a:pt x="2717800" y="9857"/>
                </a:lnTo>
                <a:lnTo>
                  <a:pt x="2717800" y="2843"/>
                </a:lnTo>
                <a:lnTo>
                  <a:pt x="2714957" y="1"/>
                </a:lnTo>
                <a:close/>
              </a:path>
              <a:path w="6346190" h="12700">
                <a:moveTo>
                  <a:pt x="2626056" y="1"/>
                </a:moveTo>
                <a:lnTo>
                  <a:pt x="2580943" y="1"/>
                </a:lnTo>
                <a:lnTo>
                  <a:pt x="2578100" y="2843"/>
                </a:lnTo>
                <a:lnTo>
                  <a:pt x="2578100" y="9857"/>
                </a:lnTo>
                <a:lnTo>
                  <a:pt x="2580943" y="12701"/>
                </a:lnTo>
                <a:lnTo>
                  <a:pt x="2626056" y="12701"/>
                </a:lnTo>
                <a:lnTo>
                  <a:pt x="2628900" y="9857"/>
                </a:lnTo>
                <a:lnTo>
                  <a:pt x="2628900" y="2843"/>
                </a:lnTo>
                <a:lnTo>
                  <a:pt x="2626056" y="1"/>
                </a:lnTo>
                <a:close/>
              </a:path>
              <a:path w="6346190" h="12700">
                <a:moveTo>
                  <a:pt x="2537156" y="1"/>
                </a:moveTo>
                <a:lnTo>
                  <a:pt x="2492043" y="1"/>
                </a:lnTo>
                <a:lnTo>
                  <a:pt x="2489200" y="2843"/>
                </a:lnTo>
                <a:lnTo>
                  <a:pt x="2489200" y="9857"/>
                </a:lnTo>
                <a:lnTo>
                  <a:pt x="2492043" y="12701"/>
                </a:lnTo>
                <a:lnTo>
                  <a:pt x="2537156" y="12701"/>
                </a:lnTo>
                <a:lnTo>
                  <a:pt x="2540000" y="9857"/>
                </a:lnTo>
                <a:lnTo>
                  <a:pt x="2540000" y="2843"/>
                </a:lnTo>
                <a:lnTo>
                  <a:pt x="2537156" y="1"/>
                </a:lnTo>
                <a:close/>
              </a:path>
              <a:path w="6346190" h="12700">
                <a:moveTo>
                  <a:pt x="2448256" y="1"/>
                </a:moveTo>
                <a:lnTo>
                  <a:pt x="2403143" y="1"/>
                </a:lnTo>
                <a:lnTo>
                  <a:pt x="2400300" y="2843"/>
                </a:lnTo>
                <a:lnTo>
                  <a:pt x="2400300" y="9857"/>
                </a:lnTo>
                <a:lnTo>
                  <a:pt x="2403143" y="12701"/>
                </a:lnTo>
                <a:lnTo>
                  <a:pt x="2448256" y="12701"/>
                </a:lnTo>
                <a:lnTo>
                  <a:pt x="2451100" y="9857"/>
                </a:lnTo>
                <a:lnTo>
                  <a:pt x="2451100" y="2843"/>
                </a:lnTo>
                <a:lnTo>
                  <a:pt x="2448256" y="1"/>
                </a:lnTo>
                <a:close/>
              </a:path>
              <a:path w="6346190" h="12700">
                <a:moveTo>
                  <a:pt x="2359356" y="1"/>
                </a:moveTo>
                <a:lnTo>
                  <a:pt x="2314243" y="1"/>
                </a:lnTo>
                <a:lnTo>
                  <a:pt x="2311400" y="2843"/>
                </a:lnTo>
                <a:lnTo>
                  <a:pt x="2311400" y="9857"/>
                </a:lnTo>
                <a:lnTo>
                  <a:pt x="2314243" y="12701"/>
                </a:lnTo>
                <a:lnTo>
                  <a:pt x="2359356" y="12701"/>
                </a:lnTo>
                <a:lnTo>
                  <a:pt x="2362200" y="9857"/>
                </a:lnTo>
                <a:lnTo>
                  <a:pt x="2362200" y="2843"/>
                </a:lnTo>
                <a:lnTo>
                  <a:pt x="2359356" y="1"/>
                </a:lnTo>
                <a:close/>
              </a:path>
              <a:path w="6346190" h="12700">
                <a:moveTo>
                  <a:pt x="2270457" y="1"/>
                </a:moveTo>
                <a:lnTo>
                  <a:pt x="2225343" y="1"/>
                </a:lnTo>
                <a:lnTo>
                  <a:pt x="2222500" y="2843"/>
                </a:lnTo>
                <a:lnTo>
                  <a:pt x="2222500" y="9857"/>
                </a:lnTo>
                <a:lnTo>
                  <a:pt x="2225343" y="12701"/>
                </a:lnTo>
                <a:lnTo>
                  <a:pt x="2270457" y="12701"/>
                </a:lnTo>
                <a:lnTo>
                  <a:pt x="2273300" y="9857"/>
                </a:lnTo>
                <a:lnTo>
                  <a:pt x="2273300" y="2843"/>
                </a:lnTo>
                <a:lnTo>
                  <a:pt x="2270457" y="1"/>
                </a:lnTo>
                <a:close/>
              </a:path>
              <a:path w="6346190" h="12700">
                <a:moveTo>
                  <a:pt x="2181556" y="1"/>
                </a:moveTo>
                <a:lnTo>
                  <a:pt x="2136443" y="1"/>
                </a:lnTo>
                <a:lnTo>
                  <a:pt x="2133600" y="2843"/>
                </a:lnTo>
                <a:lnTo>
                  <a:pt x="2133600" y="9857"/>
                </a:lnTo>
                <a:lnTo>
                  <a:pt x="2136443" y="12701"/>
                </a:lnTo>
                <a:lnTo>
                  <a:pt x="2181556" y="12701"/>
                </a:lnTo>
                <a:lnTo>
                  <a:pt x="2184400" y="9857"/>
                </a:lnTo>
                <a:lnTo>
                  <a:pt x="2184400" y="2843"/>
                </a:lnTo>
                <a:lnTo>
                  <a:pt x="2181556" y="1"/>
                </a:lnTo>
                <a:close/>
              </a:path>
              <a:path w="6346190" h="12700">
                <a:moveTo>
                  <a:pt x="2092656" y="0"/>
                </a:moveTo>
                <a:lnTo>
                  <a:pt x="2047543" y="0"/>
                </a:lnTo>
                <a:lnTo>
                  <a:pt x="2044700" y="2843"/>
                </a:lnTo>
                <a:lnTo>
                  <a:pt x="2044700" y="9857"/>
                </a:lnTo>
                <a:lnTo>
                  <a:pt x="2047543" y="12700"/>
                </a:lnTo>
                <a:lnTo>
                  <a:pt x="2092656" y="12700"/>
                </a:lnTo>
                <a:lnTo>
                  <a:pt x="2095500" y="9857"/>
                </a:lnTo>
                <a:lnTo>
                  <a:pt x="2095500" y="2843"/>
                </a:lnTo>
                <a:lnTo>
                  <a:pt x="2092656" y="0"/>
                </a:lnTo>
                <a:close/>
              </a:path>
              <a:path w="6346190" h="12700">
                <a:moveTo>
                  <a:pt x="2003756" y="0"/>
                </a:moveTo>
                <a:lnTo>
                  <a:pt x="1958643" y="0"/>
                </a:lnTo>
                <a:lnTo>
                  <a:pt x="1955800" y="2843"/>
                </a:lnTo>
                <a:lnTo>
                  <a:pt x="1955800" y="9857"/>
                </a:lnTo>
                <a:lnTo>
                  <a:pt x="1958643" y="12700"/>
                </a:lnTo>
                <a:lnTo>
                  <a:pt x="2003756" y="12700"/>
                </a:lnTo>
                <a:lnTo>
                  <a:pt x="2006600" y="9857"/>
                </a:lnTo>
                <a:lnTo>
                  <a:pt x="2006600" y="2843"/>
                </a:lnTo>
                <a:lnTo>
                  <a:pt x="2003756" y="0"/>
                </a:lnTo>
                <a:close/>
              </a:path>
              <a:path w="6346190" h="12700">
                <a:moveTo>
                  <a:pt x="1914856" y="0"/>
                </a:moveTo>
                <a:lnTo>
                  <a:pt x="1869743" y="0"/>
                </a:lnTo>
                <a:lnTo>
                  <a:pt x="1866900" y="2843"/>
                </a:lnTo>
                <a:lnTo>
                  <a:pt x="1866900" y="9857"/>
                </a:lnTo>
                <a:lnTo>
                  <a:pt x="1869743" y="12700"/>
                </a:lnTo>
                <a:lnTo>
                  <a:pt x="1914856" y="12700"/>
                </a:lnTo>
                <a:lnTo>
                  <a:pt x="1917700" y="9857"/>
                </a:lnTo>
                <a:lnTo>
                  <a:pt x="1917700" y="2843"/>
                </a:lnTo>
                <a:lnTo>
                  <a:pt x="1914856" y="0"/>
                </a:lnTo>
                <a:close/>
              </a:path>
              <a:path w="6346190" h="12700">
                <a:moveTo>
                  <a:pt x="1825956" y="0"/>
                </a:moveTo>
                <a:lnTo>
                  <a:pt x="1780843" y="0"/>
                </a:lnTo>
                <a:lnTo>
                  <a:pt x="1778000" y="2843"/>
                </a:lnTo>
                <a:lnTo>
                  <a:pt x="1778000" y="9857"/>
                </a:lnTo>
                <a:lnTo>
                  <a:pt x="1780843" y="12700"/>
                </a:lnTo>
                <a:lnTo>
                  <a:pt x="1825956" y="12700"/>
                </a:lnTo>
                <a:lnTo>
                  <a:pt x="1828800" y="9857"/>
                </a:lnTo>
                <a:lnTo>
                  <a:pt x="1828800" y="2843"/>
                </a:lnTo>
                <a:lnTo>
                  <a:pt x="1825956" y="0"/>
                </a:lnTo>
                <a:close/>
              </a:path>
              <a:path w="6346190" h="12700">
                <a:moveTo>
                  <a:pt x="1737056" y="0"/>
                </a:moveTo>
                <a:lnTo>
                  <a:pt x="1691943" y="0"/>
                </a:lnTo>
                <a:lnTo>
                  <a:pt x="1689100" y="2843"/>
                </a:lnTo>
                <a:lnTo>
                  <a:pt x="1689100" y="9857"/>
                </a:lnTo>
                <a:lnTo>
                  <a:pt x="1691943" y="12700"/>
                </a:lnTo>
                <a:lnTo>
                  <a:pt x="1737056" y="12700"/>
                </a:lnTo>
                <a:lnTo>
                  <a:pt x="1739900" y="9857"/>
                </a:lnTo>
                <a:lnTo>
                  <a:pt x="1739900" y="2843"/>
                </a:lnTo>
                <a:lnTo>
                  <a:pt x="1737056" y="0"/>
                </a:lnTo>
                <a:close/>
              </a:path>
              <a:path w="6346190" h="12700">
                <a:moveTo>
                  <a:pt x="1648156" y="0"/>
                </a:moveTo>
                <a:lnTo>
                  <a:pt x="1603043" y="0"/>
                </a:lnTo>
                <a:lnTo>
                  <a:pt x="1600200" y="2843"/>
                </a:lnTo>
                <a:lnTo>
                  <a:pt x="1600200" y="9857"/>
                </a:lnTo>
                <a:lnTo>
                  <a:pt x="1603043" y="12700"/>
                </a:lnTo>
                <a:lnTo>
                  <a:pt x="1648156" y="12700"/>
                </a:lnTo>
                <a:lnTo>
                  <a:pt x="1651000" y="9857"/>
                </a:lnTo>
                <a:lnTo>
                  <a:pt x="1651000" y="2843"/>
                </a:lnTo>
                <a:lnTo>
                  <a:pt x="1648156" y="0"/>
                </a:lnTo>
                <a:close/>
              </a:path>
              <a:path w="6346190" h="12700">
                <a:moveTo>
                  <a:pt x="1559256" y="0"/>
                </a:moveTo>
                <a:lnTo>
                  <a:pt x="1514143" y="0"/>
                </a:lnTo>
                <a:lnTo>
                  <a:pt x="1511300" y="2843"/>
                </a:lnTo>
                <a:lnTo>
                  <a:pt x="1511300" y="9857"/>
                </a:lnTo>
                <a:lnTo>
                  <a:pt x="1514143" y="12700"/>
                </a:lnTo>
                <a:lnTo>
                  <a:pt x="1559256" y="12700"/>
                </a:lnTo>
                <a:lnTo>
                  <a:pt x="1562100" y="9857"/>
                </a:lnTo>
                <a:lnTo>
                  <a:pt x="1562100" y="2843"/>
                </a:lnTo>
                <a:lnTo>
                  <a:pt x="1559256" y="0"/>
                </a:lnTo>
                <a:close/>
              </a:path>
              <a:path w="6346190" h="12700">
                <a:moveTo>
                  <a:pt x="1470356" y="0"/>
                </a:moveTo>
                <a:lnTo>
                  <a:pt x="1425243" y="0"/>
                </a:lnTo>
                <a:lnTo>
                  <a:pt x="1422400" y="2843"/>
                </a:lnTo>
                <a:lnTo>
                  <a:pt x="1422400" y="9857"/>
                </a:lnTo>
                <a:lnTo>
                  <a:pt x="1425243" y="12700"/>
                </a:lnTo>
                <a:lnTo>
                  <a:pt x="1470356" y="12700"/>
                </a:lnTo>
                <a:lnTo>
                  <a:pt x="1473200" y="9857"/>
                </a:lnTo>
                <a:lnTo>
                  <a:pt x="1473200" y="2843"/>
                </a:lnTo>
                <a:lnTo>
                  <a:pt x="1470356" y="0"/>
                </a:lnTo>
                <a:close/>
              </a:path>
              <a:path w="6346190" h="12700">
                <a:moveTo>
                  <a:pt x="1381456" y="0"/>
                </a:moveTo>
                <a:lnTo>
                  <a:pt x="1336343" y="0"/>
                </a:lnTo>
                <a:lnTo>
                  <a:pt x="1333500" y="2843"/>
                </a:lnTo>
                <a:lnTo>
                  <a:pt x="1333500" y="9857"/>
                </a:lnTo>
                <a:lnTo>
                  <a:pt x="1336343" y="12700"/>
                </a:lnTo>
                <a:lnTo>
                  <a:pt x="1381456" y="12700"/>
                </a:lnTo>
                <a:lnTo>
                  <a:pt x="1384300" y="9857"/>
                </a:lnTo>
                <a:lnTo>
                  <a:pt x="1384300" y="2843"/>
                </a:lnTo>
                <a:lnTo>
                  <a:pt x="1381456" y="0"/>
                </a:lnTo>
                <a:close/>
              </a:path>
              <a:path w="6346190" h="12700">
                <a:moveTo>
                  <a:pt x="1292556" y="0"/>
                </a:moveTo>
                <a:lnTo>
                  <a:pt x="1247443" y="0"/>
                </a:lnTo>
                <a:lnTo>
                  <a:pt x="1244600" y="2843"/>
                </a:lnTo>
                <a:lnTo>
                  <a:pt x="1244600" y="9857"/>
                </a:lnTo>
                <a:lnTo>
                  <a:pt x="1247443" y="12700"/>
                </a:lnTo>
                <a:lnTo>
                  <a:pt x="1292556" y="12700"/>
                </a:lnTo>
                <a:lnTo>
                  <a:pt x="1295400" y="9857"/>
                </a:lnTo>
                <a:lnTo>
                  <a:pt x="1295400" y="2843"/>
                </a:lnTo>
                <a:lnTo>
                  <a:pt x="1292556" y="0"/>
                </a:lnTo>
                <a:close/>
              </a:path>
              <a:path w="6346190" h="12700">
                <a:moveTo>
                  <a:pt x="1203656" y="0"/>
                </a:moveTo>
                <a:lnTo>
                  <a:pt x="1158543" y="0"/>
                </a:lnTo>
                <a:lnTo>
                  <a:pt x="1155700" y="2843"/>
                </a:lnTo>
                <a:lnTo>
                  <a:pt x="1155700" y="9857"/>
                </a:lnTo>
                <a:lnTo>
                  <a:pt x="1158543" y="12700"/>
                </a:lnTo>
                <a:lnTo>
                  <a:pt x="1203656" y="12700"/>
                </a:lnTo>
                <a:lnTo>
                  <a:pt x="1206500" y="9857"/>
                </a:lnTo>
                <a:lnTo>
                  <a:pt x="1206500" y="2843"/>
                </a:lnTo>
                <a:lnTo>
                  <a:pt x="1203656" y="0"/>
                </a:lnTo>
                <a:close/>
              </a:path>
              <a:path w="6346190" h="12700">
                <a:moveTo>
                  <a:pt x="1114756" y="0"/>
                </a:moveTo>
                <a:lnTo>
                  <a:pt x="1069643" y="0"/>
                </a:lnTo>
                <a:lnTo>
                  <a:pt x="1066800" y="2843"/>
                </a:lnTo>
                <a:lnTo>
                  <a:pt x="1066800" y="9857"/>
                </a:lnTo>
                <a:lnTo>
                  <a:pt x="1069643" y="12700"/>
                </a:lnTo>
                <a:lnTo>
                  <a:pt x="1114756" y="12700"/>
                </a:lnTo>
                <a:lnTo>
                  <a:pt x="1117600" y="9857"/>
                </a:lnTo>
                <a:lnTo>
                  <a:pt x="1117600" y="2843"/>
                </a:lnTo>
                <a:lnTo>
                  <a:pt x="1114756" y="0"/>
                </a:lnTo>
                <a:close/>
              </a:path>
              <a:path w="6346190" h="12700">
                <a:moveTo>
                  <a:pt x="1025856" y="0"/>
                </a:moveTo>
                <a:lnTo>
                  <a:pt x="980743" y="0"/>
                </a:lnTo>
                <a:lnTo>
                  <a:pt x="977900" y="2843"/>
                </a:lnTo>
                <a:lnTo>
                  <a:pt x="977900" y="9857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700" y="9857"/>
                </a:lnTo>
                <a:lnTo>
                  <a:pt x="1028700" y="2843"/>
                </a:lnTo>
                <a:lnTo>
                  <a:pt x="1025856" y="0"/>
                </a:lnTo>
                <a:close/>
              </a:path>
              <a:path w="6346190" h="12700">
                <a:moveTo>
                  <a:pt x="936956" y="0"/>
                </a:moveTo>
                <a:lnTo>
                  <a:pt x="891843" y="0"/>
                </a:lnTo>
                <a:lnTo>
                  <a:pt x="889000" y="2843"/>
                </a:lnTo>
                <a:lnTo>
                  <a:pt x="889000" y="9857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800" y="9857"/>
                </a:lnTo>
                <a:lnTo>
                  <a:pt x="939800" y="2843"/>
                </a:lnTo>
                <a:lnTo>
                  <a:pt x="936956" y="0"/>
                </a:lnTo>
                <a:close/>
              </a:path>
              <a:path w="6346190" h="12700">
                <a:moveTo>
                  <a:pt x="848056" y="0"/>
                </a:moveTo>
                <a:lnTo>
                  <a:pt x="802943" y="0"/>
                </a:lnTo>
                <a:lnTo>
                  <a:pt x="800100" y="2843"/>
                </a:lnTo>
                <a:lnTo>
                  <a:pt x="800100" y="9857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900" y="9857"/>
                </a:lnTo>
                <a:lnTo>
                  <a:pt x="850900" y="2843"/>
                </a:lnTo>
                <a:lnTo>
                  <a:pt x="848056" y="0"/>
                </a:lnTo>
                <a:close/>
              </a:path>
              <a:path w="6346190" h="12700">
                <a:moveTo>
                  <a:pt x="759156" y="0"/>
                </a:moveTo>
                <a:lnTo>
                  <a:pt x="714043" y="0"/>
                </a:lnTo>
                <a:lnTo>
                  <a:pt x="711200" y="2843"/>
                </a:lnTo>
                <a:lnTo>
                  <a:pt x="711200" y="9857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2000" y="9857"/>
                </a:lnTo>
                <a:lnTo>
                  <a:pt x="762000" y="2843"/>
                </a:lnTo>
                <a:lnTo>
                  <a:pt x="759156" y="0"/>
                </a:lnTo>
                <a:close/>
              </a:path>
              <a:path w="6346190" h="12700">
                <a:moveTo>
                  <a:pt x="670256" y="0"/>
                </a:moveTo>
                <a:lnTo>
                  <a:pt x="625143" y="0"/>
                </a:lnTo>
                <a:lnTo>
                  <a:pt x="622300" y="2843"/>
                </a:lnTo>
                <a:lnTo>
                  <a:pt x="622300" y="9857"/>
                </a:lnTo>
                <a:lnTo>
                  <a:pt x="625143" y="12700"/>
                </a:lnTo>
                <a:lnTo>
                  <a:pt x="670256" y="12700"/>
                </a:lnTo>
                <a:lnTo>
                  <a:pt x="673100" y="9857"/>
                </a:lnTo>
                <a:lnTo>
                  <a:pt x="673100" y="2843"/>
                </a:lnTo>
                <a:lnTo>
                  <a:pt x="670256" y="0"/>
                </a:lnTo>
                <a:close/>
              </a:path>
              <a:path w="6346190" h="12700">
                <a:moveTo>
                  <a:pt x="581356" y="0"/>
                </a:moveTo>
                <a:lnTo>
                  <a:pt x="536243" y="0"/>
                </a:lnTo>
                <a:lnTo>
                  <a:pt x="533400" y="2843"/>
                </a:lnTo>
                <a:lnTo>
                  <a:pt x="533400" y="9857"/>
                </a:lnTo>
                <a:lnTo>
                  <a:pt x="536243" y="12700"/>
                </a:lnTo>
                <a:lnTo>
                  <a:pt x="581356" y="12700"/>
                </a:lnTo>
                <a:lnTo>
                  <a:pt x="584200" y="9857"/>
                </a:lnTo>
                <a:lnTo>
                  <a:pt x="584200" y="2843"/>
                </a:lnTo>
                <a:lnTo>
                  <a:pt x="581356" y="0"/>
                </a:lnTo>
                <a:close/>
              </a:path>
              <a:path w="6346190" h="12700">
                <a:moveTo>
                  <a:pt x="492456" y="0"/>
                </a:moveTo>
                <a:lnTo>
                  <a:pt x="447343" y="0"/>
                </a:lnTo>
                <a:lnTo>
                  <a:pt x="444500" y="2843"/>
                </a:lnTo>
                <a:lnTo>
                  <a:pt x="444500" y="9857"/>
                </a:lnTo>
                <a:lnTo>
                  <a:pt x="447343" y="12700"/>
                </a:lnTo>
                <a:lnTo>
                  <a:pt x="492456" y="12700"/>
                </a:lnTo>
                <a:lnTo>
                  <a:pt x="495300" y="9857"/>
                </a:lnTo>
                <a:lnTo>
                  <a:pt x="495300" y="2843"/>
                </a:lnTo>
                <a:lnTo>
                  <a:pt x="492456" y="0"/>
                </a:lnTo>
                <a:close/>
              </a:path>
              <a:path w="6346190" h="12700">
                <a:moveTo>
                  <a:pt x="403556" y="0"/>
                </a:moveTo>
                <a:lnTo>
                  <a:pt x="358443" y="0"/>
                </a:lnTo>
                <a:lnTo>
                  <a:pt x="355600" y="2843"/>
                </a:lnTo>
                <a:lnTo>
                  <a:pt x="355600" y="9857"/>
                </a:lnTo>
                <a:lnTo>
                  <a:pt x="358443" y="12700"/>
                </a:lnTo>
                <a:lnTo>
                  <a:pt x="403556" y="12700"/>
                </a:lnTo>
                <a:lnTo>
                  <a:pt x="406400" y="9857"/>
                </a:lnTo>
                <a:lnTo>
                  <a:pt x="406400" y="2843"/>
                </a:lnTo>
                <a:lnTo>
                  <a:pt x="403556" y="0"/>
                </a:lnTo>
                <a:close/>
              </a:path>
              <a:path w="6346190" h="12700">
                <a:moveTo>
                  <a:pt x="314656" y="0"/>
                </a:moveTo>
                <a:lnTo>
                  <a:pt x="269543" y="0"/>
                </a:lnTo>
                <a:lnTo>
                  <a:pt x="266700" y="2843"/>
                </a:lnTo>
                <a:lnTo>
                  <a:pt x="266700" y="9857"/>
                </a:lnTo>
                <a:lnTo>
                  <a:pt x="269543" y="12700"/>
                </a:lnTo>
                <a:lnTo>
                  <a:pt x="314656" y="12700"/>
                </a:lnTo>
                <a:lnTo>
                  <a:pt x="317500" y="9857"/>
                </a:lnTo>
                <a:lnTo>
                  <a:pt x="317500" y="2843"/>
                </a:lnTo>
                <a:lnTo>
                  <a:pt x="314656" y="0"/>
                </a:lnTo>
                <a:close/>
              </a:path>
              <a:path w="6346190" h="12700">
                <a:moveTo>
                  <a:pt x="225756" y="0"/>
                </a:moveTo>
                <a:lnTo>
                  <a:pt x="180643" y="0"/>
                </a:lnTo>
                <a:lnTo>
                  <a:pt x="177800" y="2843"/>
                </a:lnTo>
                <a:lnTo>
                  <a:pt x="177800" y="9857"/>
                </a:lnTo>
                <a:lnTo>
                  <a:pt x="180643" y="12700"/>
                </a:lnTo>
                <a:lnTo>
                  <a:pt x="225756" y="12700"/>
                </a:lnTo>
                <a:lnTo>
                  <a:pt x="228600" y="9857"/>
                </a:lnTo>
                <a:lnTo>
                  <a:pt x="228600" y="2843"/>
                </a:lnTo>
                <a:lnTo>
                  <a:pt x="225756" y="0"/>
                </a:lnTo>
                <a:close/>
              </a:path>
              <a:path w="6346190" h="12700">
                <a:moveTo>
                  <a:pt x="136856" y="0"/>
                </a:moveTo>
                <a:lnTo>
                  <a:pt x="91743" y="0"/>
                </a:lnTo>
                <a:lnTo>
                  <a:pt x="88900" y="2843"/>
                </a:lnTo>
                <a:lnTo>
                  <a:pt x="88900" y="9857"/>
                </a:lnTo>
                <a:lnTo>
                  <a:pt x="91743" y="12700"/>
                </a:lnTo>
                <a:lnTo>
                  <a:pt x="136856" y="12700"/>
                </a:lnTo>
                <a:lnTo>
                  <a:pt x="139700" y="9857"/>
                </a:lnTo>
                <a:lnTo>
                  <a:pt x="139700" y="2843"/>
                </a:lnTo>
                <a:lnTo>
                  <a:pt x="136856" y="0"/>
                </a:lnTo>
                <a:close/>
              </a:path>
              <a:path w="6346190" h="12700">
                <a:moveTo>
                  <a:pt x="47956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7"/>
                </a:lnTo>
                <a:lnTo>
                  <a:pt x="2843" y="12700"/>
                </a:lnTo>
                <a:lnTo>
                  <a:pt x="47956" y="12700"/>
                </a:lnTo>
                <a:lnTo>
                  <a:pt x="50800" y="9857"/>
                </a:lnTo>
                <a:lnTo>
                  <a:pt x="50800" y="2843"/>
                </a:lnTo>
                <a:lnTo>
                  <a:pt x="47956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133259" y="2439139"/>
            <a:ext cx="6346190" cy="12700"/>
          </a:xfrm>
          <a:custGeom>
            <a:avLst/>
            <a:gdLst/>
            <a:ahLst/>
            <a:cxnLst/>
            <a:rect l="l" t="t" r="r" b="b"/>
            <a:pathLst>
              <a:path w="6346190" h="12700">
                <a:moveTo>
                  <a:pt x="6342777" y="1"/>
                </a:moveTo>
                <a:lnTo>
                  <a:pt x="6314743" y="1"/>
                </a:lnTo>
                <a:lnTo>
                  <a:pt x="6311900" y="2843"/>
                </a:lnTo>
                <a:lnTo>
                  <a:pt x="6311900" y="9857"/>
                </a:lnTo>
                <a:lnTo>
                  <a:pt x="6314743" y="12701"/>
                </a:lnTo>
                <a:lnTo>
                  <a:pt x="6342777" y="12701"/>
                </a:lnTo>
                <a:lnTo>
                  <a:pt x="6345619" y="9857"/>
                </a:lnTo>
                <a:lnTo>
                  <a:pt x="6345619" y="2843"/>
                </a:lnTo>
                <a:lnTo>
                  <a:pt x="6342777" y="1"/>
                </a:lnTo>
                <a:close/>
              </a:path>
              <a:path w="6346190" h="12700">
                <a:moveTo>
                  <a:pt x="6270956" y="1"/>
                </a:moveTo>
                <a:lnTo>
                  <a:pt x="6225843" y="1"/>
                </a:lnTo>
                <a:lnTo>
                  <a:pt x="6223000" y="2843"/>
                </a:lnTo>
                <a:lnTo>
                  <a:pt x="6223000" y="9857"/>
                </a:lnTo>
                <a:lnTo>
                  <a:pt x="6225843" y="12701"/>
                </a:lnTo>
                <a:lnTo>
                  <a:pt x="6270956" y="12701"/>
                </a:lnTo>
                <a:lnTo>
                  <a:pt x="6273800" y="9857"/>
                </a:lnTo>
                <a:lnTo>
                  <a:pt x="6273800" y="2843"/>
                </a:lnTo>
                <a:lnTo>
                  <a:pt x="6270956" y="1"/>
                </a:lnTo>
                <a:close/>
              </a:path>
              <a:path w="6346190" h="12700">
                <a:moveTo>
                  <a:pt x="6182056" y="1"/>
                </a:moveTo>
                <a:lnTo>
                  <a:pt x="6136943" y="1"/>
                </a:lnTo>
                <a:lnTo>
                  <a:pt x="6134100" y="2843"/>
                </a:lnTo>
                <a:lnTo>
                  <a:pt x="6134100" y="9857"/>
                </a:lnTo>
                <a:lnTo>
                  <a:pt x="6136943" y="12701"/>
                </a:lnTo>
                <a:lnTo>
                  <a:pt x="6182056" y="12701"/>
                </a:lnTo>
                <a:lnTo>
                  <a:pt x="6184900" y="9857"/>
                </a:lnTo>
                <a:lnTo>
                  <a:pt x="6184900" y="2843"/>
                </a:lnTo>
                <a:lnTo>
                  <a:pt x="6182056" y="1"/>
                </a:lnTo>
                <a:close/>
              </a:path>
              <a:path w="6346190" h="12700">
                <a:moveTo>
                  <a:pt x="6093156" y="1"/>
                </a:moveTo>
                <a:lnTo>
                  <a:pt x="6048043" y="1"/>
                </a:lnTo>
                <a:lnTo>
                  <a:pt x="6045200" y="2843"/>
                </a:lnTo>
                <a:lnTo>
                  <a:pt x="6045200" y="9857"/>
                </a:lnTo>
                <a:lnTo>
                  <a:pt x="6048043" y="12701"/>
                </a:lnTo>
                <a:lnTo>
                  <a:pt x="6093156" y="12701"/>
                </a:lnTo>
                <a:lnTo>
                  <a:pt x="6096000" y="9857"/>
                </a:lnTo>
                <a:lnTo>
                  <a:pt x="6096000" y="2843"/>
                </a:lnTo>
                <a:lnTo>
                  <a:pt x="6093156" y="1"/>
                </a:lnTo>
                <a:close/>
              </a:path>
              <a:path w="6346190" h="12700">
                <a:moveTo>
                  <a:pt x="6004256" y="1"/>
                </a:moveTo>
                <a:lnTo>
                  <a:pt x="5959143" y="1"/>
                </a:lnTo>
                <a:lnTo>
                  <a:pt x="5956300" y="2843"/>
                </a:lnTo>
                <a:lnTo>
                  <a:pt x="5956300" y="9857"/>
                </a:lnTo>
                <a:lnTo>
                  <a:pt x="5959143" y="12701"/>
                </a:lnTo>
                <a:lnTo>
                  <a:pt x="6004256" y="12701"/>
                </a:lnTo>
                <a:lnTo>
                  <a:pt x="6007100" y="9857"/>
                </a:lnTo>
                <a:lnTo>
                  <a:pt x="6007100" y="2843"/>
                </a:lnTo>
                <a:lnTo>
                  <a:pt x="6004256" y="1"/>
                </a:lnTo>
                <a:close/>
              </a:path>
              <a:path w="6346190" h="12700">
                <a:moveTo>
                  <a:pt x="5915356" y="1"/>
                </a:moveTo>
                <a:lnTo>
                  <a:pt x="5870243" y="1"/>
                </a:lnTo>
                <a:lnTo>
                  <a:pt x="5867400" y="2843"/>
                </a:lnTo>
                <a:lnTo>
                  <a:pt x="5867400" y="9857"/>
                </a:lnTo>
                <a:lnTo>
                  <a:pt x="5870243" y="12701"/>
                </a:lnTo>
                <a:lnTo>
                  <a:pt x="5915356" y="12701"/>
                </a:lnTo>
                <a:lnTo>
                  <a:pt x="5918200" y="9857"/>
                </a:lnTo>
                <a:lnTo>
                  <a:pt x="5918200" y="2843"/>
                </a:lnTo>
                <a:lnTo>
                  <a:pt x="5915356" y="1"/>
                </a:lnTo>
                <a:close/>
              </a:path>
              <a:path w="6346190" h="12700">
                <a:moveTo>
                  <a:pt x="5826456" y="1"/>
                </a:moveTo>
                <a:lnTo>
                  <a:pt x="5781343" y="1"/>
                </a:lnTo>
                <a:lnTo>
                  <a:pt x="5778500" y="2843"/>
                </a:lnTo>
                <a:lnTo>
                  <a:pt x="5778500" y="9857"/>
                </a:lnTo>
                <a:lnTo>
                  <a:pt x="5781343" y="12701"/>
                </a:lnTo>
                <a:lnTo>
                  <a:pt x="5826456" y="12701"/>
                </a:lnTo>
                <a:lnTo>
                  <a:pt x="5829300" y="9857"/>
                </a:lnTo>
                <a:lnTo>
                  <a:pt x="5829300" y="2843"/>
                </a:lnTo>
                <a:lnTo>
                  <a:pt x="5826456" y="1"/>
                </a:lnTo>
                <a:close/>
              </a:path>
              <a:path w="6346190" h="12700">
                <a:moveTo>
                  <a:pt x="5737556" y="1"/>
                </a:moveTo>
                <a:lnTo>
                  <a:pt x="5692443" y="1"/>
                </a:lnTo>
                <a:lnTo>
                  <a:pt x="5689600" y="2843"/>
                </a:lnTo>
                <a:lnTo>
                  <a:pt x="5689600" y="9857"/>
                </a:lnTo>
                <a:lnTo>
                  <a:pt x="5692443" y="12701"/>
                </a:lnTo>
                <a:lnTo>
                  <a:pt x="5737556" y="12701"/>
                </a:lnTo>
                <a:lnTo>
                  <a:pt x="5740400" y="9857"/>
                </a:lnTo>
                <a:lnTo>
                  <a:pt x="5740400" y="2843"/>
                </a:lnTo>
                <a:lnTo>
                  <a:pt x="5737556" y="1"/>
                </a:lnTo>
                <a:close/>
              </a:path>
              <a:path w="6346190" h="12700">
                <a:moveTo>
                  <a:pt x="5648656" y="1"/>
                </a:moveTo>
                <a:lnTo>
                  <a:pt x="5603543" y="1"/>
                </a:lnTo>
                <a:lnTo>
                  <a:pt x="5600700" y="2843"/>
                </a:lnTo>
                <a:lnTo>
                  <a:pt x="5600700" y="9857"/>
                </a:lnTo>
                <a:lnTo>
                  <a:pt x="5603543" y="12701"/>
                </a:lnTo>
                <a:lnTo>
                  <a:pt x="5648656" y="12701"/>
                </a:lnTo>
                <a:lnTo>
                  <a:pt x="5651500" y="9857"/>
                </a:lnTo>
                <a:lnTo>
                  <a:pt x="5651500" y="2843"/>
                </a:lnTo>
                <a:lnTo>
                  <a:pt x="5648656" y="1"/>
                </a:lnTo>
                <a:close/>
              </a:path>
              <a:path w="6346190" h="12700">
                <a:moveTo>
                  <a:pt x="5559756" y="1"/>
                </a:moveTo>
                <a:lnTo>
                  <a:pt x="5514643" y="1"/>
                </a:lnTo>
                <a:lnTo>
                  <a:pt x="5511800" y="2843"/>
                </a:lnTo>
                <a:lnTo>
                  <a:pt x="5511800" y="9857"/>
                </a:lnTo>
                <a:lnTo>
                  <a:pt x="5514643" y="12701"/>
                </a:lnTo>
                <a:lnTo>
                  <a:pt x="5559756" y="12701"/>
                </a:lnTo>
                <a:lnTo>
                  <a:pt x="5562600" y="9857"/>
                </a:lnTo>
                <a:lnTo>
                  <a:pt x="5562600" y="2843"/>
                </a:lnTo>
                <a:lnTo>
                  <a:pt x="5559756" y="1"/>
                </a:lnTo>
                <a:close/>
              </a:path>
              <a:path w="6346190" h="12700">
                <a:moveTo>
                  <a:pt x="5470856" y="0"/>
                </a:moveTo>
                <a:lnTo>
                  <a:pt x="5425743" y="0"/>
                </a:lnTo>
                <a:lnTo>
                  <a:pt x="5422900" y="2843"/>
                </a:lnTo>
                <a:lnTo>
                  <a:pt x="5422900" y="9857"/>
                </a:lnTo>
                <a:lnTo>
                  <a:pt x="5425743" y="12700"/>
                </a:lnTo>
                <a:lnTo>
                  <a:pt x="5470856" y="12700"/>
                </a:lnTo>
                <a:lnTo>
                  <a:pt x="5473700" y="9857"/>
                </a:lnTo>
                <a:lnTo>
                  <a:pt x="5473700" y="2843"/>
                </a:lnTo>
                <a:lnTo>
                  <a:pt x="5470856" y="0"/>
                </a:lnTo>
                <a:close/>
              </a:path>
              <a:path w="6346190" h="12700">
                <a:moveTo>
                  <a:pt x="5381956" y="0"/>
                </a:moveTo>
                <a:lnTo>
                  <a:pt x="5336843" y="0"/>
                </a:lnTo>
                <a:lnTo>
                  <a:pt x="5334000" y="2843"/>
                </a:lnTo>
                <a:lnTo>
                  <a:pt x="5334000" y="9857"/>
                </a:lnTo>
                <a:lnTo>
                  <a:pt x="5336843" y="12700"/>
                </a:lnTo>
                <a:lnTo>
                  <a:pt x="5381956" y="12700"/>
                </a:lnTo>
                <a:lnTo>
                  <a:pt x="5384800" y="9857"/>
                </a:lnTo>
                <a:lnTo>
                  <a:pt x="5384800" y="2843"/>
                </a:lnTo>
                <a:lnTo>
                  <a:pt x="5381956" y="0"/>
                </a:lnTo>
                <a:close/>
              </a:path>
              <a:path w="6346190" h="12700">
                <a:moveTo>
                  <a:pt x="5293056" y="0"/>
                </a:moveTo>
                <a:lnTo>
                  <a:pt x="5247943" y="0"/>
                </a:lnTo>
                <a:lnTo>
                  <a:pt x="5245100" y="2843"/>
                </a:lnTo>
                <a:lnTo>
                  <a:pt x="5245100" y="9857"/>
                </a:lnTo>
                <a:lnTo>
                  <a:pt x="5247943" y="12700"/>
                </a:lnTo>
                <a:lnTo>
                  <a:pt x="5293056" y="12700"/>
                </a:lnTo>
                <a:lnTo>
                  <a:pt x="5295900" y="9857"/>
                </a:lnTo>
                <a:lnTo>
                  <a:pt x="5295900" y="2843"/>
                </a:lnTo>
                <a:lnTo>
                  <a:pt x="5293056" y="0"/>
                </a:lnTo>
                <a:close/>
              </a:path>
              <a:path w="6346190" h="12700">
                <a:moveTo>
                  <a:pt x="5204156" y="0"/>
                </a:moveTo>
                <a:lnTo>
                  <a:pt x="5159043" y="0"/>
                </a:lnTo>
                <a:lnTo>
                  <a:pt x="5156200" y="2843"/>
                </a:lnTo>
                <a:lnTo>
                  <a:pt x="5156200" y="9857"/>
                </a:lnTo>
                <a:lnTo>
                  <a:pt x="5159043" y="12700"/>
                </a:lnTo>
                <a:lnTo>
                  <a:pt x="5204156" y="12700"/>
                </a:lnTo>
                <a:lnTo>
                  <a:pt x="5207000" y="9857"/>
                </a:lnTo>
                <a:lnTo>
                  <a:pt x="5207000" y="2843"/>
                </a:lnTo>
                <a:lnTo>
                  <a:pt x="5204156" y="0"/>
                </a:lnTo>
                <a:close/>
              </a:path>
              <a:path w="6346190" h="12700">
                <a:moveTo>
                  <a:pt x="5115256" y="0"/>
                </a:moveTo>
                <a:lnTo>
                  <a:pt x="5070143" y="0"/>
                </a:lnTo>
                <a:lnTo>
                  <a:pt x="5067300" y="2843"/>
                </a:lnTo>
                <a:lnTo>
                  <a:pt x="5067300" y="9857"/>
                </a:lnTo>
                <a:lnTo>
                  <a:pt x="5070143" y="12700"/>
                </a:lnTo>
                <a:lnTo>
                  <a:pt x="5115256" y="12700"/>
                </a:lnTo>
                <a:lnTo>
                  <a:pt x="5118100" y="9857"/>
                </a:lnTo>
                <a:lnTo>
                  <a:pt x="5118100" y="2843"/>
                </a:lnTo>
                <a:lnTo>
                  <a:pt x="5115256" y="0"/>
                </a:lnTo>
                <a:close/>
              </a:path>
              <a:path w="6346190" h="12700">
                <a:moveTo>
                  <a:pt x="5026356" y="0"/>
                </a:moveTo>
                <a:lnTo>
                  <a:pt x="4981243" y="0"/>
                </a:lnTo>
                <a:lnTo>
                  <a:pt x="4978400" y="2843"/>
                </a:lnTo>
                <a:lnTo>
                  <a:pt x="4978400" y="9857"/>
                </a:lnTo>
                <a:lnTo>
                  <a:pt x="4981243" y="12700"/>
                </a:lnTo>
                <a:lnTo>
                  <a:pt x="5026356" y="12700"/>
                </a:lnTo>
                <a:lnTo>
                  <a:pt x="5029200" y="9857"/>
                </a:lnTo>
                <a:lnTo>
                  <a:pt x="5029200" y="2843"/>
                </a:lnTo>
                <a:lnTo>
                  <a:pt x="5026356" y="0"/>
                </a:lnTo>
                <a:close/>
              </a:path>
              <a:path w="6346190" h="12700">
                <a:moveTo>
                  <a:pt x="4937456" y="0"/>
                </a:moveTo>
                <a:lnTo>
                  <a:pt x="4892343" y="0"/>
                </a:lnTo>
                <a:lnTo>
                  <a:pt x="4889500" y="2843"/>
                </a:lnTo>
                <a:lnTo>
                  <a:pt x="4889500" y="9857"/>
                </a:lnTo>
                <a:lnTo>
                  <a:pt x="4892343" y="12700"/>
                </a:lnTo>
                <a:lnTo>
                  <a:pt x="4937456" y="12700"/>
                </a:lnTo>
                <a:lnTo>
                  <a:pt x="4940300" y="9857"/>
                </a:lnTo>
                <a:lnTo>
                  <a:pt x="4940300" y="2843"/>
                </a:lnTo>
                <a:lnTo>
                  <a:pt x="4937456" y="0"/>
                </a:lnTo>
                <a:close/>
              </a:path>
              <a:path w="6346190" h="12700">
                <a:moveTo>
                  <a:pt x="4848556" y="0"/>
                </a:moveTo>
                <a:lnTo>
                  <a:pt x="4803443" y="0"/>
                </a:lnTo>
                <a:lnTo>
                  <a:pt x="4800600" y="2843"/>
                </a:lnTo>
                <a:lnTo>
                  <a:pt x="4800600" y="9857"/>
                </a:lnTo>
                <a:lnTo>
                  <a:pt x="4803443" y="12700"/>
                </a:lnTo>
                <a:lnTo>
                  <a:pt x="4848556" y="12700"/>
                </a:lnTo>
                <a:lnTo>
                  <a:pt x="4851400" y="9857"/>
                </a:lnTo>
                <a:lnTo>
                  <a:pt x="4851400" y="2843"/>
                </a:lnTo>
                <a:lnTo>
                  <a:pt x="4848556" y="0"/>
                </a:lnTo>
                <a:close/>
              </a:path>
              <a:path w="6346190" h="12700">
                <a:moveTo>
                  <a:pt x="4759656" y="0"/>
                </a:moveTo>
                <a:lnTo>
                  <a:pt x="4714543" y="0"/>
                </a:lnTo>
                <a:lnTo>
                  <a:pt x="4711700" y="2843"/>
                </a:lnTo>
                <a:lnTo>
                  <a:pt x="4711700" y="9857"/>
                </a:lnTo>
                <a:lnTo>
                  <a:pt x="4714543" y="12700"/>
                </a:lnTo>
                <a:lnTo>
                  <a:pt x="4759656" y="12700"/>
                </a:lnTo>
                <a:lnTo>
                  <a:pt x="4762500" y="9857"/>
                </a:lnTo>
                <a:lnTo>
                  <a:pt x="4762500" y="2843"/>
                </a:lnTo>
                <a:lnTo>
                  <a:pt x="4759656" y="0"/>
                </a:lnTo>
                <a:close/>
              </a:path>
              <a:path w="6346190" h="12700">
                <a:moveTo>
                  <a:pt x="4670756" y="0"/>
                </a:moveTo>
                <a:lnTo>
                  <a:pt x="4625643" y="0"/>
                </a:lnTo>
                <a:lnTo>
                  <a:pt x="4622800" y="2843"/>
                </a:lnTo>
                <a:lnTo>
                  <a:pt x="4622800" y="9857"/>
                </a:lnTo>
                <a:lnTo>
                  <a:pt x="4625643" y="12700"/>
                </a:lnTo>
                <a:lnTo>
                  <a:pt x="4670756" y="12700"/>
                </a:lnTo>
                <a:lnTo>
                  <a:pt x="4673600" y="9857"/>
                </a:lnTo>
                <a:lnTo>
                  <a:pt x="4673600" y="2843"/>
                </a:lnTo>
                <a:lnTo>
                  <a:pt x="4670756" y="0"/>
                </a:lnTo>
                <a:close/>
              </a:path>
              <a:path w="6346190" h="12700">
                <a:moveTo>
                  <a:pt x="4581856" y="0"/>
                </a:moveTo>
                <a:lnTo>
                  <a:pt x="4536743" y="0"/>
                </a:lnTo>
                <a:lnTo>
                  <a:pt x="4533900" y="2843"/>
                </a:lnTo>
                <a:lnTo>
                  <a:pt x="4533900" y="9857"/>
                </a:lnTo>
                <a:lnTo>
                  <a:pt x="4536743" y="12700"/>
                </a:lnTo>
                <a:lnTo>
                  <a:pt x="4581856" y="12700"/>
                </a:lnTo>
                <a:lnTo>
                  <a:pt x="4584700" y="9857"/>
                </a:lnTo>
                <a:lnTo>
                  <a:pt x="4584700" y="2843"/>
                </a:lnTo>
                <a:lnTo>
                  <a:pt x="4581856" y="0"/>
                </a:lnTo>
                <a:close/>
              </a:path>
              <a:path w="6346190" h="12700">
                <a:moveTo>
                  <a:pt x="4492956" y="0"/>
                </a:moveTo>
                <a:lnTo>
                  <a:pt x="4447843" y="0"/>
                </a:lnTo>
                <a:lnTo>
                  <a:pt x="4445000" y="2843"/>
                </a:lnTo>
                <a:lnTo>
                  <a:pt x="4445000" y="9857"/>
                </a:lnTo>
                <a:lnTo>
                  <a:pt x="4447843" y="12700"/>
                </a:lnTo>
                <a:lnTo>
                  <a:pt x="4492956" y="12700"/>
                </a:lnTo>
                <a:lnTo>
                  <a:pt x="4495800" y="9857"/>
                </a:lnTo>
                <a:lnTo>
                  <a:pt x="4495800" y="2843"/>
                </a:lnTo>
                <a:lnTo>
                  <a:pt x="4492956" y="0"/>
                </a:lnTo>
                <a:close/>
              </a:path>
              <a:path w="6346190" h="12700">
                <a:moveTo>
                  <a:pt x="4404056" y="0"/>
                </a:moveTo>
                <a:lnTo>
                  <a:pt x="4358943" y="0"/>
                </a:lnTo>
                <a:lnTo>
                  <a:pt x="4356100" y="2843"/>
                </a:lnTo>
                <a:lnTo>
                  <a:pt x="4356100" y="9857"/>
                </a:lnTo>
                <a:lnTo>
                  <a:pt x="4358943" y="12700"/>
                </a:lnTo>
                <a:lnTo>
                  <a:pt x="4404056" y="12700"/>
                </a:lnTo>
                <a:lnTo>
                  <a:pt x="4406900" y="9857"/>
                </a:lnTo>
                <a:lnTo>
                  <a:pt x="4406900" y="2843"/>
                </a:lnTo>
                <a:lnTo>
                  <a:pt x="4404056" y="0"/>
                </a:lnTo>
                <a:close/>
              </a:path>
              <a:path w="6346190" h="12700">
                <a:moveTo>
                  <a:pt x="4315156" y="0"/>
                </a:moveTo>
                <a:lnTo>
                  <a:pt x="4270043" y="0"/>
                </a:lnTo>
                <a:lnTo>
                  <a:pt x="4267200" y="2843"/>
                </a:lnTo>
                <a:lnTo>
                  <a:pt x="4267200" y="9857"/>
                </a:lnTo>
                <a:lnTo>
                  <a:pt x="4270043" y="12700"/>
                </a:lnTo>
                <a:lnTo>
                  <a:pt x="4315156" y="12700"/>
                </a:lnTo>
                <a:lnTo>
                  <a:pt x="4318000" y="9857"/>
                </a:lnTo>
                <a:lnTo>
                  <a:pt x="4318000" y="2843"/>
                </a:lnTo>
                <a:lnTo>
                  <a:pt x="4315156" y="0"/>
                </a:lnTo>
                <a:close/>
              </a:path>
              <a:path w="6346190" h="12700">
                <a:moveTo>
                  <a:pt x="4226256" y="0"/>
                </a:moveTo>
                <a:lnTo>
                  <a:pt x="4181143" y="0"/>
                </a:lnTo>
                <a:lnTo>
                  <a:pt x="4178300" y="2843"/>
                </a:lnTo>
                <a:lnTo>
                  <a:pt x="4178300" y="9857"/>
                </a:lnTo>
                <a:lnTo>
                  <a:pt x="4181143" y="12700"/>
                </a:lnTo>
                <a:lnTo>
                  <a:pt x="4226256" y="12700"/>
                </a:lnTo>
                <a:lnTo>
                  <a:pt x="4229100" y="9857"/>
                </a:lnTo>
                <a:lnTo>
                  <a:pt x="4229100" y="2843"/>
                </a:lnTo>
                <a:lnTo>
                  <a:pt x="4226256" y="0"/>
                </a:lnTo>
                <a:close/>
              </a:path>
              <a:path w="6346190" h="12700">
                <a:moveTo>
                  <a:pt x="4137356" y="0"/>
                </a:moveTo>
                <a:lnTo>
                  <a:pt x="4092243" y="0"/>
                </a:lnTo>
                <a:lnTo>
                  <a:pt x="4089400" y="2843"/>
                </a:lnTo>
                <a:lnTo>
                  <a:pt x="4089400" y="9857"/>
                </a:lnTo>
                <a:lnTo>
                  <a:pt x="4092243" y="12700"/>
                </a:lnTo>
                <a:lnTo>
                  <a:pt x="4137356" y="12700"/>
                </a:lnTo>
                <a:lnTo>
                  <a:pt x="4140200" y="9857"/>
                </a:lnTo>
                <a:lnTo>
                  <a:pt x="4140200" y="2843"/>
                </a:lnTo>
                <a:lnTo>
                  <a:pt x="4137356" y="0"/>
                </a:lnTo>
                <a:close/>
              </a:path>
              <a:path w="6346190" h="12700">
                <a:moveTo>
                  <a:pt x="4048456" y="0"/>
                </a:moveTo>
                <a:lnTo>
                  <a:pt x="4003343" y="0"/>
                </a:lnTo>
                <a:lnTo>
                  <a:pt x="4000500" y="2843"/>
                </a:lnTo>
                <a:lnTo>
                  <a:pt x="4000500" y="9857"/>
                </a:lnTo>
                <a:lnTo>
                  <a:pt x="4003343" y="12700"/>
                </a:lnTo>
                <a:lnTo>
                  <a:pt x="4048456" y="12700"/>
                </a:lnTo>
                <a:lnTo>
                  <a:pt x="4051300" y="9857"/>
                </a:lnTo>
                <a:lnTo>
                  <a:pt x="4051300" y="2843"/>
                </a:lnTo>
                <a:lnTo>
                  <a:pt x="4048456" y="0"/>
                </a:lnTo>
                <a:close/>
              </a:path>
              <a:path w="6346190" h="12700">
                <a:moveTo>
                  <a:pt x="3959556" y="0"/>
                </a:moveTo>
                <a:lnTo>
                  <a:pt x="3914443" y="0"/>
                </a:lnTo>
                <a:lnTo>
                  <a:pt x="3911600" y="2843"/>
                </a:lnTo>
                <a:lnTo>
                  <a:pt x="3911600" y="9857"/>
                </a:lnTo>
                <a:lnTo>
                  <a:pt x="3914443" y="12700"/>
                </a:lnTo>
                <a:lnTo>
                  <a:pt x="3959556" y="12700"/>
                </a:lnTo>
                <a:lnTo>
                  <a:pt x="3962400" y="9857"/>
                </a:lnTo>
                <a:lnTo>
                  <a:pt x="3962400" y="2843"/>
                </a:lnTo>
                <a:lnTo>
                  <a:pt x="3959556" y="0"/>
                </a:lnTo>
                <a:close/>
              </a:path>
              <a:path w="6346190" h="12700">
                <a:moveTo>
                  <a:pt x="3870656" y="0"/>
                </a:moveTo>
                <a:lnTo>
                  <a:pt x="3825543" y="0"/>
                </a:lnTo>
                <a:lnTo>
                  <a:pt x="3822700" y="2843"/>
                </a:lnTo>
                <a:lnTo>
                  <a:pt x="3822700" y="9857"/>
                </a:lnTo>
                <a:lnTo>
                  <a:pt x="3825543" y="12700"/>
                </a:lnTo>
                <a:lnTo>
                  <a:pt x="3870656" y="12700"/>
                </a:lnTo>
                <a:lnTo>
                  <a:pt x="3873500" y="9857"/>
                </a:lnTo>
                <a:lnTo>
                  <a:pt x="3873500" y="2843"/>
                </a:lnTo>
                <a:lnTo>
                  <a:pt x="3870656" y="0"/>
                </a:lnTo>
                <a:close/>
              </a:path>
              <a:path w="6346190" h="12700">
                <a:moveTo>
                  <a:pt x="3781756" y="0"/>
                </a:moveTo>
                <a:lnTo>
                  <a:pt x="3736643" y="0"/>
                </a:lnTo>
                <a:lnTo>
                  <a:pt x="3733800" y="2843"/>
                </a:lnTo>
                <a:lnTo>
                  <a:pt x="3733800" y="9857"/>
                </a:lnTo>
                <a:lnTo>
                  <a:pt x="3736643" y="12700"/>
                </a:lnTo>
                <a:lnTo>
                  <a:pt x="3781756" y="12700"/>
                </a:lnTo>
                <a:lnTo>
                  <a:pt x="3784600" y="9857"/>
                </a:lnTo>
                <a:lnTo>
                  <a:pt x="3784600" y="2843"/>
                </a:lnTo>
                <a:lnTo>
                  <a:pt x="3781756" y="0"/>
                </a:lnTo>
                <a:close/>
              </a:path>
              <a:path w="6346190" h="12700">
                <a:moveTo>
                  <a:pt x="3692856" y="0"/>
                </a:moveTo>
                <a:lnTo>
                  <a:pt x="3647743" y="0"/>
                </a:lnTo>
                <a:lnTo>
                  <a:pt x="3644900" y="2843"/>
                </a:lnTo>
                <a:lnTo>
                  <a:pt x="3644900" y="9857"/>
                </a:lnTo>
                <a:lnTo>
                  <a:pt x="3647743" y="12700"/>
                </a:lnTo>
                <a:lnTo>
                  <a:pt x="3692856" y="12700"/>
                </a:lnTo>
                <a:lnTo>
                  <a:pt x="3695700" y="9857"/>
                </a:lnTo>
                <a:lnTo>
                  <a:pt x="3695700" y="2843"/>
                </a:lnTo>
                <a:lnTo>
                  <a:pt x="3692856" y="0"/>
                </a:lnTo>
                <a:close/>
              </a:path>
              <a:path w="6346190" h="12700">
                <a:moveTo>
                  <a:pt x="3603956" y="0"/>
                </a:moveTo>
                <a:lnTo>
                  <a:pt x="3558843" y="0"/>
                </a:lnTo>
                <a:lnTo>
                  <a:pt x="3556000" y="2843"/>
                </a:lnTo>
                <a:lnTo>
                  <a:pt x="3556000" y="9857"/>
                </a:lnTo>
                <a:lnTo>
                  <a:pt x="3558843" y="12700"/>
                </a:lnTo>
                <a:lnTo>
                  <a:pt x="3603956" y="12700"/>
                </a:lnTo>
                <a:lnTo>
                  <a:pt x="3606800" y="9857"/>
                </a:lnTo>
                <a:lnTo>
                  <a:pt x="3606800" y="2843"/>
                </a:lnTo>
                <a:lnTo>
                  <a:pt x="3603956" y="0"/>
                </a:lnTo>
                <a:close/>
              </a:path>
              <a:path w="6346190" h="12700">
                <a:moveTo>
                  <a:pt x="3515056" y="0"/>
                </a:moveTo>
                <a:lnTo>
                  <a:pt x="3469943" y="0"/>
                </a:lnTo>
                <a:lnTo>
                  <a:pt x="3467100" y="2843"/>
                </a:lnTo>
                <a:lnTo>
                  <a:pt x="3467100" y="9857"/>
                </a:lnTo>
                <a:lnTo>
                  <a:pt x="3469943" y="12700"/>
                </a:lnTo>
                <a:lnTo>
                  <a:pt x="3515056" y="12700"/>
                </a:lnTo>
                <a:lnTo>
                  <a:pt x="3517900" y="9857"/>
                </a:lnTo>
                <a:lnTo>
                  <a:pt x="3517900" y="2843"/>
                </a:lnTo>
                <a:lnTo>
                  <a:pt x="3515056" y="0"/>
                </a:lnTo>
                <a:close/>
              </a:path>
              <a:path w="6346190" h="12700">
                <a:moveTo>
                  <a:pt x="3426156" y="0"/>
                </a:moveTo>
                <a:lnTo>
                  <a:pt x="3381043" y="0"/>
                </a:lnTo>
                <a:lnTo>
                  <a:pt x="3378200" y="2843"/>
                </a:lnTo>
                <a:lnTo>
                  <a:pt x="3378200" y="9857"/>
                </a:lnTo>
                <a:lnTo>
                  <a:pt x="3381043" y="12700"/>
                </a:lnTo>
                <a:lnTo>
                  <a:pt x="3426156" y="12700"/>
                </a:lnTo>
                <a:lnTo>
                  <a:pt x="3429000" y="9857"/>
                </a:lnTo>
                <a:lnTo>
                  <a:pt x="3429000" y="2843"/>
                </a:lnTo>
                <a:lnTo>
                  <a:pt x="3426156" y="0"/>
                </a:lnTo>
                <a:close/>
              </a:path>
              <a:path w="6346190" h="12700">
                <a:moveTo>
                  <a:pt x="3337256" y="0"/>
                </a:moveTo>
                <a:lnTo>
                  <a:pt x="3292143" y="0"/>
                </a:lnTo>
                <a:lnTo>
                  <a:pt x="3289300" y="2843"/>
                </a:lnTo>
                <a:lnTo>
                  <a:pt x="3289300" y="9857"/>
                </a:lnTo>
                <a:lnTo>
                  <a:pt x="3292143" y="12700"/>
                </a:lnTo>
                <a:lnTo>
                  <a:pt x="3337256" y="12700"/>
                </a:lnTo>
                <a:lnTo>
                  <a:pt x="3340100" y="9857"/>
                </a:lnTo>
                <a:lnTo>
                  <a:pt x="3340100" y="2843"/>
                </a:lnTo>
                <a:lnTo>
                  <a:pt x="3337256" y="0"/>
                </a:lnTo>
                <a:close/>
              </a:path>
              <a:path w="6346190" h="12700">
                <a:moveTo>
                  <a:pt x="3248356" y="0"/>
                </a:moveTo>
                <a:lnTo>
                  <a:pt x="3203243" y="0"/>
                </a:lnTo>
                <a:lnTo>
                  <a:pt x="3200400" y="2843"/>
                </a:lnTo>
                <a:lnTo>
                  <a:pt x="3200400" y="9857"/>
                </a:lnTo>
                <a:lnTo>
                  <a:pt x="3203243" y="12700"/>
                </a:lnTo>
                <a:lnTo>
                  <a:pt x="3248356" y="12700"/>
                </a:lnTo>
                <a:lnTo>
                  <a:pt x="3251200" y="9857"/>
                </a:lnTo>
                <a:lnTo>
                  <a:pt x="3251200" y="2843"/>
                </a:lnTo>
                <a:lnTo>
                  <a:pt x="3248356" y="0"/>
                </a:lnTo>
                <a:close/>
              </a:path>
              <a:path w="6346190" h="12700">
                <a:moveTo>
                  <a:pt x="3159457" y="0"/>
                </a:moveTo>
                <a:lnTo>
                  <a:pt x="3114343" y="0"/>
                </a:lnTo>
                <a:lnTo>
                  <a:pt x="3111500" y="2843"/>
                </a:lnTo>
                <a:lnTo>
                  <a:pt x="3111500" y="9857"/>
                </a:lnTo>
                <a:lnTo>
                  <a:pt x="3114343" y="12700"/>
                </a:lnTo>
                <a:lnTo>
                  <a:pt x="3159457" y="12700"/>
                </a:lnTo>
                <a:lnTo>
                  <a:pt x="3162300" y="9857"/>
                </a:lnTo>
                <a:lnTo>
                  <a:pt x="3162300" y="2843"/>
                </a:lnTo>
                <a:lnTo>
                  <a:pt x="3159457" y="0"/>
                </a:lnTo>
                <a:close/>
              </a:path>
              <a:path w="6346190" h="12700">
                <a:moveTo>
                  <a:pt x="3070556" y="0"/>
                </a:moveTo>
                <a:lnTo>
                  <a:pt x="3025443" y="0"/>
                </a:lnTo>
                <a:lnTo>
                  <a:pt x="3022600" y="2843"/>
                </a:lnTo>
                <a:lnTo>
                  <a:pt x="3022600" y="9857"/>
                </a:lnTo>
                <a:lnTo>
                  <a:pt x="3025443" y="12700"/>
                </a:lnTo>
                <a:lnTo>
                  <a:pt x="3070556" y="12700"/>
                </a:lnTo>
                <a:lnTo>
                  <a:pt x="3073400" y="9857"/>
                </a:lnTo>
                <a:lnTo>
                  <a:pt x="3073400" y="2843"/>
                </a:lnTo>
                <a:lnTo>
                  <a:pt x="3070556" y="0"/>
                </a:lnTo>
                <a:close/>
              </a:path>
              <a:path w="6346190" h="12700">
                <a:moveTo>
                  <a:pt x="2981656" y="0"/>
                </a:moveTo>
                <a:lnTo>
                  <a:pt x="2936543" y="0"/>
                </a:lnTo>
                <a:lnTo>
                  <a:pt x="2933700" y="2843"/>
                </a:lnTo>
                <a:lnTo>
                  <a:pt x="2933700" y="9857"/>
                </a:lnTo>
                <a:lnTo>
                  <a:pt x="2936543" y="12700"/>
                </a:lnTo>
                <a:lnTo>
                  <a:pt x="2981656" y="12700"/>
                </a:lnTo>
                <a:lnTo>
                  <a:pt x="2984500" y="9857"/>
                </a:lnTo>
                <a:lnTo>
                  <a:pt x="2984500" y="2843"/>
                </a:lnTo>
                <a:lnTo>
                  <a:pt x="2981656" y="0"/>
                </a:lnTo>
                <a:close/>
              </a:path>
              <a:path w="6346190" h="12700">
                <a:moveTo>
                  <a:pt x="2892756" y="0"/>
                </a:moveTo>
                <a:lnTo>
                  <a:pt x="2847643" y="0"/>
                </a:lnTo>
                <a:lnTo>
                  <a:pt x="2844800" y="2843"/>
                </a:lnTo>
                <a:lnTo>
                  <a:pt x="2844800" y="9857"/>
                </a:lnTo>
                <a:lnTo>
                  <a:pt x="2847643" y="12700"/>
                </a:lnTo>
                <a:lnTo>
                  <a:pt x="2892756" y="12700"/>
                </a:lnTo>
                <a:lnTo>
                  <a:pt x="2895600" y="9857"/>
                </a:lnTo>
                <a:lnTo>
                  <a:pt x="2895600" y="2843"/>
                </a:lnTo>
                <a:lnTo>
                  <a:pt x="2892756" y="0"/>
                </a:lnTo>
                <a:close/>
              </a:path>
              <a:path w="6346190" h="12700">
                <a:moveTo>
                  <a:pt x="2803856" y="0"/>
                </a:moveTo>
                <a:lnTo>
                  <a:pt x="2758743" y="0"/>
                </a:lnTo>
                <a:lnTo>
                  <a:pt x="2755900" y="2843"/>
                </a:lnTo>
                <a:lnTo>
                  <a:pt x="2755900" y="9857"/>
                </a:lnTo>
                <a:lnTo>
                  <a:pt x="2758743" y="12700"/>
                </a:lnTo>
                <a:lnTo>
                  <a:pt x="2803856" y="12700"/>
                </a:lnTo>
                <a:lnTo>
                  <a:pt x="2806700" y="9857"/>
                </a:lnTo>
                <a:lnTo>
                  <a:pt x="2806700" y="2843"/>
                </a:lnTo>
                <a:lnTo>
                  <a:pt x="2803856" y="0"/>
                </a:lnTo>
                <a:close/>
              </a:path>
              <a:path w="6346190" h="12700">
                <a:moveTo>
                  <a:pt x="2714957" y="0"/>
                </a:moveTo>
                <a:lnTo>
                  <a:pt x="2669843" y="0"/>
                </a:lnTo>
                <a:lnTo>
                  <a:pt x="2667000" y="2843"/>
                </a:lnTo>
                <a:lnTo>
                  <a:pt x="2667000" y="9857"/>
                </a:lnTo>
                <a:lnTo>
                  <a:pt x="2669843" y="12700"/>
                </a:lnTo>
                <a:lnTo>
                  <a:pt x="2714957" y="12700"/>
                </a:lnTo>
                <a:lnTo>
                  <a:pt x="2717800" y="9857"/>
                </a:lnTo>
                <a:lnTo>
                  <a:pt x="2717800" y="2843"/>
                </a:lnTo>
                <a:lnTo>
                  <a:pt x="2714957" y="0"/>
                </a:lnTo>
                <a:close/>
              </a:path>
              <a:path w="6346190" h="12700">
                <a:moveTo>
                  <a:pt x="2626056" y="0"/>
                </a:moveTo>
                <a:lnTo>
                  <a:pt x="2580943" y="0"/>
                </a:lnTo>
                <a:lnTo>
                  <a:pt x="2578100" y="2843"/>
                </a:lnTo>
                <a:lnTo>
                  <a:pt x="2578100" y="9857"/>
                </a:lnTo>
                <a:lnTo>
                  <a:pt x="2580943" y="12700"/>
                </a:lnTo>
                <a:lnTo>
                  <a:pt x="2626056" y="12700"/>
                </a:lnTo>
                <a:lnTo>
                  <a:pt x="2628900" y="9857"/>
                </a:lnTo>
                <a:lnTo>
                  <a:pt x="2628900" y="2843"/>
                </a:lnTo>
                <a:lnTo>
                  <a:pt x="2626056" y="0"/>
                </a:lnTo>
                <a:close/>
              </a:path>
              <a:path w="6346190" h="12700">
                <a:moveTo>
                  <a:pt x="2537156" y="0"/>
                </a:moveTo>
                <a:lnTo>
                  <a:pt x="2492043" y="0"/>
                </a:lnTo>
                <a:lnTo>
                  <a:pt x="2489200" y="2843"/>
                </a:lnTo>
                <a:lnTo>
                  <a:pt x="2489200" y="9857"/>
                </a:lnTo>
                <a:lnTo>
                  <a:pt x="2492043" y="12700"/>
                </a:lnTo>
                <a:lnTo>
                  <a:pt x="2537156" y="12700"/>
                </a:lnTo>
                <a:lnTo>
                  <a:pt x="2540000" y="9857"/>
                </a:lnTo>
                <a:lnTo>
                  <a:pt x="2540000" y="2843"/>
                </a:lnTo>
                <a:lnTo>
                  <a:pt x="2537156" y="0"/>
                </a:lnTo>
                <a:close/>
              </a:path>
              <a:path w="6346190" h="12700">
                <a:moveTo>
                  <a:pt x="2448256" y="0"/>
                </a:moveTo>
                <a:lnTo>
                  <a:pt x="2403143" y="0"/>
                </a:lnTo>
                <a:lnTo>
                  <a:pt x="2400300" y="2843"/>
                </a:lnTo>
                <a:lnTo>
                  <a:pt x="2400300" y="9857"/>
                </a:lnTo>
                <a:lnTo>
                  <a:pt x="2403143" y="12700"/>
                </a:lnTo>
                <a:lnTo>
                  <a:pt x="2448256" y="12700"/>
                </a:lnTo>
                <a:lnTo>
                  <a:pt x="2451100" y="9857"/>
                </a:lnTo>
                <a:lnTo>
                  <a:pt x="2451100" y="2843"/>
                </a:lnTo>
                <a:lnTo>
                  <a:pt x="2448256" y="0"/>
                </a:lnTo>
                <a:close/>
              </a:path>
              <a:path w="6346190" h="12700">
                <a:moveTo>
                  <a:pt x="2359356" y="0"/>
                </a:moveTo>
                <a:lnTo>
                  <a:pt x="2314243" y="0"/>
                </a:lnTo>
                <a:lnTo>
                  <a:pt x="2311400" y="2843"/>
                </a:lnTo>
                <a:lnTo>
                  <a:pt x="2311400" y="9857"/>
                </a:lnTo>
                <a:lnTo>
                  <a:pt x="2314243" y="12700"/>
                </a:lnTo>
                <a:lnTo>
                  <a:pt x="2359356" y="12700"/>
                </a:lnTo>
                <a:lnTo>
                  <a:pt x="2362200" y="9857"/>
                </a:lnTo>
                <a:lnTo>
                  <a:pt x="2362200" y="2843"/>
                </a:lnTo>
                <a:lnTo>
                  <a:pt x="2359356" y="0"/>
                </a:lnTo>
                <a:close/>
              </a:path>
              <a:path w="6346190" h="12700">
                <a:moveTo>
                  <a:pt x="2270457" y="0"/>
                </a:moveTo>
                <a:lnTo>
                  <a:pt x="2225343" y="0"/>
                </a:lnTo>
                <a:lnTo>
                  <a:pt x="2222500" y="2843"/>
                </a:lnTo>
                <a:lnTo>
                  <a:pt x="2222500" y="9857"/>
                </a:lnTo>
                <a:lnTo>
                  <a:pt x="2225343" y="12700"/>
                </a:lnTo>
                <a:lnTo>
                  <a:pt x="2270457" y="12700"/>
                </a:lnTo>
                <a:lnTo>
                  <a:pt x="2273300" y="9857"/>
                </a:lnTo>
                <a:lnTo>
                  <a:pt x="2273300" y="2843"/>
                </a:lnTo>
                <a:lnTo>
                  <a:pt x="2270457" y="0"/>
                </a:lnTo>
                <a:close/>
              </a:path>
              <a:path w="6346190" h="12700">
                <a:moveTo>
                  <a:pt x="2181556" y="0"/>
                </a:moveTo>
                <a:lnTo>
                  <a:pt x="2136443" y="0"/>
                </a:lnTo>
                <a:lnTo>
                  <a:pt x="2133600" y="2843"/>
                </a:lnTo>
                <a:lnTo>
                  <a:pt x="2133600" y="9857"/>
                </a:lnTo>
                <a:lnTo>
                  <a:pt x="2136443" y="12700"/>
                </a:lnTo>
                <a:lnTo>
                  <a:pt x="2181556" y="12700"/>
                </a:lnTo>
                <a:lnTo>
                  <a:pt x="2184400" y="9857"/>
                </a:lnTo>
                <a:lnTo>
                  <a:pt x="2184400" y="2843"/>
                </a:lnTo>
                <a:lnTo>
                  <a:pt x="2181556" y="0"/>
                </a:lnTo>
                <a:close/>
              </a:path>
              <a:path w="6346190" h="12700">
                <a:moveTo>
                  <a:pt x="2092656" y="0"/>
                </a:moveTo>
                <a:lnTo>
                  <a:pt x="2047543" y="0"/>
                </a:lnTo>
                <a:lnTo>
                  <a:pt x="2044700" y="2843"/>
                </a:lnTo>
                <a:lnTo>
                  <a:pt x="2044701" y="9857"/>
                </a:lnTo>
                <a:lnTo>
                  <a:pt x="2047543" y="12700"/>
                </a:lnTo>
                <a:lnTo>
                  <a:pt x="2092656" y="12700"/>
                </a:lnTo>
                <a:lnTo>
                  <a:pt x="2095500" y="9857"/>
                </a:lnTo>
                <a:lnTo>
                  <a:pt x="2095500" y="2843"/>
                </a:lnTo>
                <a:lnTo>
                  <a:pt x="2092656" y="0"/>
                </a:lnTo>
                <a:close/>
              </a:path>
              <a:path w="6346190" h="12700">
                <a:moveTo>
                  <a:pt x="2003756" y="0"/>
                </a:moveTo>
                <a:lnTo>
                  <a:pt x="1958643" y="0"/>
                </a:lnTo>
                <a:lnTo>
                  <a:pt x="1955800" y="2843"/>
                </a:lnTo>
                <a:lnTo>
                  <a:pt x="1955800" y="9856"/>
                </a:lnTo>
                <a:lnTo>
                  <a:pt x="1958643" y="12700"/>
                </a:lnTo>
                <a:lnTo>
                  <a:pt x="2003756" y="12700"/>
                </a:lnTo>
                <a:lnTo>
                  <a:pt x="2006600" y="9856"/>
                </a:lnTo>
                <a:lnTo>
                  <a:pt x="2006600" y="2843"/>
                </a:lnTo>
                <a:lnTo>
                  <a:pt x="2003756" y="0"/>
                </a:lnTo>
                <a:close/>
              </a:path>
              <a:path w="6346190" h="12700">
                <a:moveTo>
                  <a:pt x="1914856" y="0"/>
                </a:moveTo>
                <a:lnTo>
                  <a:pt x="1869743" y="0"/>
                </a:lnTo>
                <a:lnTo>
                  <a:pt x="1866900" y="2843"/>
                </a:lnTo>
                <a:lnTo>
                  <a:pt x="1866900" y="9856"/>
                </a:lnTo>
                <a:lnTo>
                  <a:pt x="1869743" y="12700"/>
                </a:lnTo>
                <a:lnTo>
                  <a:pt x="1914856" y="12700"/>
                </a:lnTo>
                <a:lnTo>
                  <a:pt x="1917700" y="9856"/>
                </a:lnTo>
                <a:lnTo>
                  <a:pt x="1917700" y="2843"/>
                </a:lnTo>
                <a:lnTo>
                  <a:pt x="1914856" y="0"/>
                </a:lnTo>
                <a:close/>
              </a:path>
              <a:path w="6346190" h="12700">
                <a:moveTo>
                  <a:pt x="1825956" y="0"/>
                </a:moveTo>
                <a:lnTo>
                  <a:pt x="1780843" y="0"/>
                </a:lnTo>
                <a:lnTo>
                  <a:pt x="1778000" y="2843"/>
                </a:lnTo>
                <a:lnTo>
                  <a:pt x="1778000" y="9856"/>
                </a:lnTo>
                <a:lnTo>
                  <a:pt x="1780843" y="12700"/>
                </a:lnTo>
                <a:lnTo>
                  <a:pt x="1825956" y="12700"/>
                </a:lnTo>
                <a:lnTo>
                  <a:pt x="1828800" y="9856"/>
                </a:lnTo>
                <a:lnTo>
                  <a:pt x="1828800" y="2843"/>
                </a:lnTo>
                <a:lnTo>
                  <a:pt x="1825956" y="0"/>
                </a:lnTo>
                <a:close/>
              </a:path>
              <a:path w="6346190" h="12700">
                <a:moveTo>
                  <a:pt x="1737056" y="0"/>
                </a:moveTo>
                <a:lnTo>
                  <a:pt x="1691943" y="0"/>
                </a:lnTo>
                <a:lnTo>
                  <a:pt x="1689100" y="2843"/>
                </a:lnTo>
                <a:lnTo>
                  <a:pt x="1689100" y="9856"/>
                </a:lnTo>
                <a:lnTo>
                  <a:pt x="1691943" y="12700"/>
                </a:lnTo>
                <a:lnTo>
                  <a:pt x="1737056" y="12700"/>
                </a:lnTo>
                <a:lnTo>
                  <a:pt x="1739900" y="9856"/>
                </a:lnTo>
                <a:lnTo>
                  <a:pt x="1739900" y="2843"/>
                </a:lnTo>
                <a:lnTo>
                  <a:pt x="1737056" y="0"/>
                </a:lnTo>
                <a:close/>
              </a:path>
              <a:path w="6346190" h="12700">
                <a:moveTo>
                  <a:pt x="1648156" y="0"/>
                </a:moveTo>
                <a:lnTo>
                  <a:pt x="1603043" y="0"/>
                </a:lnTo>
                <a:lnTo>
                  <a:pt x="1600200" y="2843"/>
                </a:lnTo>
                <a:lnTo>
                  <a:pt x="1600200" y="9856"/>
                </a:lnTo>
                <a:lnTo>
                  <a:pt x="1603043" y="12700"/>
                </a:lnTo>
                <a:lnTo>
                  <a:pt x="1648156" y="12700"/>
                </a:lnTo>
                <a:lnTo>
                  <a:pt x="1651000" y="9856"/>
                </a:lnTo>
                <a:lnTo>
                  <a:pt x="1651000" y="2843"/>
                </a:lnTo>
                <a:lnTo>
                  <a:pt x="1648156" y="0"/>
                </a:lnTo>
                <a:close/>
              </a:path>
              <a:path w="6346190" h="12700">
                <a:moveTo>
                  <a:pt x="1559256" y="0"/>
                </a:moveTo>
                <a:lnTo>
                  <a:pt x="1514143" y="0"/>
                </a:lnTo>
                <a:lnTo>
                  <a:pt x="1511300" y="2843"/>
                </a:lnTo>
                <a:lnTo>
                  <a:pt x="1511300" y="9856"/>
                </a:lnTo>
                <a:lnTo>
                  <a:pt x="1514143" y="12700"/>
                </a:lnTo>
                <a:lnTo>
                  <a:pt x="1559256" y="12700"/>
                </a:lnTo>
                <a:lnTo>
                  <a:pt x="1562100" y="9856"/>
                </a:lnTo>
                <a:lnTo>
                  <a:pt x="1562100" y="2843"/>
                </a:lnTo>
                <a:lnTo>
                  <a:pt x="1559256" y="0"/>
                </a:lnTo>
                <a:close/>
              </a:path>
              <a:path w="6346190" h="12700">
                <a:moveTo>
                  <a:pt x="1470356" y="0"/>
                </a:moveTo>
                <a:lnTo>
                  <a:pt x="1425243" y="0"/>
                </a:lnTo>
                <a:lnTo>
                  <a:pt x="1422400" y="2843"/>
                </a:lnTo>
                <a:lnTo>
                  <a:pt x="1422400" y="9856"/>
                </a:lnTo>
                <a:lnTo>
                  <a:pt x="1425243" y="12700"/>
                </a:lnTo>
                <a:lnTo>
                  <a:pt x="1470356" y="12700"/>
                </a:lnTo>
                <a:lnTo>
                  <a:pt x="1473200" y="9856"/>
                </a:lnTo>
                <a:lnTo>
                  <a:pt x="1473200" y="2843"/>
                </a:lnTo>
                <a:lnTo>
                  <a:pt x="1470356" y="0"/>
                </a:lnTo>
                <a:close/>
              </a:path>
              <a:path w="6346190" h="12700">
                <a:moveTo>
                  <a:pt x="1381456" y="0"/>
                </a:moveTo>
                <a:lnTo>
                  <a:pt x="1336343" y="0"/>
                </a:lnTo>
                <a:lnTo>
                  <a:pt x="1333500" y="2843"/>
                </a:lnTo>
                <a:lnTo>
                  <a:pt x="1333500" y="9856"/>
                </a:lnTo>
                <a:lnTo>
                  <a:pt x="1336343" y="12700"/>
                </a:lnTo>
                <a:lnTo>
                  <a:pt x="1381456" y="12700"/>
                </a:lnTo>
                <a:lnTo>
                  <a:pt x="1384300" y="9856"/>
                </a:lnTo>
                <a:lnTo>
                  <a:pt x="1384300" y="2843"/>
                </a:lnTo>
                <a:lnTo>
                  <a:pt x="1381456" y="0"/>
                </a:lnTo>
                <a:close/>
              </a:path>
              <a:path w="6346190" h="12700">
                <a:moveTo>
                  <a:pt x="1292556" y="0"/>
                </a:moveTo>
                <a:lnTo>
                  <a:pt x="1247443" y="0"/>
                </a:lnTo>
                <a:lnTo>
                  <a:pt x="1244600" y="2843"/>
                </a:lnTo>
                <a:lnTo>
                  <a:pt x="1244600" y="9856"/>
                </a:lnTo>
                <a:lnTo>
                  <a:pt x="1247443" y="12700"/>
                </a:lnTo>
                <a:lnTo>
                  <a:pt x="1292556" y="12700"/>
                </a:lnTo>
                <a:lnTo>
                  <a:pt x="1295400" y="9856"/>
                </a:lnTo>
                <a:lnTo>
                  <a:pt x="1295400" y="2843"/>
                </a:lnTo>
                <a:lnTo>
                  <a:pt x="1292556" y="0"/>
                </a:lnTo>
                <a:close/>
              </a:path>
              <a:path w="6346190" h="12700">
                <a:moveTo>
                  <a:pt x="1203656" y="0"/>
                </a:moveTo>
                <a:lnTo>
                  <a:pt x="1158543" y="0"/>
                </a:lnTo>
                <a:lnTo>
                  <a:pt x="1155700" y="2843"/>
                </a:lnTo>
                <a:lnTo>
                  <a:pt x="1155700" y="9856"/>
                </a:lnTo>
                <a:lnTo>
                  <a:pt x="1158543" y="12700"/>
                </a:lnTo>
                <a:lnTo>
                  <a:pt x="1203656" y="12700"/>
                </a:lnTo>
                <a:lnTo>
                  <a:pt x="1206500" y="9856"/>
                </a:lnTo>
                <a:lnTo>
                  <a:pt x="1206500" y="2843"/>
                </a:lnTo>
                <a:lnTo>
                  <a:pt x="1203656" y="0"/>
                </a:lnTo>
                <a:close/>
              </a:path>
              <a:path w="6346190" h="12700">
                <a:moveTo>
                  <a:pt x="1114756" y="0"/>
                </a:moveTo>
                <a:lnTo>
                  <a:pt x="1069643" y="0"/>
                </a:lnTo>
                <a:lnTo>
                  <a:pt x="1066800" y="2843"/>
                </a:lnTo>
                <a:lnTo>
                  <a:pt x="1066800" y="9856"/>
                </a:lnTo>
                <a:lnTo>
                  <a:pt x="1069643" y="12700"/>
                </a:lnTo>
                <a:lnTo>
                  <a:pt x="1114756" y="12700"/>
                </a:lnTo>
                <a:lnTo>
                  <a:pt x="1117600" y="9856"/>
                </a:lnTo>
                <a:lnTo>
                  <a:pt x="1117600" y="2843"/>
                </a:lnTo>
                <a:lnTo>
                  <a:pt x="1114756" y="0"/>
                </a:lnTo>
                <a:close/>
              </a:path>
              <a:path w="6346190" h="12700">
                <a:moveTo>
                  <a:pt x="1025856" y="0"/>
                </a:moveTo>
                <a:lnTo>
                  <a:pt x="980743" y="0"/>
                </a:lnTo>
                <a:lnTo>
                  <a:pt x="977900" y="2843"/>
                </a:lnTo>
                <a:lnTo>
                  <a:pt x="977900" y="9856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700" y="9856"/>
                </a:lnTo>
                <a:lnTo>
                  <a:pt x="1028700" y="2843"/>
                </a:lnTo>
                <a:lnTo>
                  <a:pt x="1025856" y="0"/>
                </a:lnTo>
                <a:close/>
              </a:path>
              <a:path w="6346190" h="12700">
                <a:moveTo>
                  <a:pt x="936956" y="0"/>
                </a:moveTo>
                <a:lnTo>
                  <a:pt x="891843" y="0"/>
                </a:lnTo>
                <a:lnTo>
                  <a:pt x="889000" y="2843"/>
                </a:lnTo>
                <a:lnTo>
                  <a:pt x="889000" y="9856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800" y="9856"/>
                </a:lnTo>
                <a:lnTo>
                  <a:pt x="939800" y="2843"/>
                </a:lnTo>
                <a:lnTo>
                  <a:pt x="936956" y="0"/>
                </a:lnTo>
                <a:close/>
              </a:path>
              <a:path w="6346190" h="12700">
                <a:moveTo>
                  <a:pt x="848056" y="0"/>
                </a:moveTo>
                <a:lnTo>
                  <a:pt x="802943" y="0"/>
                </a:lnTo>
                <a:lnTo>
                  <a:pt x="800100" y="2842"/>
                </a:lnTo>
                <a:lnTo>
                  <a:pt x="800100" y="9856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900" y="9856"/>
                </a:lnTo>
                <a:lnTo>
                  <a:pt x="850900" y="2842"/>
                </a:lnTo>
                <a:lnTo>
                  <a:pt x="848056" y="0"/>
                </a:lnTo>
                <a:close/>
              </a:path>
              <a:path w="6346190" h="12700">
                <a:moveTo>
                  <a:pt x="759156" y="0"/>
                </a:moveTo>
                <a:lnTo>
                  <a:pt x="714043" y="0"/>
                </a:lnTo>
                <a:lnTo>
                  <a:pt x="711200" y="2842"/>
                </a:lnTo>
                <a:lnTo>
                  <a:pt x="711200" y="9856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2000" y="9856"/>
                </a:lnTo>
                <a:lnTo>
                  <a:pt x="762000" y="2842"/>
                </a:lnTo>
                <a:lnTo>
                  <a:pt x="759156" y="0"/>
                </a:lnTo>
                <a:close/>
              </a:path>
              <a:path w="6346190" h="12700">
                <a:moveTo>
                  <a:pt x="670256" y="0"/>
                </a:moveTo>
                <a:lnTo>
                  <a:pt x="625143" y="0"/>
                </a:lnTo>
                <a:lnTo>
                  <a:pt x="622300" y="2842"/>
                </a:lnTo>
                <a:lnTo>
                  <a:pt x="622300" y="9856"/>
                </a:lnTo>
                <a:lnTo>
                  <a:pt x="625143" y="12700"/>
                </a:lnTo>
                <a:lnTo>
                  <a:pt x="670256" y="12700"/>
                </a:lnTo>
                <a:lnTo>
                  <a:pt x="673100" y="9856"/>
                </a:lnTo>
                <a:lnTo>
                  <a:pt x="673100" y="2842"/>
                </a:lnTo>
                <a:lnTo>
                  <a:pt x="670256" y="0"/>
                </a:lnTo>
                <a:close/>
              </a:path>
              <a:path w="6346190" h="12700">
                <a:moveTo>
                  <a:pt x="581356" y="0"/>
                </a:moveTo>
                <a:lnTo>
                  <a:pt x="536243" y="0"/>
                </a:lnTo>
                <a:lnTo>
                  <a:pt x="533400" y="2842"/>
                </a:lnTo>
                <a:lnTo>
                  <a:pt x="533400" y="9856"/>
                </a:lnTo>
                <a:lnTo>
                  <a:pt x="536243" y="12700"/>
                </a:lnTo>
                <a:lnTo>
                  <a:pt x="581356" y="12700"/>
                </a:lnTo>
                <a:lnTo>
                  <a:pt x="584200" y="9856"/>
                </a:lnTo>
                <a:lnTo>
                  <a:pt x="584200" y="2842"/>
                </a:lnTo>
                <a:lnTo>
                  <a:pt x="581356" y="0"/>
                </a:lnTo>
                <a:close/>
              </a:path>
              <a:path w="6346190" h="12700">
                <a:moveTo>
                  <a:pt x="492456" y="0"/>
                </a:moveTo>
                <a:lnTo>
                  <a:pt x="447343" y="0"/>
                </a:lnTo>
                <a:lnTo>
                  <a:pt x="444500" y="2842"/>
                </a:lnTo>
                <a:lnTo>
                  <a:pt x="444500" y="9856"/>
                </a:lnTo>
                <a:lnTo>
                  <a:pt x="447343" y="12700"/>
                </a:lnTo>
                <a:lnTo>
                  <a:pt x="492456" y="12700"/>
                </a:lnTo>
                <a:lnTo>
                  <a:pt x="495300" y="9856"/>
                </a:lnTo>
                <a:lnTo>
                  <a:pt x="495300" y="2842"/>
                </a:lnTo>
                <a:lnTo>
                  <a:pt x="492456" y="0"/>
                </a:lnTo>
                <a:close/>
              </a:path>
              <a:path w="6346190" h="12700">
                <a:moveTo>
                  <a:pt x="403556" y="0"/>
                </a:moveTo>
                <a:lnTo>
                  <a:pt x="358443" y="0"/>
                </a:lnTo>
                <a:lnTo>
                  <a:pt x="355600" y="2842"/>
                </a:lnTo>
                <a:lnTo>
                  <a:pt x="355600" y="9856"/>
                </a:lnTo>
                <a:lnTo>
                  <a:pt x="358443" y="12700"/>
                </a:lnTo>
                <a:lnTo>
                  <a:pt x="403556" y="12700"/>
                </a:lnTo>
                <a:lnTo>
                  <a:pt x="406400" y="9856"/>
                </a:lnTo>
                <a:lnTo>
                  <a:pt x="406400" y="2842"/>
                </a:lnTo>
                <a:lnTo>
                  <a:pt x="403556" y="0"/>
                </a:lnTo>
                <a:close/>
              </a:path>
              <a:path w="6346190" h="12700">
                <a:moveTo>
                  <a:pt x="314656" y="0"/>
                </a:moveTo>
                <a:lnTo>
                  <a:pt x="269543" y="0"/>
                </a:lnTo>
                <a:lnTo>
                  <a:pt x="266700" y="2842"/>
                </a:lnTo>
                <a:lnTo>
                  <a:pt x="266700" y="9856"/>
                </a:lnTo>
                <a:lnTo>
                  <a:pt x="269543" y="12700"/>
                </a:lnTo>
                <a:lnTo>
                  <a:pt x="314656" y="12700"/>
                </a:lnTo>
                <a:lnTo>
                  <a:pt x="317500" y="9856"/>
                </a:lnTo>
                <a:lnTo>
                  <a:pt x="317500" y="2842"/>
                </a:lnTo>
                <a:lnTo>
                  <a:pt x="314656" y="0"/>
                </a:lnTo>
                <a:close/>
              </a:path>
              <a:path w="6346190" h="12700">
                <a:moveTo>
                  <a:pt x="225756" y="0"/>
                </a:moveTo>
                <a:lnTo>
                  <a:pt x="180643" y="0"/>
                </a:lnTo>
                <a:lnTo>
                  <a:pt x="177800" y="2842"/>
                </a:lnTo>
                <a:lnTo>
                  <a:pt x="177800" y="9856"/>
                </a:lnTo>
                <a:lnTo>
                  <a:pt x="180643" y="12700"/>
                </a:lnTo>
                <a:lnTo>
                  <a:pt x="225756" y="12700"/>
                </a:lnTo>
                <a:lnTo>
                  <a:pt x="228600" y="9856"/>
                </a:lnTo>
                <a:lnTo>
                  <a:pt x="228600" y="2842"/>
                </a:lnTo>
                <a:lnTo>
                  <a:pt x="225756" y="0"/>
                </a:lnTo>
                <a:close/>
              </a:path>
              <a:path w="6346190" h="12700">
                <a:moveTo>
                  <a:pt x="136856" y="0"/>
                </a:moveTo>
                <a:lnTo>
                  <a:pt x="91743" y="0"/>
                </a:lnTo>
                <a:lnTo>
                  <a:pt x="88900" y="2842"/>
                </a:lnTo>
                <a:lnTo>
                  <a:pt x="88900" y="9856"/>
                </a:lnTo>
                <a:lnTo>
                  <a:pt x="91743" y="12700"/>
                </a:lnTo>
                <a:lnTo>
                  <a:pt x="136856" y="12700"/>
                </a:lnTo>
                <a:lnTo>
                  <a:pt x="139700" y="9856"/>
                </a:lnTo>
                <a:lnTo>
                  <a:pt x="139700" y="2842"/>
                </a:lnTo>
                <a:lnTo>
                  <a:pt x="136856" y="0"/>
                </a:lnTo>
                <a:close/>
              </a:path>
              <a:path w="6346190" h="12700">
                <a:moveTo>
                  <a:pt x="47956" y="0"/>
                </a:moveTo>
                <a:lnTo>
                  <a:pt x="2843" y="0"/>
                </a:lnTo>
                <a:lnTo>
                  <a:pt x="0" y="2842"/>
                </a:lnTo>
                <a:lnTo>
                  <a:pt x="0" y="9856"/>
                </a:lnTo>
                <a:lnTo>
                  <a:pt x="2843" y="12700"/>
                </a:lnTo>
                <a:lnTo>
                  <a:pt x="47956" y="12700"/>
                </a:lnTo>
                <a:lnTo>
                  <a:pt x="50800" y="9856"/>
                </a:lnTo>
                <a:lnTo>
                  <a:pt x="50800" y="2842"/>
                </a:lnTo>
                <a:lnTo>
                  <a:pt x="47956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133259" y="3417333"/>
            <a:ext cx="6346190" cy="12700"/>
          </a:xfrm>
          <a:custGeom>
            <a:avLst/>
            <a:gdLst/>
            <a:ahLst/>
            <a:cxnLst/>
            <a:rect l="l" t="t" r="r" b="b"/>
            <a:pathLst>
              <a:path w="6346190" h="12700">
                <a:moveTo>
                  <a:pt x="6342777" y="1"/>
                </a:moveTo>
                <a:lnTo>
                  <a:pt x="6314743" y="1"/>
                </a:lnTo>
                <a:lnTo>
                  <a:pt x="6311900" y="2844"/>
                </a:lnTo>
                <a:lnTo>
                  <a:pt x="6311900" y="9857"/>
                </a:lnTo>
                <a:lnTo>
                  <a:pt x="6314743" y="12701"/>
                </a:lnTo>
                <a:lnTo>
                  <a:pt x="6342777" y="12701"/>
                </a:lnTo>
                <a:lnTo>
                  <a:pt x="6345619" y="9857"/>
                </a:lnTo>
                <a:lnTo>
                  <a:pt x="6345619" y="2844"/>
                </a:lnTo>
                <a:lnTo>
                  <a:pt x="6342777" y="1"/>
                </a:lnTo>
                <a:close/>
              </a:path>
              <a:path w="6346190" h="12700">
                <a:moveTo>
                  <a:pt x="6270956" y="1"/>
                </a:moveTo>
                <a:lnTo>
                  <a:pt x="6225843" y="1"/>
                </a:lnTo>
                <a:lnTo>
                  <a:pt x="6223000" y="2844"/>
                </a:lnTo>
                <a:lnTo>
                  <a:pt x="6223000" y="9857"/>
                </a:lnTo>
                <a:lnTo>
                  <a:pt x="6225843" y="12701"/>
                </a:lnTo>
                <a:lnTo>
                  <a:pt x="6270956" y="12701"/>
                </a:lnTo>
                <a:lnTo>
                  <a:pt x="6273800" y="9857"/>
                </a:lnTo>
                <a:lnTo>
                  <a:pt x="6273800" y="2844"/>
                </a:lnTo>
                <a:lnTo>
                  <a:pt x="6270956" y="1"/>
                </a:lnTo>
                <a:close/>
              </a:path>
              <a:path w="6346190" h="12700">
                <a:moveTo>
                  <a:pt x="6182056" y="1"/>
                </a:moveTo>
                <a:lnTo>
                  <a:pt x="6136943" y="1"/>
                </a:lnTo>
                <a:lnTo>
                  <a:pt x="6134100" y="2844"/>
                </a:lnTo>
                <a:lnTo>
                  <a:pt x="6134100" y="9857"/>
                </a:lnTo>
                <a:lnTo>
                  <a:pt x="6136943" y="12701"/>
                </a:lnTo>
                <a:lnTo>
                  <a:pt x="6182056" y="12701"/>
                </a:lnTo>
                <a:lnTo>
                  <a:pt x="6184900" y="9857"/>
                </a:lnTo>
                <a:lnTo>
                  <a:pt x="6184900" y="2844"/>
                </a:lnTo>
                <a:lnTo>
                  <a:pt x="6182056" y="1"/>
                </a:lnTo>
                <a:close/>
              </a:path>
              <a:path w="6346190" h="12700">
                <a:moveTo>
                  <a:pt x="6093156" y="1"/>
                </a:moveTo>
                <a:lnTo>
                  <a:pt x="6048043" y="1"/>
                </a:lnTo>
                <a:lnTo>
                  <a:pt x="6045200" y="2844"/>
                </a:lnTo>
                <a:lnTo>
                  <a:pt x="6045200" y="9857"/>
                </a:lnTo>
                <a:lnTo>
                  <a:pt x="6048043" y="12701"/>
                </a:lnTo>
                <a:lnTo>
                  <a:pt x="6093156" y="12701"/>
                </a:lnTo>
                <a:lnTo>
                  <a:pt x="6096000" y="9857"/>
                </a:lnTo>
                <a:lnTo>
                  <a:pt x="6096000" y="2844"/>
                </a:lnTo>
                <a:lnTo>
                  <a:pt x="6093156" y="1"/>
                </a:lnTo>
                <a:close/>
              </a:path>
              <a:path w="6346190" h="12700">
                <a:moveTo>
                  <a:pt x="6004256" y="1"/>
                </a:moveTo>
                <a:lnTo>
                  <a:pt x="5959143" y="1"/>
                </a:lnTo>
                <a:lnTo>
                  <a:pt x="5956300" y="2844"/>
                </a:lnTo>
                <a:lnTo>
                  <a:pt x="5956300" y="9857"/>
                </a:lnTo>
                <a:lnTo>
                  <a:pt x="5959143" y="12701"/>
                </a:lnTo>
                <a:lnTo>
                  <a:pt x="6004256" y="12701"/>
                </a:lnTo>
                <a:lnTo>
                  <a:pt x="6007100" y="9857"/>
                </a:lnTo>
                <a:lnTo>
                  <a:pt x="6007100" y="2844"/>
                </a:lnTo>
                <a:lnTo>
                  <a:pt x="6004256" y="1"/>
                </a:lnTo>
                <a:close/>
              </a:path>
              <a:path w="6346190" h="12700">
                <a:moveTo>
                  <a:pt x="5915356" y="1"/>
                </a:moveTo>
                <a:lnTo>
                  <a:pt x="5870243" y="1"/>
                </a:lnTo>
                <a:lnTo>
                  <a:pt x="5867400" y="2844"/>
                </a:lnTo>
                <a:lnTo>
                  <a:pt x="5867400" y="9857"/>
                </a:lnTo>
                <a:lnTo>
                  <a:pt x="5870243" y="12701"/>
                </a:lnTo>
                <a:lnTo>
                  <a:pt x="5915356" y="12701"/>
                </a:lnTo>
                <a:lnTo>
                  <a:pt x="5918200" y="9857"/>
                </a:lnTo>
                <a:lnTo>
                  <a:pt x="5918200" y="2844"/>
                </a:lnTo>
                <a:lnTo>
                  <a:pt x="5915356" y="1"/>
                </a:lnTo>
                <a:close/>
              </a:path>
              <a:path w="6346190" h="12700">
                <a:moveTo>
                  <a:pt x="5826456" y="1"/>
                </a:moveTo>
                <a:lnTo>
                  <a:pt x="5781343" y="1"/>
                </a:lnTo>
                <a:lnTo>
                  <a:pt x="5778500" y="2844"/>
                </a:lnTo>
                <a:lnTo>
                  <a:pt x="5778500" y="9857"/>
                </a:lnTo>
                <a:lnTo>
                  <a:pt x="5781343" y="12701"/>
                </a:lnTo>
                <a:lnTo>
                  <a:pt x="5826456" y="12701"/>
                </a:lnTo>
                <a:lnTo>
                  <a:pt x="5829300" y="9857"/>
                </a:lnTo>
                <a:lnTo>
                  <a:pt x="5829300" y="2844"/>
                </a:lnTo>
                <a:lnTo>
                  <a:pt x="5826456" y="1"/>
                </a:lnTo>
                <a:close/>
              </a:path>
              <a:path w="6346190" h="12700">
                <a:moveTo>
                  <a:pt x="5737556" y="1"/>
                </a:moveTo>
                <a:lnTo>
                  <a:pt x="5692443" y="1"/>
                </a:lnTo>
                <a:lnTo>
                  <a:pt x="5689600" y="2843"/>
                </a:lnTo>
                <a:lnTo>
                  <a:pt x="5689600" y="9857"/>
                </a:lnTo>
                <a:lnTo>
                  <a:pt x="5692443" y="12701"/>
                </a:lnTo>
                <a:lnTo>
                  <a:pt x="5737556" y="12701"/>
                </a:lnTo>
                <a:lnTo>
                  <a:pt x="5740400" y="9857"/>
                </a:lnTo>
                <a:lnTo>
                  <a:pt x="5740400" y="2843"/>
                </a:lnTo>
                <a:lnTo>
                  <a:pt x="5737556" y="1"/>
                </a:lnTo>
                <a:close/>
              </a:path>
              <a:path w="6346190" h="12700">
                <a:moveTo>
                  <a:pt x="5648656" y="1"/>
                </a:moveTo>
                <a:lnTo>
                  <a:pt x="5603543" y="1"/>
                </a:lnTo>
                <a:lnTo>
                  <a:pt x="5600700" y="2843"/>
                </a:lnTo>
                <a:lnTo>
                  <a:pt x="5600700" y="9857"/>
                </a:lnTo>
                <a:lnTo>
                  <a:pt x="5603543" y="12701"/>
                </a:lnTo>
                <a:lnTo>
                  <a:pt x="5648656" y="12701"/>
                </a:lnTo>
                <a:lnTo>
                  <a:pt x="5651500" y="9857"/>
                </a:lnTo>
                <a:lnTo>
                  <a:pt x="5651500" y="2843"/>
                </a:lnTo>
                <a:lnTo>
                  <a:pt x="5648656" y="1"/>
                </a:lnTo>
                <a:close/>
              </a:path>
              <a:path w="6346190" h="12700">
                <a:moveTo>
                  <a:pt x="5559756" y="1"/>
                </a:moveTo>
                <a:lnTo>
                  <a:pt x="5514643" y="1"/>
                </a:lnTo>
                <a:lnTo>
                  <a:pt x="5511800" y="2843"/>
                </a:lnTo>
                <a:lnTo>
                  <a:pt x="5511800" y="9857"/>
                </a:lnTo>
                <a:lnTo>
                  <a:pt x="5514643" y="12701"/>
                </a:lnTo>
                <a:lnTo>
                  <a:pt x="5559756" y="12701"/>
                </a:lnTo>
                <a:lnTo>
                  <a:pt x="5562600" y="9857"/>
                </a:lnTo>
                <a:lnTo>
                  <a:pt x="5562600" y="2843"/>
                </a:lnTo>
                <a:lnTo>
                  <a:pt x="5559756" y="1"/>
                </a:lnTo>
                <a:close/>
              </a:path>
              <a:path w="6346190" h="12700">
                <a:moveTo>
                  <a:pt x="5470856" y="1"/>
                </a:moveTo>
                <a:lnTo>
                  <a:pt x="5425743" y="1"/>
                </a:lnTo>
                <a:lnTo>
                  <a:pt x="5422900" y="2843"/>
                </a:lnTo>
                <a:lnTo>
                  <a:pt x="5422900" y="9857"/>
                </a:lnTo>
                <a:lnTo>
                  <a:pt x="5425743" y="12701"/>
                </a:lnTo>
                <a:lnTo>
                  <a:pt x="5470856" y="12701"/>
                </a:lnTo>
                <a:lnTo>
                  <a:pt x="5473700" y="9857"/>
                </a:lnTo>
                <a:lnTo>
                  <a:pt x="5473700" y="2843"/>
                </a:lnTo>
                <a:lnTo>
                  <a:pt x="5470856" y="1"/>
                </a:lnTo>
                <a:close/>
              </a:path>
              <a:path w="6346190" h="12700">
                <a:moveTo>
                  <a:pt x="5381956" y="1"/>
                </a:moveTo>
                <a:lnTo>
                  <a:pt x="5336843" y="1"/>
                </a:lnTo>
                <a:lnTo>
                  <a:pt x="5334000" y="2843"/>
                </a:lnTo>
                <a:lnTo>
                  <a:pt x="5334000" y="9857"/>
                </a:lnTo>
                <a:lnTo>
                  <a:pt x="5336843" y="12701"/>
                </a:lnTo>
                <a:lnTo>
                  <a:pt x="5381956" y="12701"/>
                </a:lnTo>
                <a:lnTo>
                  <a:pt x="5384800" y="9857"/>
                </a:lnTo>
                <a:lnTo>
                  <a:pt x="5384800" y="2843"/>
                </a:lnTo>
                <a:lnTo>
                  <a:pt x="5381956" y="1"/>
                </a:lnTo>
                <a:close/>
              </a:path>
              <a:path w="6346190" h="12700">
                <a:moveTo>
                  <a:pt x="5293056" y="1"/>
                </a:moveTo>
                <a:lnTo>
                  <a:pt x="5247943" y="1"/>
                </a:lnTo>
                <a:lnTo>
                  <a:pt x="5245100" y="2843"/>
                </a:lnTo>
                <a:lnTo>
                  <a:pt x="5245100" y="9857"/>
                </a:lnTo>
                <a:lnTo>
                  <a:pt x="5247943" y="12701"/>
                </a:lnTo>
                <a:lnTo>
                  <a:pt x="5293056" y="12701"/>
                </a:lnTo>
                <a:lnTo>
                  <a:pt x="5295900" y="9857"/>
                </a:lnTo>
                <a:lnTo>
                  <a:pt x="5295900" y="2843"/>
                </a:lnTo>
                <a:lnTo>
                  <a:pt x="5293056" y="1"/>
                </a:lnTo>
                <a:close/>
              </a:path>
              <a:path w="6346190" h="12700">
                <a:moveTo>
                  <a:pt x="5204156" y="1"/>
                </a:moveTo>
                <a:lnTo>
                  <a:pt x="5159043" y="1"/>
                </a:lnTo>
                <a:lnTo>
                  <a:pt x="5156200" y="2843"/>
                </a:lnTo>
                <a:lnTo>
                  <a:pt x="5156200" y="9857"/>
                </a:lnTo>
                <a:lnTo>
                  <a:pt x="5159043" y="12701"/>
                </a:lnTo>
                <a:lnTo>
                  <a:pt x="5204156" y="12701"/>
                </a:lnTo>
                <a:lnTo>
                  <a:pt x="5207000" y="9857"/>
                </a:lnTo>
                <a:lnTo>
                  <a:pt x="5207000" y="2843"/>
                </a:lnTo>
                <a:lnTo>
                  <a:pt x="5204156" y="1"/>
                </a:lnTo>
                <a:close/>
              </a:path>
              <a:path w="6346190" h="12700">
                <a:moveTo>
                  <a:pt x="5115256" y="1"/>
                </a:moveTo>
                <a:lnTo>
                  <a:pt x="5070143" y="1"/>
                </a:lnTo>
                <a:lnTo>
                  <a:pt x="5067300" y="2843"/>
                </a:lnTo>
                <a:lnTo>
                  <a:pt x="5067300" y="9857"/>
                </a:lnTo>
                <a:lnTo>
                  <a:pt x="5070143" y="12701"/>
                </a:lnTo>
                <a:lnTo>
                  <a:pt x="5115256" y="12701"/>
                </a:lnTo>
                <a:lnTo>
                  <a:pt x="5118100" y="9857"/>
                </a:lnTo>
                <a:lnTo>
                  <a:pt x="5118100" y="2843"/>
                </a:lnTo>
                <a:lnTo>
                  <a:pt x="5115256" y="1"/>
                </a:lnTo>
                <a:close/>
              </a:path>
              <a:path w="6346190" h="12700">
                <a:moveTo>
                  <a:pt x="5026356" y="1"/>
                </a:moveTo>
                <a:lnTo>
                  <a:pt x="4981243" y="1"/>
                </a:lnTo>
                <a:lnTo>
                  <a:pt x="4978400" y="2843"/>
                </a:lnTo>
                <a:lnTo>
                  <a:pt x="4978400" y="9857"/>
                </a:lnTo>
                <a:lnTo>
                  <a:pt x="4981243" y="12701"/>
                </a:lnTo>
                <a:lnTo>
                  <a:pt x="5026356" y="12701"/>
                </a:lnTo>
                <a:lnTo>
                  <a:pt x="5029200" y="9857"/>
                </a:lnTo>
                <a:lnTo>
                  <a:pt x="5029200" y="2843"/>
                </a:lnTo>
                <a:lnTo>
                  <a:pt x="5026356" y="1"/>
                </a:lnTo>
                <a:close/>
              </a:path>
              <a:path w="6346190" h="12700">
                <a:moveTo>
                  <a:pt x="4937456" y="1"/>
                </a:moveTo>
                <a:lnTo>
                  <a:pt x="4892343" y="1"/>
                </a:lnTo>
                <a:lnTo>
                  <a:pt x="4889500" y="2843"/>
                </a:lnTo>
                <a:lnTo>
                  <a:pt x="4889500" y="9857"/>
                </a:lnTo>
                <a:lnTo>
                  <a:pt x="4892343" y="12701"/>
                </a:lnTo>
                <a:lnTo>
                  <a:pt x="4937456" y="12701"/>
                </a:lnTo>
                <a:lnTo>
                  <a:pt x="4940300" y="9857"/>
                </a:lnTo>
                <a:lnTo>
                  <a:pt x="4940300" y="2843"/>
                </a:lnTo>
                <a:lnTo>
                  <a:pt x="4937456" y="1"/>
                </a:lnTo>
                <a:close/>
              </a:path>
              <a:path w="6346190" h="12700">
                <a:moveTo>
                  <a:pt x="4848556" y="1"/>
                </a:moveTo>
                <a:lnTo>
                  <a:pt x="4803443" y="1"/>
                </a:lnTo>
                <a:lnTo>
                  <a:pt x="4800600" y="2843"/>
                </a:lnTo>
                <a:lnTo>
                  <a:pt x="4800600" y="9857"/>
                </a:lnTo>
                <a:lnTo>
                  <a:pt x="4803443" y="12701"/>
                </a:lnTo>
                <a:lnTo>
                  <a:pt x="4848556" y="12701"/>
                </a:lnTo>
                <a:lnTo>
                  <a:pt x="4851400" y="9857"/>
                </a:lnTo>
                <a:lnTo>
                  <a:pt x="4851400" y="2843"/>
                </a:lnTo>
                <a:lnTo>
                  <a:pt x="4848556" y="1"/>
                </a:lnTo>
                <a:close/>
              </a:path>
              <a:path w="6346190" h="12700">
                <a:moveTo>
                  <a:pt x="4759656" y="1"/>
                </a:moveTo>
                <a:lnTo>
                  <a:pt x="4714543" y="1"/>
                </a:lnTo>
                <a:lnTo>
                  <a:pt x="4711700" y="2843"/>
                </a:lnTo>
                <a:lnTo>
                  <a:pt x="4711700" y="9857"/>
                </a:lnTo>
                <a:lnTo>
                  <a:pt x="4714543" y="12701"/>
                </a:lnTo>
                <a:lnTo>
                  <a:pt x="4759656" y="12701"/>
                </a:lnTo>
                <a:lnTo>
                  <a:pt x="4762500" y="9857"/>
                </a:lnTo>
                <a:lnTo>
                  <a:pt x="4762500" y="2843"/>
                </a:lnTo>
                <a:lnTo>
                  <a:pt x="4759656" y="1"/>
                </a:lnTo>
                <a:close/>
              </a:path>
              <a:path w="6346190" h="12700">
                <a:moveTo>
                  <a:pt x="4670756" y="1"/>
                </a:moveTo>
                <a:lnTo>
                  <a:pt x="4625643" y="1"/>
                </a:lnTo>
                <a:lnTo>
                  <a:pt x="4622800" y="2843"/>
                </a:lnTo>
                <a:lnTo>
                  <a:pt x="4622800" y="9857"/>
                </a:lnTo>
                <a:lnTo>
                  <a:pt x="4625643" y="12701"/>
                </a:lnTo>
                <a:lnTo>
                  <a:pt x="4670756" y="12701"/>
                </a:lnTo>
                <a:lnTo>
                  <a:pt x="4673600" y="9857"/>
                </a:lnTo>
                <a:lnTo>
                  <a:pt x="4673600" y="2843"/>
                </a:lnTo>
                <a:lnTo>
                  <a:pt x="4670756" y="1"/>
                </a:lnTo>
                <a:close/>
              </a:path>
              <a:path w="6346190" h="12700">
                <a:moveTo>
                  <a:pt x="4581856" y="1"/>
                </a:moveTo>
                <a:lnTo>
                  <a:pt x="4536743" y="1"/>
                </a:lnTo>
                <a:lnTo>
                  <a:pt x="4533900" y="2843"/>
                </a:lnTo>
                <a:lnTo>
                  <a:pt x="4533900" y="9857"/>
                </a:lnTo>
                <a:lnTo>
                  <a:pt x="4536743" y="12701"/>
                </a:lnTo>
                <a:lnTo>
                  <a:pt x="4581856" y="12701"/>
                </a:lnTo>
                <a:lnTo>
                  <a:pt x="4584700" y="9857"/>
                </a:lnTo>
                <a:lnTo>
                  <a:pt x="4584700" y="2843"/>
                </a:lnTo>
                <a:lnTo>
                  <a:pt x="4581856" y="1"/>
                </a:lnTo>
                <a:close/>
              </a:path>
              <a:path w="6346190" h="12700">
                <a:moveTo>
                  <a:pt x="4492956" y="1"/>
                </a:moveTo>
                <a:lnTo>
                  <a:pt x="4447843" y="1"/>
                </a:lnTo>
                <a:lnTo>
                  <a:pt x="4445000" y="2843"/>
                </a:lnTo>
                <a:lnTo>
                  <a:pt x="4445000" y="9857"/>
                </a:lnTo>
                <a:lnTo>
                  <a:pt x="4447843" y="12701"/>
                </a:lnTo>
                <a:lnTo>
                  <a:pt x="4492956" y="12701"/>
                </a:lnTo>
                <a:lnTo>
                  <a:pt x="4495800" y="9857"/>
                </a:lnTo>
                <a:lnTo>
                  <a:pt x="4495800" y="2843"/>
                </a:lnTo>
                <a:lnTo>
                  <a:pt x="4492956" y="1"/>
                </a:lnTo>
                <a:close/>
              </a:path>
              <a:path w="6346190" h="12700">
                <a:moveTo>
                  <a:pt x="4404056" y="1"/>
                </a:moveTo>
                <a:lnTo>
                  <a:pt x="4358943" y="1"/>
                </a:lnTo>
                <a:lnTo>
                  <a:pt x="4356100" y="2843"/>
                </a:lnTo>
                <a:lnTo>
                  <a:pt x="4356100" y="9857"/>
                </a:lnTo>
                <a:lnTo>
                  <a:pt x="4358943" y="12701"/>
                </a:lnTo>
                <a:lnTo>
                  <a:pt x="4404056" y="12701"/>
                </a:lnTo>
                <a:lnTo>
                  <a:pt x="4406900" y="9857"/>
                </a:lnTo>
                <a:lnTo>
                  <a:pt x="4406900" y="2843"/>
                </a:lnTo>
                <a:lnTo>
                  <a:pt x="4404056" y="1"/>
                </a:lnTo>
                <a:close/>
              </a:path>
              <a:path w="6346190" h="12700">
                <a:moveTo>
                  <a:pt x="4315156" y="1"/>
                </a:moveTo>
                <a:lnTo>
                  <a:pt x="4270043" y="1"/>
                </a:lnTo>
                <a:lnTo>
                  <a:pt x="4267200" y="2843"/>
                </a:lnTo>
                <a:lnTo>
                  <a:pt x="4267200" y="9857"/>
                </a:lnTo>
                <a:lnTo>
                  <a:pt x="4270043" y="12701"/>
                </a:lnTo>
                <a:lnTo>
                  <a:pt x="4315156" y="12701"/>
                </a:lnTo>
                <a:lnTo>
                  <a:pt x="4318000" y="9857"/>
                </a:lnTo>
                <a:lnTo>
                  <a:pt x="4318000" y="2843"/>
                </a:lnTo>
                <a:lnTo>
                  <a:pt x="4315156" y="1"/>
                </a:lnTo>
                <a:close/>
              </a:path>
              <a:path w="6346190" h="12700">
                <a:moveTo>
                  <a:pt x="4226256" y="1"/>
                </a:moveTo>
                <a:lnTo>
                  <a:pt x="4181143" y="1"/>
                </a:lnTo>
                <a:lnTo>
                  <a:pt x="4178300" y="2843"/>
                </a:lnTo>
                <a:lnTo>
                  <a:pt x="4178300" y="9857"/>
                </a:lnTo>
                <a:lnTo>
                  <a:pt x="4181143" y="12701"/>
                </a:lnTo>
                <a:lnTo>
                  <a:pt x="4226256" y="12701"/>
                </a:lnTo>
                <a:lnTo>
                  <a:pt x="4229100" y="9857"/>
                </a:lnTo>
                <a:lnTo>
                  <a:pt x="4229100" y="2843"/>
                </a:lnTo>
                <a:lnTo>
                  <a:pt x="4226256" y="1"/>
                </a:lnTo>
                <a:close/>
              </a:path>
              <a:path w="6346190" h="12700">
                <a:moveTo>
                  <a:pt x="4137356" y="1"/>
                </a:moveTo>
                <a:lnTo>
                  <a:pt x="4092243" y="1"/>
                </a:lnTo>
                <a:lnTo>
                  <a:pt x="4089400" y="2843"/>
                </a:lnTo>
                <a:lnTo>
                  <a:pt x="4089400" y="9857"/>
                </a:lnTo>
                <a:lnTo>
                  <a:pt x="4092243" y="12701"/>
                </a:lnTo>
                <a:lnTo>
                  <a:pt x="4137356" y="12701"/>
                </a:lnTo>
                <a:lnTo>
                  <a:pt x="4140200" y="9857"/>
                </a:lnTo>
                <a:lnTo>
                  <a:pt x="4140200" y="2843"/>
                </a:lnTo>
                <a:lnTo>
                  <a:pt x="4137356" y="1"/>
                </a:lnTo>
                <a:close/>
              </a:path>
              <a:path w="6346190" h="12700">
                <a:moveTo>
                  <a:pt x="4048456" y="1"/>
                </a:moveTo>
                <a:lnTo>
                  <a:pt x="4003343" y="1"/>
                </a:lnTo>
                <a:lnTo>
                  <a:pt x="4000500" y="2843"/>
                </a:lnTo>
                <a:lnTo>
                  <a:pt x="4000500" y="9857"/>
                </a:lnTo>
                <a:lnTo>
                  <a:pt x="4003343" y="12701"/>
                </a:lnTo>
                <a:lnTo>
                  <a:pt x="4048456" y="12701"/>
                </a:lnTo>
                <a:lnTo>
                  <a:pt x="4051300" y="9857"/>
                </a:lnTo>
                <a:lnTo>
                  <a:pt x="4051300" y="2843"/>
                </a:lnTo>
                <a:lnTo>
                  <a:pt x="4048456" y="1"/>
                </a:lnTo>
                <a:close/>
              </a:path>
              <a:path w="6346190" h="12700">
                <a:moveTo>
                  <a:pt x="3959556" y="1"/>
                </a:moveTo>
                <a:lnTo>
                  <a:pt x="3914443" y="1"/>
                </a:lnTo>
                <a:lnTo>
                  <a:pt x="3911600" y="2843"/>
                </a:lnTo>
                <a:lnTo>
                  <a:pt x="3911600" y="9857"/>
                </a:lnTo>
                <a:lnTo>
                  <a:pt x="3914443" y="12701"/>
                </a:lnTo>
                <a:lnTo>
                  <a:pt x="3959556" y="12701"/>
                </a:lnTo>
                <a:lnTo>
                  <a:pt x="3962400" y="9857"/>
                </a:lnTo>
                <a:lnTo>
                  <a:pt x="3962400" y="2843"/>
                </a:lnTo>
                <a:lnTo>
                  <a:pt x="3959556" y="1"/>
                </a:lnTo>
                <a:close/>
              </a:path>
              <a:path w="6346190" h="12700">
                <a:moveTo>
                  <a:pt x="3870656" y="1"/>
                </a:moveTo>
                <a:lnTo>
                  <a:pt x="3825543" y="1"/>
                </a:lnTo>
                <a:lnTo>
                  <a:pt x="3822700" y="2843"/>
                </a:lnTo>
                <a:lnTo>
                  <a:pt x="3822700" y="9857"/>
                </a:lnTo>
                <a:lnTo>
                  <a:pt x="3825543" y="12701"/>
                </a:lnTo>
                <a:lnTo>
                  <a:pt x="3870656" y="12701"/>
                </a:lnTo>
                <a:lnTo>
                  <a:pt x="3873500" y="9857"/>
                </a:lnTo>
                <a:lnTo>
                  <a:pt x="3873500" y="2843"/>
                </a:lnTo>
                <a:lnTo>
                  <a:pt x="3870656" y="1"/>
                </a:lnTo>
                <a:close/>
              </a:path>
              <a:path w="6346190" h="12700">
                <a:moveTo>
                  <a:pt x="3781756" y="1"/>
                </a:moveTo>
                <a:lnTo>
                  <a:pt x="3736643" y="1"/>
                </a:lnTo>
                <a:lnTo>
                  <a:pt x="3733800" y="2843"/>
                </a:lnTo>
                <a:lnTo>
                  <a:pt x="3733800" y="9857"/>
                </a:lnTo>
                <a:lnTo>
                  <a:pt x="3736643" y="12701"/>
                </a:lnTo>
                <a:lnTo>
                  <a:pt x="3781756" y="12701"/>
                </a:lnTo>
                <a:lnTo>
                  <a:pt x="3784600" y="9857"/>
                </a:lnTo>
                <a:lnTo>
                  <a:pt x="3784600" y="2843"/>
                </a:lnTo>
                <a:lnTo>
                  <a:pt x="3781756" y="1"/>
                </a:lnTo>
                <a:close/>
              </a:path>
              <a:path w="6346190" h="12700">
                <a:moveTo>
                  <a:pt x="3692856" y="1"/>
                </a:moveTo>
                <a:lnTo>
                  <a:pt x="3647743" y="1"/>
                </a:lnTo>
                <a:lnTo>
                  <a:pt x="3644900" y="2843"/>
                </a:lnTo>
                <a:lnTo>
                  <a:pt x="3644900" y="9857"/>
                </a:lnTo>
                <a:lnTo>
                  <a:pt x="3647743" y="12701"/>
                </a:lnTo>
                <a:lnTo>
                  <a:pt x="3692856" y="12701"/>
                </a:lnTo>
                <a:lnTo>
                  <a:pt x="3695700" y="9857"/>
                </a:lnTo>
                <a:lnTo>
                  <a:pt x="3695700" y="2843"/>
                </a:lnTo>
                <a:lnTo>
                  <a:pt x="3692856" y="1"/>
                </a:lnTo>
                <a:close/>
              </a:path>
              <a:path w="6346190" h="12700">
                <a:moveTo>
                  <a:pt x="3603956" y="1"/>
                </a:moveTo>
                <a:lnTo>
                  <a:pt x="3558843" y="1"/>
                </a:lnTo>
                <a:lnTo>
                  <a:pt x="3556000" y="2843"/>
                </a:lnTo>
                <a:lnTo>
                  <a:pt x="3556000" y="9857"/>
                </a:lnTo>
                <a:lnTo>
                  <a:pt x="3558843" y="12701"/>
                </a:lnTo>
                <a:lnTo>
                  <a:pt x="3603956" y="12701"/>
                </a:lnTo>
                <a:lnTo>
                  <a:pt x="3606800" y="9857"/>
                </a:lnTo>
                <a:lnTo>
                  <a:pt x="3606800" y="2843"/>
                </a:lnTo>
                <a:lnTo>
                  <a:pt x="3603956" y="1"/>
                </a:lnTo>
                <a:close/>
              </a:path>
              <a:path w="6346190" h="12700">
                <a:moveTo>
                  <a:pt x="3515056" y="1"/>
                </a:moveTo>
                <a:lnTo>
                  <a:pt x="3469943" y="1"/>
                </a:lnTo>
                <a:lnTo>
                  <a:pt x="3467100" y="2843"/>
                </a:lnTo>
                <a:lnTo>
                  <a:pt x="3467100" y="9857"/>
                </a:lnTo>
                <a:lnTo>
                  <a:pt x="3469943" y="12701"/>
                </a:lnTo>
                <a:lnTo>
                  <a:pt x="3515056" y="12701"/>
                </a:lnTo>
                <a:lnTo>
                  <a:pt x="3517900" y="9857"/>
                </a:lnTo>
                <a:lnTo>
                  <a:pt x="3517900" y="2843"/>
                </a:lnTo>
                <a:lnTo>
                  <a:pt x="3515056" y="1"/>
                </a:lnTo>
                <a:close/>
              </a:path>
              <a:path w="6346190" h="12700">
                <a:moveTo>
                  <a:pt x="3426156" y="1"/>
                </a:moveTo>
                <a:lnTo>
                  <a:pt x="3381043" y="1"/>
                </a:lnTo>
                <a:lnTo>
                  <a:pt x="3378200" y="2843"/>
                </a:lnTo>
                <a:lnTo>
                  <a:pt x="3378200" y="9857"/>
                </a:lnTo>
                <a:lnTo>
                  <a:pt x="3381043" y="12701"/>
                </a:lnTo>
                <a:lnTo>
                  <a:pt x="3426156" y="12701"/>
                </a:lnTo>
                <a:lnTo>
                  <a:pt x="3429000" y="9857"/>
                </a:lnTo>
                <a:lnTo>
                  <a:pt x="3429000" y="2843"/>
                </a:lnTo>
                <a:lnTo>
                  <a:pt x="3426156" y="1"/>
                </a:lnTo>
                <a:close/>
              </a:path>
              <a:path w="6346190" h="12700">
                <a:moveTo>
                  <a:pt x="3337256" y="1"/>
                </a:moveTo>
                <a:lnTo>
                  <a:pt x="3292143" y="1"/>
                </a:lnTo>
                <a:lnTo>
                  <a:pt x="3289300" y="2843"/>
                </a:lnTo>
                <a:lnTo>
                  <a:pt x="3289300" y="9857"/>
                </a:lnTo>
                <a:lnTo>
                  <a:pt x="3292143" y="12701"/>
                </a:lnTo>
                <a:lnTo>
                  <a:pt x="3337256" y="12701"/>
                </a:lnTo>
                <a:lnTo>
                  <a:pt x="3340100" y="9857"/>
                </a:lnTo>
                <a:lnTo>
                  <a:pt x="3340100" y="2843"/>
                </a:lnTo>
                <a:lnTo>
                  <a:pt x="3337256" y="1"/>
                </a:lnTo>
                <a:close/>
              </a:path>
              <a:path w="6346190" h="12700">
                <a:moveTo>
                  <a:pt x="3248356" y="1"/>
                </a:moveTo>
                <a:lnTo>
                  <a:pt x="3203243" y="1"/>
                </a:lnTo>
                <a:lnTo>
                  <a:pt x="3200400" y="2843"/>
                </a:lnTo>
                <a:lnTo>
                  <a:pt x="3200400" y="9857"/>
                </a:lnTo>
                <a:lnTo>
                  <a:pt x="3203243" y="12701"/>
                </a:lnTo>
                <a:lnTo>
                  <a:pt x="3248356" y="12701"/>
                </a:lnTo>
                <a:lnTo>
                  <a:pt x="3251200" y="9857"/>
                </a:lnTo>
                <a:lnTo>
                  <a:pt x="3251200" y="2843"/>
                </a:lnTo>
                <a:lnTo>
                  <a:pt x="3248356" y="1"/>
                </a:lnTo>
                <a:close/>
              </a:path>
              <a:path w="6346190" h="12700">
                <a:moveTo>
                  <a:pt x="3159457" y="1"/>
                </a:moveTo>
                <a:lnTo>
                  <a:pt x="3114343" y="1"/>
                </a:lnTo>
                <a:lnTo>
                  <a:pt x="3111500" y="2843"/>
                </a:lnTo>
                <a:lnTo>
                  <a:pt x="3111500" y="9857"/>
                </a:lnTo>
                <a:lnTo>
                  <a:pt x="3114343" y="12701"/>
                </a:lnTo>
                <a:lnTo>
                  <a:pt x="3159457" y="12701"/>
                </a:lnTo>
                <a:lnTo>
                  <a:pt x="3162300" y="9857"/>
                </a:lnTo>
                <a:lnTo>
                  <a:pt x="3162300" y="2843"/>
                </a:lnTo>
                <a:lnTo>
                  <a:pt x="3159457" y="1"/>
                </a:lnTo>
                <a:close/>
              </a:path>
              <a:path w="6346190" h="12700">
                <a:moveTo>
                  <a:pt x="3070556" y="1"/>
                </a:moveTo>
                <a:lnTo>
                  <a:pt x="3025443" y="1"/>
                </a:lnTo>
                <a:lnTo>
                  <a:pt x="3022600" y="2843"/>
                </a:lnTo>
                <a:lnTo>
                  <a:pt x="3022600" y="9857"/>
                </a:lnTo>
                <a:lnTo>
                  <a:pt x="3025443" y="12701"/>
                </a:lnTo>
                <a:lnTo>
                  <a:pt x="3070556" y="12701"/>
                </a:lnTo>
                <a:lnTo>
                  <a:pt x="3073400" y="9857"/>
                </a:lnTo>
                <a:lnTo>
                  <a:pt x="3073400" y="2843"/>
                </a:lnTo>
                <a:lnTo>
                  <a:pt x="3070556" y="1"/>
                </a:lnTo>
                <a:close/>
              </a:path>
              <a:path w="6346190" h="12700">
                <a:moveTo>
                  <a:pt x="2981656" y="1"/>
                </a:moveTo>
                <a:lnTo>
                  <a:pt x="2936543" y="1"/>
                </a:lnTo>
                <a:lnTo>
                  <a:pt x="2933700" y="2843"/>
                </a:lnTo>
                <a:lnTo>
                  <a:pt x="2933700" y="9857"/>
                </a:lnTo>
                <a:lnTo>
                  <a:pt x="2936543" y="12701"/>
                </a:lnTo>
                <a:lnTo>
                  <a:pt x="2981656" y="12701"/>
                </a:lnTo>
                <a:lnTo>
                  <a:pt x="2984500" y="9857"/>
                </a:lnTo>
                <a:lnTo>
                  <a:pt x="2984500" y="2843"/>
                </a:lnTo>
                <a:lnTo>
                  <a:pt x="2981656" y="1"/>
                </a:lnTo>
                <a:close/>
              </a:path>
              <a:path w="6346190" h="12700">
                <a:moveTo>
                  <a:pt x="2892756" y="1"/>
                </a:moveTo>
                <a:lnTo>
                  <a:pt x="2847643" y="1"/>
                </a:lnTo>
                <a:lnTo>
                  <a:pt x="2844800" y="2843"/>
                </a:lnTo>
                <a:lnTo>
                  <a:pt x="2844800" y="9857"/>
                </a:lnTo>
                <a:lnTo>
                  <a:pt x="2847643" y="12701"/>
                </a:lnTo>
                <a:lnTo>
                  <a:pt x="2892756" y="12701"/>
                </a:lnTo>
                <a:lnTo>
                  <a:pt x="2895600" y="9857"/>
                </a:lnTo>
                <a:lnTo>
                  <a:pt x="2895600" y="2843"/>
                </a:lnTo>
                <a:lnTo>
                  <a:pt x="2892756" y="1"/>
                </a:lnTo>
                <a:close/>
              </a:path>
              <a:path w="6346190" h="12700">
                <a:moveTo>
                  <a:pt x="2803856" y="1"/>
                </a:moveTo>
                <a:lnTo>
                  <a:pt x="2758743" y="1"/>
                </a:lnTo>
                <a:lnTo>
                  <a:pt x="2755900" y="2843"/>
                </a:lnTo>
                <a:lnTo>
                  <a:pt x="2755900" y="9857"/>
                </a:lnTo>
                <a:lnTo>
                  <a:pt x="2758743" y="12701"/>
                </a:lnTo>
                <a:lnTo>
                  <a:pt x="2803856" y="12701"/>
                </a:lnTo>
                <a:lnTo>
                  <a:pt x="2806700" y="9857"/>
                </a:lnTo>
                <a:lnTo>
                  <a:pt x="2806700" y="2843"/>
                </a:lnTo>
                <a:lnTo>
                  <a:pt x="2803856" y="1"/>
                </a:lnTo>
                <a:close/>
              </a:path>
              <a:path w="6346190" h="12700">
                <a:moveTo>
                  <a:pt x="2714957" y="1"/>
                </a:moveTo>
                <a:lnTo>
                  <a:pt x="2669843" y="1"/>
                </a:lnTo>
                <a:lnTo>
                  <a:pt x="2667000" y="2843"/>
                </a:lnTo>
                <a:lnTo>
                  <a:pt x="2667000" y="9857"/>
                </a:lnTo>
                <a:lnTo>
                  <a:pt x="2669843" y="12701"/>
                </a:lnTo>
                <a:lnTo>
                  <a:pt x="2714957" y="12701"/>
                </a:lnTo>
                <a:lnTo>
                  <a:pt x="2717800" y="9857"/>
                </a:lnTo>
                <a:lnTo>
                  <a:pt x="2717800" y="2843"/>
                </a:lnTo>
                <a:lnTo>
                  <a:pt x="2714957" y="1"/>
                </a:lnTo>
                <a:close/>
              </a:path>
              <a:path w="6346190" h="12700">
                <a:moveTo>
                  <a:pt x="2626056" y="1"/>
                </a:moveTo>
                <a:lnTo>
                  <a:pt x="2580943" y="1"/>
                </a:lnTo>
                <a:lnTo>
                  <a:pt x="2578100" y="2843"/>
                </a:lnTo>
                <a:lnTo>
                  <a:pt x="2578100" y="9857"/>
                </a:lnTo>
                <a:lnTo>
                  <a:pt x="2580943" y="12701"/>
                </a:lnTo>
                <a:lnTo>
                  <a:pt x="2626056" y="12701"/>
                </a:lnTo>
                <a:lnTo>
                  <a:pt x="2628900" y="9857"/>
                </a:lnTo>
                <a:lnTo>
                  <a:pt x="2628900" y="2843"/>
                </a:lnTo>
                <a:lnTo>
                  <a:pt x="2626056" y="1"/>
                </a:lnTo>
                <a:close/>
              </a:path>
              <a:path w="6346190" h="12700">
                <a:moveTo>
                  <a:pt x="2537156" y="1"/>
                </a:moveTo>
                <a:lnTo>
                  <a:pt x="2492043" y="1"/>
                </a:lnTo>
                <a:lnTo>
                  <a:pt x="2489200" y="2843"/>
                </a:lnTo>
                <a:lnTo>
                  <a:pt x="2489200" y="9857"/>
                </a:lnTo>
                <a:lnTo>
                  <a:pt x="2492043" y="12701"/>
                </a:lnTo>
                <a:lnTo>
                  <a:pt x="2537156" y="12701"/>
                </a:lnTo>
                <a:lnTo>
                  <a:pt x="2540000" y="9857"/>
                </a:lnTo>
                <a:lnTo>
                  <a:pt x="2540000" y="2843"/>
                </a:lnTo>
                <a:lnTo>
                  <a:pt x="2537156" y="1"/>
                </a:lnTo>
                <a:close/>
              </a:path>
              <a:path w="6346190" h="12700">
                <a:moveTo>
                  <a:pt x="2448256" y="1"/>
                </a:moveTo>
                <a:lnTo>
                  <a:pt x="2403143" y="1"/>
                </a:lnTo>
                <a:lnTo>
                  <a:pt x="2400300" y="2843"/>
                </a:lnTo>
                <a:lnTo>
                  <a:pt x="2400300" y="9857"/>
                </a:lnTo>
                <a:lnTo>
                  <a:pt x="2403143" y="12701"/>
                </a:lnTo>
                <a:lnTo>
                  <a:pt x="2448256" y="12701"/>
                </a:lnTo>
                <a:lnTo>
                  <a:pt x="2451100" y="9857"/>
                </a:lnTo>
                <a:lnTo>
                  <a:pt x="2451100" y="2843"/>
                </a:lnTo>
                <a:lnTo>
                  <a:pt x="2448256" y="1"/>
                </a:lnTo>
                <a:close/>
              </a:path>
              <a:path w="6346190" h="12700">
                <a:moveTo>
                  <a:pt x="2359356" y="1"/>
                </a:moveTo>
                <a:lnTo>
                  <a:pt x="2314242" y="1"/>
                </a:lnTo>
                <a:lnTo>
                  <a:pt x="2311400" y="2843"/>
                </a:lnTo>
                <a:lnTo>
                  <a:pt x="2311400" y="9857"/>
                </a:lnTo>
                <a:lnTo>
                  <a:pt x="2314244" y="12701"/>
                </a:lnTo>
                <a:lnTo>
                  <a:pt x="2359356" y="12701"/>
                </a:lnTo>
                <a:lnTo>
                  <a:pt x="2362200" y="9857"/>
                </a:lnTo>
                <a:lnTo>
                  <a:pt x="2362200" y="2843"/>
                </a:lnTo>
                <a:lnTo>
                  <a:pt x="2359356" y="1"/>
                </a:lnTo>
                <a:close/>
              </a:path>
              <a:path w="6346190" h="12700">
                <a:moveTo>
                  <a:pt x="2270457" y="0"/>
                </a:moveTo>
                <a:lnTo>
                  <a:pt x="2225343" y="0"/>
                </a:lnTo>
                <a:lnTo>
                  <a:pt x="2222500" y="2843"/>
                </a:lnTo>
                <a:lnTo>
                  <a:pt x="2222500" y="9857"/>
                </a:lnTo>
                <a:lnTo>
                  <a:pt x="2225343" y="12700"/>
                </a:lnTo>
                <a:lnTo>
                  <a:pt x="2270457" y="12700"/>
                </a:lnTo>
                <a:lnTo>
                  <a:pt x="2273300" y="9857"/>
                </a:lnTo>
                <a:lnTo>
                  <a:pt x="2273300" y="2843"/>
                </a:lnTo>
                <a:lnTo>
                  <a:pt x="2270457" y="0"/>
                </a:lnTo>
                <a:close/>
              </a:path>
              <a:path w="6346190" h="12700">
                <a:moveTo>
                  <a:pt x="2181556" y="0"/>
                </a:moveTo>
                <a:lnTo>
                  <a:pt x="2136443" y="0"/>
                </a:lnTo>
                <a:lnTo>
                  <a:pt x="2133600" y="2843"/>
                </a:lnTo>
                <a:lnTo>
                  <a:pt x="2133600" y="9857"/>
                </a:lnTo>
                <a:lnTo>
                  <a:pt x="2136443" y="12700"/>
                </a:lnTo>
                <a:lnTo>
                  <a:pt x="2181556" y="12700"/>
                </a:lnTo>
                <a:lnTo>
                  <a:pt x="2184400" y="9857"/>
                </a:lnTo>
                <a:lnTo>
                  <a:pt x="2184400" y="2843"/>
                </a:lnTo>
                <a:lnTo>
                  <a:pt x="2181556" y="0"/>
                </a:lnTo>
                <a:close/>
              </a:path>
              <a:path w="6346190" h="12700">
                <a:moveTo>
                  <a:pt x="2092656" y="0"/>
                </a:moveTo>
                <a:lnTo>
                  <a:pt x="2047543" y="0"/>
                </a:lnTo>
                <a:lnTo>
                  <a:pt x="2044700" y="2843"/>
                </a:lnTo>
                <a:lnTo>
                  <a:pt x="2044700" y="9857"/>
                </a:lnTo>
                <a:lnTo>
                  <a:pt x="2047543" y="12700"/>
                </a:lnTo>
                <a:lnTo>
                  <a:pt x="2092656" y="12700"/>
                </a:lnTo>
                <a:lnTo>
                  <a:pt x="2095500" y="9857"/>
                </a:lnTo>
                <a:lnTo>
                  <a:pt x="2095500" y="2843"/>
                </a:lnTo>
                <a:lnTo>
                  <a:pt x="2092656" y="0"/>
                </a:lnTo>
                <a:close/>
              </a:path>
              <a:path w="6346190" h="12700">
                <a:moveTo>
                  <a:pt x="2003756" y="0"/>
                </a:moveTo>
                <a:lnTo>
                  <a:pt x="1958643" y="0"/>
                </a:lnTo>
                <a:lnTo>
                  <a:pt x="1955800" y="2843"/>
                </a:lnTo>
                <a:lnTo>
                  <a:pt x="1955800" y="9857"/>
                </a:lnTo>
                <a:lnTo>
                  <a:pt x="1958643" y="12700"/>
                </a:lnTo>
                <a:lnTo>
                  <a:pt x="2003756" y="12700"/>
                </a:lnTo>
                <a:lnTo>
                  <a:pt x="2006600" y="9857"/>
                </a:lnTo>
                <a:lnTo>
                  <a:pt x="2006600" y="2843"/>
                </a:lnTo>
                <a:lnTo>
                  <a:pt x="2003756" y="0"/>
                </a:lnTo>
                <a:close/>
              </a:path>
              <a:path w="6346190" h="12700">
                <a:moveTo>
                  <a:pt x="1914856" y="0"/>
                </a:moveTo>
                <a:lnTo>
                  <a:pt x="1869743" y="0"/>
                </a:lnTo>
                <a:lnTo>
                  <a:pt x="1866900" y="2843"/>
                </a:lnTo>
                <a:lnTo>
                  <a:pt x="1866900" y="9857"/>
                </a:lnTo>
                <a:lnTo>
                  <a:pt x="1869743" y="12700"/>
                </a:lnTo>
                <a:lnTo>
                  <a:pt x="1914856" y="12700"/>
                </a:lnTo>
                <a:lnTo>
                  <a:pt x="1917700" y="9857"/>
                </a:lnTo>
                <a:lnTo>
                  <a:pt x="1917700" y="2843"/>
                </a:lnTo>
                <a:lnTo>
                  <a:pt x="1914856" y="0"/>
                </a:lnTo>
                <a:close/>
              </a:path>
              <a:path w="6346190" h="12700">
                <a:moveTo>
                  <a:pt x="1825956" y="0"/>
                </a:moveTo>
                <a:lnTo>
                  <a:pt x="1780843" y="0"/>
                </a:lnTo>
                <a:lnTo>
                  <a:pt x="1778000" y="2843"/>
                </a:lnTo>
                <a:lnTo>
                  <a:pt x="1778000" y="9857"/>
                </a:lnTo>
                <a:lnTo>
                  <a:pt x="1780843" y="12700"/>
                </a:lnTo>
                <a:lnTo>
                  <a:pt x="1825956" y="12700"/>
                </a:lnTo>
                <a:lnTo>
                  <a:pt x="1828800" y="9857"/>
                </a:lnTo>
                <a:lnTo>
                  <a:pt x="1828800" y="2843"/>
                </a:lnTo>
                <a:lnTo>
                  <a:pt x="1825956" y="0"/>
                </a:lnTo>
                <a:close/>
              </a:path>
              <a:path w="6346190" h="12700">
                <a:moveTo>
                  <a:pt x="1737056" y="0"/>
                </a:moveTo>
                <a:lnTo>
                  <a:pt x="1691943" y="0"/>
                </a:lnTo>
                <a:lnTo>
                  <a:pt x="1689100" y="2843"/>
                </a:lnTo>
                <a:lnTo>
                  <a:pt x="1689100" y="9857"/>
                </a:lnTo>
                <a:lnTo>
                  <a:pt x="1691943" y="12700"/>
                </a:lnTo>
                <a:lnTo>
                  <a:pt x="1737056" y="12700"/>
                </a:lnTo>
                <a:lnTo>
                  <a:pt x="1739900" y="9857"/>
                </a:lnTo>
                <a:lnTo>
                  <a:pt x="1739900" y="2843"/>
                </a:lnTo>
                <a:lnTo>
                  <a:pt x="1737056" y="0"/>
                </a:lnTo>
                <a:close/>
              </a:path>
              <a:path w="6346190" h="12700">
                <a:moveTo>
                  <a:pt x="1648156" y="0"/>
                </a:moveTo>
                <a:lnTo>
                  <a:pt x="1603043" y="0"/>
                </a:lnTo>
                <a:lnTo>
                  <a:pt x="1600200" y="2843"/>
                </a:lnTo>
                <a:lnTo>
                  <a:pt x="1600200" y="9857"/>
                </a:lnTo>
                <a:lnTo>
                  <a:pt x="1603043" y="12700"/>
                </a:lnTo>
                <a:lnTo>
                  <a:pt x="1648156" y="12700"/>
                </a:lnTo>
                <a:lnTo>
                  <a:pt x="1651000" y="9857"/>
                </a:lnTo>
                <a:lnTo>
                  <a:pt x="1651000" y="2843"/>
                </a:lnTo>
                <a:lnTo>
                  <a:pt x="1648156" y="0"/>
                </a:lnTo>
                <a:close/>
              </a:path>
              <a:path w="6346190" h="12700">
                <a:moveTo>
                  <a:pt x="1559256" y="0"/>
                </a:moveTo>
                <a:lnTo>
                  <a:pt x="1514143" y="0"/>
                </a:lnTo>
                <a:lnTo>
                  <a:pt x="1511300" y="2843"/>
                </a:lnTo>
                <a:lnTo>
                  <a:pt x="1511300" y="9857"/>
                </a:lnTo>
                <a:lnTo>
                  <a:pt x="1514143" y="12700"/>
                </a:lnTo>
                <a:lnTo>
                  <a:pt x="1559256" y="12700"/>
                </a:lnTo>
                <a:lnTo>
                  <a:pt x="1562100" y="9857"/>
                </a:lnTo>
                <a:lnTo>
                  <a:pt x="1562100" y="2843"/>
                </a:lnTo>
                <a:lnTo>
                  <a:pt x="1559256" y="0"/>
                </a:lnTo>
                <a:close/>
              </a:path>
              <a:path w="6346190" h="12700">
                <a:moveTo>
                  <a:pt x="1470356" y="0"/>
                </a:moveTo>
                <a:lnTo>
                  <a:pt x="1425243" y="0"/>
                </a:lnTo>
                <a:lnTo>
                  <a:pt x="1422400" y="2843"/>
                </a:lnTo>
                <a:lnTo>
                  <a:pt x="1422400" y="9857"/>
                </a:lnTo>
                <a:lnTo>
                  <a:pt x="1425243" y="12700"/>
                </a:lnTo>
                <a:lnTo>
                  <a:pt x="1470356" y="12700"/>
                </a:lnTo>
                <a:lnTo>
                  <a:pt x="1473200" y="9857"/>
                </a:lnTo>
                <a:lnTo>
                  <a:pt x="1473200" y="2843"/>
                </a:lnTo>
                <a:lnTo>
                  <a:pt x="1470356" y="0"/>
                </a:lnTo>
                <a:close/>
              </a:path>
              <a:path w="6346190" h="12700">
                <a:moveTo>
                  <a:pt x="1381456" y="0"/>
                </a:moveTo>
                <a:lnTo>
                  <a:pt x="1336343" y="0"/>
                </a:lnTo>
                <a:lnTo>
                  <a:pt x="1333500" y="2843"/>
                </a:lnTo>
                <a:lnTo>
                  <a:pt x="1333500" y="9857"/>
                </a:lnTo>
                <a:lnTo>
                  <a:pt x="1336343" y="12700"/>
                </a:lnTo>
                <a:lnTo>
                  <a:pt x="1381456" y="12700"/>
                </a:lnTo>
                <a:lnTo>
                  <a:pt x="1384300" y="9857"/>
                </a:lnTo>
                <a:lnTo>
                  <a:pt x="1384300" y="2843"/>
                </a:lnTo>
                <a:lnTo>
                  <a:pt x="1381456" y="0"/>
                </a:lnTo>
                <a:close/>
              </a:path>
              <a:path w="6346190" h="12700">
                <a:moveTo>
                  <a:pt x="1292556" y="0"/>
                </a:moveTo>
                <a:lnTo>
                  <a:pt x="1247443" y="0"/>
                </a:lnTo>
                <a:lnTo>
                  <a:pt x="1244600" y="2843"/>
                </a:lnTo>
                <a:lnTo>
                  <a:pt x="1244600" y="9857"/>
                </a:lnTo>
                <a:lnTo>
                  <a:pt x="1247443" y="12700"/>
                </a:lnTo>
                <a:lnTo>
                  <a:pt x="1292556" y="12700"/>
                </a:lnTo>
                <a:lnTo>
                  <a:pt x="1295400" y="9857"/>
                </a:lnTo>
                <a:lnTo>
                  <a:pt x="1295400" y="2843"/>
                </a:lnTo>
                <a:lnTo>
                  <a:pt x="1292556" y="0"/>
                </a:lnTo>
                <a:close/>
              </a:path>
              <a:path w="6346190" h="12700">
                <a:moveTo>
                  <a:pt x="1203656" y="0"/>
                </a:moveTo>
                <a:lnTo>
                  <a:pt x="1158543" y="0"/>
                </a:lnTo>
                <a:lnTo>
                  <a:pt x="1155700" y="2843"/>
                </a:lnTo>
                <a:lnTo>
                  <a:pt x="1155700" y="9857"/>
                </a:lnTo>
                <a:lnTo>
                  <a:pt x="1158543" y="12700"/>
                </a:lnTo>
                <a:lnTo>
                  <a:pt x="1203656" y="12700"/>
                </a:lnTo>
                <a:lnTo>
                  <a:pt x="1206500" y="9857"/>
                </a:lnTo>
                <a:lnTo>
                  <a:pt x="1206500" y="2843"/>
                </a:lnTo>
                <a:lnTo>
                  <a:pt x="1203656" y="0"/>
                </a:lnTo>
                <a:close/>
              </a:path>
              <a:path w="6346190" h="12700">
                <a:moveTo>
                  <a:pt x="1114756" y="0"/>
                </a:moveTo>
                <a:lnTo>
                  <a:pt x="1069643" y="0"/>
                </a:lnTo>
                <a:lnTo>
                  <a:pt x="1066800" y="2843"/>
                </a:lnTo>
                <a:lnTo>
                  <a:pt x="1066800" y="9857"/>
                </a:lnTo>
                <a:lnTo>
                  <a:pt x="1069643" y="12700"/>
                </a:lnTo>
                <a:lnTo>
                  <a:pt x="1114756" y="12700"/>
                </a:lnTo>
                <a:lnTo>
                  <a:pt x="1117600" y="9857"/>
                </a:lnTo>
                <a:lnTo>
                  <a:pt x="1117600" y="2843"/>
                </a:lnTo>
                <a:lnTo>
                  <a:pt x="1114756" y="0"/>
                </a:lnTo>
                <a:close/>
              </a:path>
              <a:path w="6346190" h="12700">
                <a:moveTo>
                  <a:pt x="1025856" y="0"/>
                </a:moveTo>
                <a:lnTo>
                  <a:pt x="980743" y="0"/>
                </a:lnTo>
                <a:lnTo>
                  <a:pt x="977900" y="2843"/>
                </a:lnTo>
                <a:lnTo>
                  <a:pt x="977900" y="9857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700" y="9857"/>
                </a:lnTo>
                <a:lnTo>
                  <a:pt x="1028700" y="2843"/>
                </a:lnTo>
                <a:lnTo>
                  <a:pt x="1025856" y="0"/>
                </a:lnTo>
                <a:close/>
              </a:path>
              <a:path w="6346190" h="12700">
                <a:moveTo>
                  <a:pt x="936956" y="0"/>
                </a:moveTo>
                <a:lnTo>
                  <a:pt x="891843" y="0"/>
                </a:lnTo>
                <a:lnTo>
                  <a:pt x="889000" y="2843"/>
                </a:lnTo>
                <a:lnTo>
                  <a:pt x="889000" y="9857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800" y="9857"/>
                </a:lnTo>
                <a:lnTo>
                  <a:pt x="939800" y="2843"/>
                </a:lnTo>
                <a:lnTo>
                  <a:pt x="936956" y="0"/>
                </a:lnTo>
                <a:close/>
              </a:path>
              <a:path w="6346190" h="12700">
                <a:moveTo>
                  <a:pt x="848056" y="0"/>
                </a:moveTo>
                <a:lnTo>
                  <a:pt x="802943" y="0"/>
                </a:lnTo>
                <a:lnTo>
                  <a:pt x="800100" y="2843"/>
                </a:lnTo>
                <a:lnTo>
                  <a:pt x="800100" y="9857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900" y="9857"/>
                </a:lnTo>
                <a:lnTo>
                  <a:pt x="850900" y="2843"/>
                </a:lnTo>
                <a:lnTo>
                  <a:pt x="848056" y="0"/>
                </a:lnTo>
                <a:close/>
              </a:path>
              <a:path w="6346190" h="12700">
                <a:moveTo>
                  <a:pt x="759156" y="0"/>
                </a:moveTo>
                <a:lnTo>
                  <a:pt x="714043" y="0"/>
                </a:lnTo>
                <a:lnTo>
                  <a:pt x="711200" y="2843"/>
                </a:lnTo>
                <a:lnTo>
                  <a:pt x="711200" y="9857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2000" y="9857"/>
                </a:lnTo>
                <a:lnTo>
                  <a:pt x="762000" y="2843"/>
                </a:lnTo>
                <a:lnTo>
                  <a:pt x="759156" y="0"/>
                </a:lnTo>
                <a:close/>
              </a:path>
              <a:path w="6346190" h="12700">
                <a:moveTo>
                  <a:pt x="670256" y="0"/>
                </a:moveTo>
                <a:lnTo>
                  <a:pt x="625143" y="0"/>
                </a:lnTo>
                <a:lnTo>
                  <a:pt x="622300" y="2843"/>
                </a:lnTo>
                <a:lnTo>
                  <a:pt x="622300" y="9857"/>
                </a:lnTo>
                <a:lnTo>
                  <a:pt x="625143" y="12700"/>
                </a:lnTo>
                <a:lnTo>
                  <a:pt x="670256" y="12700"/>
                </a:lnTo>
                <a:lnTo>
                  <a:pt x="673100" y="9857"/>
                </a:lnTo>
                <a:lnTo>
                  <a:pt x="673100" y="2843"/>
                </a:lnTo>
                <a:lnTo>
                  <a:pt x="670256" y="0"/>
                </a:lnTo>
                <a:close/>
              </a:path>
              <a:path w="6346190" h="12700">
                <a:moveTo>
                  <a:pt x="581356" y="0"/>
                </a:moveTo>
                <a:lnTo>
                  <a:pt x="536243" y="0"/>
                </a:lnTo>
                <a:lnTo>
                  <a:pt x="533400" y="2843"/>
                </a:lnTo>
                <a:lnTo>
                  <a:pt x="533400" y="9857"/>
                </a:lnTo>
                <a:lnTo>
                  <a:pt x="536243" y="12700"/>
                </a:lnTo>
                <a:lnTo>
                  <a:pt x="581356" y="12700"/>
                </a:lnTo>
                <a:lnTo>
                  <a:pt x="584200" y="9857"/>
                </a:lnTo>
                <a:lnTo>
                  <a:pt x="584200" y="2843"/>
                </a:lnTo>
                <a:lnTo>
                  <a:pt x="581356" y="0"/>
                </a:lnTo>
                <a:close/>
              </a:path>
              <a:path w="6346190" h="12700">
                <a:moveTo>
                  <a:pt x="492456" y="0"/>
                </a:moveTo>
                <a:lnTo>
                  <a:pt x="447343" y="0"/>
                </a:lnTo>
                <a:lnTo>
                  <a:pt x="444500" y="2843"/>
                </a:lnTo>
                <a:lnTo>
                  <a:pt x="444500" y="9857"/>
                </a:lnTo>
                <a:lnTo>
                  <a:pt x="447343" y="12700"/>
                </a:lnTo>
                <a:lnTo>
                  <a:pt x="492456" y="12700"/>
                </a:lnTo>
                <a:lnTo>
                  <a:pt x="495300" y="9857"/>
                </a:lnTo>
                <a:lnTo>
                  <a:pt x="495300" y="2843"/>
                </a:lnTo>
                <a:lnTo>
                  <a:pt x="492456" y="0"/>
                </a:lnTo>
                <a:close/>
              </a:path>
              <a:path w="6346190" h="12700">
                <a:moveTo>
                  <a:pt x="403556" y="0"/>
                </a:moveTo>
                <a:lnTo>
                  <a:pt x="358443" y="0"/>
                </a:lnTo>
                <a:lnTo>
                  <a:pt x="355600" y="2843"/>
                </a:lnTo>
                <a:lnTo>
                  <a:pt x="355600" y="9857"/>
                </a:lnTo>
                <a:lnTo>
                  <a:pt x="358443" y="12700"/>
                </a:lnTo>
                <a:lnTo>
                  <a:pt x="403556" y="12700"/>
                </a:lnTo>
                <a:lnTo>
                  <a:pt x="406400" y="9857"/>
                </a:lnTo>
                <a:lnTo>
                  <a:pt x="406400" y="2843"/>
                </a:lnTo>
                <a:lnTo>
                  <a:pt x="403556" y="0"/>
                </a:lnTo>
                <a:close/>
              </a:path>
              <a:path w="6346190" h="12700">
                <a:moveTo>
                  <a:pt x="314656" y="0"/>
                </a:moveTo>
                <a:lnTo>
                  <a:pt x="269543" y="0"/>
                </a:lnTo>
                <a:lnTo>
                  <a:pt x="266700" y="2843"/>
                </a:lnTo>
                <a:lnTo>
                  <a:pt x="266700" y="9857"/>
                </a:lnTo>
                <a:lnTo>
                  <a:pt x="269543" y="12700"/>
                </a:lnTo>
                <a:lnTo>
                  <a:pt x="314656" y="12700"/>
                </a:lnTo>
                <a:lnTo>
                  <a:pt x="317500" y="9857"/>
                </a:lnTo>
                <a:lnTo>
                  <a:pt x="317500" y="2843"/>
                </a:lnTo>
                <a:lnTo>
                  <a:pt x="314656" y="0"/>
                </a:lnTo>
                <a:close/>
              </a:path>
              <a:path w="6346190" h="12700">
                <a:moveTo>
                  <a:pt x="225756" y="0"/>
                </a:moveTo>
                <a:lnTo>
                  <a:pt x="180643" y="0"/>
                </a:lnTo>
                <a:lnTo>
                  <a:pt x="177800" y="2843"/>
                </a:lnTo>
                <a:lnTo>
                  <a:pt x="177800" y="9857"/>
                </a:lnTo>
                <a:lnTo>
                  <a:pt x="180643" y="12700"/>
                </a:lnTo>
                <a:lnTo>
                  <a:pt x="225756" y="12700"/>
                </a:lnTo>
                <a:lnTo>
                  <a:pt x="228600" y="9857"/>
                </a:lnTo>
                <a:lnTo>
                  <a:pt x="228600" y="2843"/>
                </a:lnTo>
                <a:lnTo>
                  <a:pt x="225756" y="0"/>
                </a:lnTo>
                <a:close/>
              </a:path>
              <a:path w="6346190" h="12700">
                <a:moveTo>
                  <a:pt x="136856" y="0"/>
                </a:moveTo>
                <a:lnTo>
                  <a:pt x="91743" y="0"/>
                </a:lnTo>
                <a:lnTo>
                  <a:pt x="88900" y="2843"/>
                </a:lnTo>
                <a:lnTo>
                  <a:pt x="88900" y="9857"/>
                </a:lnTo>
                <a:lnTo>
                  <a:pt x="91743" y="12700"/>
                </a:lnTo>
                <a:lnTo>
                  <a:pt x="136856" y="12700"/>
                </a:lnTo>
                <a:lnTo>
                  <a:pt x="139700" y="9857"/>
                </a:lnTo>
                <a:lnTo>
                  <a:pt x="139700" y="2843"/>
                </a:lnTo>
                <a:lnTo>
                  <a:pt x="136856" y="0"/>
                </a:lnTo>
                <a:close/>
              </a:path>
              <a:path w="6346190" h="12700">
                <a:moveTo>
                  <a:pt x="47956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7"/>
                </a:lnTo>
                <a:lnTo>
                  <a:pt x="2843" y="12700"/>
                </a:lnTo>
                <a:lnTo>
                  <a:pt x="47956" y="12700"/>
                </a:lnTo>
                <a:lnTo>
                  <a:pt x="50800" y="9857"/>
                </a:lnTo>
                <a:lnTo>
                  <a:pt x="50800" y="2843"/>
                </a:lnTo>
                <a:lnTo>
                  <a:pt x="47956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133259" y="4374264"/>
            <a:ext cx="6346190" cy="12700"/>
          </a:xfrm>
          <a:custGeom>
            <a:avLst/>
            <a:gdLst/>
            <a:ahLst/>
            <a:cxnLst/>
            <a:rect l="l" t="t" r="r" b="b"/>
            <a:pathLst>
              <a:path w="6346190" h="12700">
                <a:moveTo>
                  <a:pt x="6342777" y="1"/>
                </a:moveTo>
                <a:lnTo>
                  <a:pt x="6314743" y="1"/>
                </a:lnTo>
                <a:lnTo>
                  <a:pt x="6311900" y="2844"/>
                </a:lnTo>
                <a:lnTo>
                  <a:pt x="6311900" y="9857"/>
                </a:lnTo>
                <a:lnTo>
                  <a:pt x="6314743" y="12701"/>
                </a:lnTo>
                <a:lnTo>
                  <a:pt x="6342777" y="12701"/>
                </a:lnTo>
                <a:lnTo>
                  <a:pt x="6345619" y="9857"/>
                </a:lnTo>
                <a:lnTo>
                  <a:pt x="6345619" y="2844"/>
                </a:lnTo>
                <a:lnTo>
                  <a:pt x="6342777" y="1"/>
                </a:lnTo>
                <a:close/>
              </a:path>
              <a:path w="6346190" h="12700">
                <a:moveTo>
                  <a:pt x="6270956" y="1"/>
                </a:moveTo>
                <a:lnTo>
                  <a:pt x="6225843" y="1"/>
                </a:lnTo>
                <a:lnTo>
                  <a:pt x="6223000" y="2844"/>
                </a:lnTo>
                <a:lnTo>
                  <a:pt x="6223000" y="9857"/>
                </a:lnTo>
                <a:lnTo>
                  <a:pt x="6225843" y="12701"/>
                </a:lnTo>
                <a:lnTo>
                  <a:pt x="6270956" y="12701"/>
                </a:lnTo>
                <a:lnTo>
                  <a:pt x="6273800" y="9857"/>
                </a:lnTo>
                <a:lnTo>
                  <a:pt x="6273800" y="2844"/>
                </a:lnTo>
                <a:lnTo>
                  <a:pt x="6270956" y="1"/>
                </a:lnTo>
                <a:close/>
              </a:path>
              <a:path w="6346190" h="12700">
                <a:moveTo>
                  <a:pt x="6182056" y="1"/>
                </a:moveTo>
                <a:lnTo>
                  <a:pt x="6136943" y="1"/>
                </a:lnTo>
                <a:lnTo>
                  <a:pt x="6134100" y="2844"/>
                </a:lnTo>
                <a:lnTo>
                  <a:pt x="6134100" y="9857"/>
                </a:lnTo>
                <a:lnTo>
                  <a:pt x="6136943" y="12701"/>
                </a:lnTo>
                <a:lnTo>
                  <a:pt x="6182056" y="12701"/>
                </a:lnTo>
                <a:lnTo>
                  <a:pt x="6184900" y="9857"/>
                </a:lnTo>
                <a:lnTo>
                  <a:pt x="6184900" y="2844"/>
                </a:lnTo>
                <a:lnTo>
                  <a:pt x="6182056" y="1"/>
                </a:lnTo>
                <a:close/>
              </a:path>
              <a:path w="6346190" h="12700">
                <a:moveTo>
                  <a:pt x="6093156" y="1"/>
                </a:moveTo>
                <a:lnTo>
                  <a:pt x="6048043" y="1"/>
                </a:lnTo>
                <a:lnTo>
                  <a:pt x="6045200" y="2844"/>
                </a:lnTo>
                <a:lnTo>
                  <a:pt x="6045200" y="9857"/>
                </a:lnTo>
                <a:lnTo>
                  <a:pt x="6048043" y="12701"/>
                </a:lnTo>
                <a:lnTo>
                  <a:pt x="6093156" y="12701"/>
                </a:lnTo>
                <a:lnTo>
                  <a:pt x="6096000" y="9857"/>
                </a:lnTo>
                <a:lnTo>
                  <a:pt x="6096000" y="2844"/>
                </a:lnTo>
                <a:lnTo>
                  <a:pt x="6093156" y="1"/>
                </a:lnTo>
                <a:close/>
              </a:path>
              <a:path w="6346190" h="12700">
                <a:moveTo>
                  <a:pt x="6004256" y="1"/>
                </a:moveTo>
                <a:lnTo>
                  <a:pt x="5959143" y="1"/>
                </a:lnTo>
                <a:lnTo>
                  <a:pt x="5956300" y="2844"/>
                </a:lnTo>
                <a:lnTo>
                  <a:pt x="5956300" y="9857"/>
                </a:lnTo>
                <a:lnTo>
                  <a:pt x="5959143" y="12701"/>
                </a:lnTo>
                <a:lnTo>
                  <a:pt x="6004256" y="12701"/>
                </a:lnTo>
                <a:lnTo>
                  <a:pt x="6007100" y="9857"/>
                </a:lnTo>
                <a:lnTo>
                  <a:pt x="6007100" y="2844"/>
                </a:lnTo>
                <a:lnTo>
                  <a:pt x="6004256" y="1"/>
                </a:lnTo>
                <a:close/>
              </a:path>
              <a:path w="6346190" h="12700">
                <a:moveTo>
                  <a:pt x="5915356" y="1"/>
                </a:moveTo>
                <a:lnTo>
                  <a:pt x="5870243" y="1"/>
                </a:lnTo>
                <a:lnTo>
                  <a:pt x="5867400" y="2844"/>
                </a:lnTo>
                <a:lnTo>
                  <a:pt x="5867400" y="9857"/>
                </a:lnTo>
                <a:lnTo>
                  <a:pt x="5870243" y="12701"/>
                </a:lnTo>
                <a:lnTo>
                  <a:pt x="5915356" y="12701"/>
                </a:lnTo>
                <a:lnTo>
                  <a:pt x="5918200" y="9857"/>
                </a:lnTo>
                <a:lnTo>
                  <a:pt x="5918200" y="2844"/>
                </a:lnTo>
                <a:lnTo>
                  <a:pt x="5915356" y="1"/>
                </a:lnTo>
                <a:close/>
              </a:path>
              <a:path w="6346190" h="12700">
                <a:moveTo>
                  <a:pt x="5826456" y="1"/>
                </a:moveTo>
                <a:lnTo>
                  <a:pt x="5781343" y="1"/>
                </a:lnTo>
                <a:lnTo>
                  <a:pt x="5778500" y="2844"/>
                </a:lnTo>
                <a:lnTo>
                  <a:pt x="5778500" y="9857"/>
                </a:lnTo>
                <a:lnTo>
                  <a:pt x="5781343" y="12701"/>
                </a:lnTo>
                <a:lnTo>
                  <a:pt x="5826456" y="12701"/>
                </a:lnTo>
                <a:lnTo>
                  <a:pt x="5829300" y="9857"/>
                </a:lnTo>
                <a:lnTo>
                  <a:pt x="5829300" y="2844"/>
                </a:lnTo>
                <a:lnTo>
                  <a:pt x="5826456" y="1"/>
                </a:lnTo>
                <a:close/>
              </a:path>
              <a:path w="6346190" h="12700">
                <a:moveTo>
                  <a:pt x="5737556" y="1"/>
                </a:moveTo>
                <a:lnTo>
                  <a:pt x="5692443" y="1"/>
                </a:lnTo>
                <a:lnTo>
                  <a:pt x="5689600" y="2844"/>
                </a:lnTo>
                <a:lnTo>
                  <a:pt x="5689600" y="9857"/>
                </a:lnTo>
                <a:lnTo>
                  <a:pt x="5692443" y="12701"/>
                </a:lnTo>
                <a:lnTo>
                  <a:pt x="5737556" y="12701"/>
                </a:lnTo>
                <a:lnTo>
                  <a:pt x="5740400" y="9857"/>
                </a:lnTo>
                <a:lnTo>
                  <a:pt x="5740400" y="2844"/>
                </a:lnTo>
                <a:lnTo>
                  <a:pt x="5737556" y="1"/>
                </a:lnTo>
                <a:close/>
              </a:path>
              <a:path w="6346190" h="12700">
                <a:moveTo>
                  <a:pt x="5648656" y="1"/>
                </a:moveTo>
                <a:lnTo>
                  <a:pt x="5603543" y="1"/>
                </a:lnTo>
                <a:lnTo>
                  <a:pt x="5600700" y="2844"/>
                </a:lnTo>
                <a:lnTo>
                  <a:pt x="5600700" y="9857"/>
                </a:lnTo>
                <a:lnTo>
                  <a:pt x="5603543" y="12701"/>
                </a:lnTo>
                <a:lnTo>
                  <a:pt x="5648656" y="12701"/>
                </a:lnTo>
                <a:lnTo>
                  <a:pt x="5651500" y="9857"/>
                </a:lnTo>
                <a:lnTo>
                  <a:pt x="5651500" y="2844"/>
                </a:lnTo>
                <a:lnTo>
                  <a:pt x="5648656" y="1"/>
                </a:lnTo>
                <a:close/>
              </a:path>
              <a:path w="6346190" h="12700">
                <a:moveTo>
                  <a:pt x="5559756" y="1"/>
                </a:moveTo>
                <a:lnTo>
                  <a:pt x="5514643" y="1"/>
                </a:lnTo>
                <a:lnTo>
                  <a:pt x="5511800" y="2844"/>
                </a:lnTo>
                <a:lnTo>
                  <a:pt x="5511800" y="9857"/>
                </a:lnTo>
                <a:lnTo>
                  <a:pt x="5514643" y="12701"/>
                </a:lnTo>
                <a:lnTo>
                  <a:pt x="5559756" y="12701"/>
                </a:lnTo>
                <a:lnTo>
                  <a:pt x="5562600" y="9857"/>
                </a:lnTo>
                <a:lnTo>
                  <a:pt x="5562600" y="2844"/>
                </a:lnTo>
                <a:lnTo>
                  <a:pt x="5559756" y="1"/>
                </a:lnTo>
                <a:close/>
              </a:path>
              <a:path w="6346190" h="12700">
                <a:moveTo>
                  <a:pt x="5470856" y="1"/>
                </a:moveTo>
                <a:lnTo>
                  <a:pt x="5425743" y="1"/>
                </a:lnTo>
                <a:lnTo>
                  <a:pt x="5422900" y="2844"/>
                </a:lnTo>
                <a:lnTo>
                  <a:pt x="5422900" y="9857"/>
                </a:lnTo>
                <a:lnTo>
                  <a:pt x="5425743" y="12701"/>
                </a:lnTo>
                <a:lnTo>
                  <a:pt x="5470856" y="12701"/>
                </a:lnTo>
                <a:lnTo>
                  <a:pt x="5473700" y="9857"/>
                </a:lnTo>
                <a:lnTo>
                  <a:pt x="5473700" y="2844"/>
                </a:lnTo>
                <a:lnTo>
                  <a:pt x="5470856" y="1"/>
                </a:lnTo>
                <a:close/>
              </a:path>
              <a:path w="6346190" h="12700">
                <a:moveTo>
                  <a:pt x="5381956" y="1"/>
                </a:moveTo>
                <a:lnTo>
                  <a:pt x="5336843" y="1"/>
                </a:lnTo>
                <a:lnTo>
                  <a:pt x="5334000" y="2844"/>
                </a:lnTo>
                <a:lnTo>
                  <a:pt x="5334000" y="9857"/>
                </a:lnTo>
                <a:lnTo>
                  <a:pt x="5336843" y="12701"/>
                </a:lnTo>
                <a:lnTo>
                  <a:pt x="5381956" y="12701"/>
                </a:lnTo>
                <a:lnTo>
                  <a:pt x="5384800" y="9857"/>
                </a:lnTo>
                <a:lnTo>
                  <a:pt x="5384800" y="2844"/>
                </a:lnTo>
                <a:lnTo>
                  <a:pt x="5381956" y="1"/>
                </a:lnTo>
                <a:close/>
              </a:path>
              <a:path w="6346190" h="12700">
                <a:moveTo>
                  <a:pt x="5293056" y="1"/>
                </a:moveTo>
                <a:lnTo>
                  <a:pt x="5247943" y="1"/>
                </a:lnTo>
                <a:lnTo>
                  <a:pt x="5245100" y="2844"/>
                </a:lnTo>
                <a:lnTo>
                  <a:pt x="5245100" y="9857"/>
                </a:lnTo>
                <a:lnTo>
                  <a:pt x="5247943" y="12701"/>
                </a:lnTo>
                <a:lnTo>
                  <a:pt x="5293056" y="12701"/>
                </a:lnTo>
                <a:lnTo>
                  <a:pt x="5295900" y="9857"/>
                </a:lnTo>
                <a:lnTo>
                  <a:pt x="5295900" y="2844"/>
                </a:lnTo>
                <a:lnTo>
                  <a:pt x="5293056" y="1"/>
                </a:lnTo>
                <a:close/>
              </a:path>
              <a:path w="6346190" h="12700">
                <a:moveTo>
                  <a:pt x="5204156" y="1"/>
                </a:moveTo>
                <a:lnTo>
                  <a:pt x="5159043" y="1"/>
                </a:lnTo>
                <a:lnTo>
                  <a:pt x="5156200" y="2844"/>
                </a:lnTo>
                <a:lnTo>
                  <a:pt x="5156200" y="9857"/>
                </a:lnTo>
                <a:lnTo>
                  <a:pt x="5159043" y="12701"/>
                </a:lnTo>
                <a:lnTo>
                  <a:pt x="5204156" y="12701"/>
                </a:lnTo>
                <a:lnTo>
                  <a:pt x="5207000" y="9857"/>
                </a:lnTo>
                <a:lnTo>
                  <a:pt x="5207000" y="2844"/>
                </a:lnTo>
                <a:lnTo>
                  <a:pt x="5204156" y="1"/>
                </a:lnTo>
                <a:close/>
              </a:path>
              <a:path w="6346190" h="12700">
                <a:moveTo>
                  <a:pt x="5115256" y="1"/>
                </a:moveTo>
                <a:lnTo>
                  <a:pt x="5070143" y="1"/>
                </a:lnTo>
                <a:lnTo>
                  <a:pt x="5067300" y="2843"/>
                </a:lnTo>
                <a:lnTo>
                  <a:pt x="5067300" y="9857"/>
                </a:lnTo>
                <a:lnTo>
                  <a:pt x="5070143" y="12701"/>
                </a:lnTo>
                <a:lnTo>
                  <a:pt x="5115256" y="12701"/>
                </a:lnTo>
                <a:lnTo>
                  <a:pt x="5118100" y="9857"/>
                </a:lnTo>
                <a:lnTo>
                  <a:pt x="5118100" y="2843"/>
                </a:lnTo>
                <a:lnTo>
                  <a:pt x="5115256" y="1"/>
                </a:lnTo>
                <a:close/>
              </a:path>
              <a:path w="6346190" h="12700">
                <a:moveTo>
                  <a:pt x="5026356" y="1"/>
                </a:moveTo>
                <a:lnTo>
                  <a:pt x="4981243" y="1"/>
                </a:lnTo>
                <a:lnTo>
                  <a:pt x="4978400" y="2843"/>
                </a:lnTo>
                <a:lnTo>
                  <a:pt x="4978400" y="9857"/>
                </a:lnTo>
                <a:lnTo>
                  <a:pt x="4981243" y="12701"/>
                </a:lnTo>
                <a:lnTo>
                  <a:pt x="5026356" y="12701"/>
                </a:lnTo>
                <a:lnTo>
                  <a:pt x="5029200" y="9857"/>
                </a:lnTo>
                <a:lnTo>
                  <a:pt x="5029200" y="2843"/>
                </a:lnTo>
                <a:lnTo>
                  <a:pt x="5026356" y="1"/>
                </a:lnTo>
                <a:close/>
              </a:path>
              <a:path w="6346190" h="12700">
                <a:moveTo>
                  <a:pt x="4937456" y="1"/>
                </a:moveTo>
                <a:lnTo>
                  <a:pt x="4892343" y="1"/>
                </a:lnTo>
                <a:lnTo>
                  <a:pt x="4889500" y="2843"/>
                </a:lnTo>
                <a:lnTo>
                  <a:pt x="4889500" y="9857"/>
                </a:lnTo>
                <a:lnTo>
                  <a:pt x="4892343" y="12701"/>
                </a:lnTo>
                <a:lnTo>
                  <a:pt x="4937456" y="12701"/>
                </a:lnTo>
                <a:lnTo>
                  <a:pt x="4940300" y="9857"/>
                </a:lnTo>
                <a:lnTo>
                  <a:pt x="4940300" y="2843"/>
                </a:lnTo>
                <a:lnTo>
                  <a:pt x="4937456" y="1"/>
                </a:lnTo>
                <a:close/>
              </a:path>
              <a:path w="6346190" h="12700">
                <a:moveTo>
                  <a:pt x="4848556" y="1"/>
                </a:moveTo>
                <a:lnTo>
                  <a:pt x="4803443" y="1"/>
                </a:lnTo>
                <a:lnTo>
                  <a:pt x="4800600" y="2843"/>
                </a:lnTo>
                <a:lnTo>
                  <a:pt x="4800600" y="9857"/>
                </a:lnTo>
                <a:lnTo>
                  <a:pt x="4803443" y="12701"/>
                </a:lnTo>
                <a:lnTo>
                  <a:pt x="4848556" y="12701"/>
                </a:lnTo>
                <a:lnTo>
                  <a:pt x="4851400" y="9857"/>
                </a:lnTo>
                <a:lnTo>
                  <a:pt x="4851400" y="2843"/>
                </a:lnTo>
                <a:lnTo>
                  <a:pt x="4848556" y="1"/>
                </a:lnTo>
                <a:close/>
              </a:path>
              <a:path w="6346190" h="12700">
                <a:moveTo>
                  <a:pt x="4759656" y="1"/>
                </a:moveTo>
                <a:lnTo>
                  <a:pt x="4714543" y="1"/>
                </a:lnTo>
                <a:lnTo>
                  <a:pt x="4711700" y="2843"/>
                </a:lnTo>
                <a:lnTo>
                  <a:pt x="4711700" y="9857"/>
                </a:lnTo>
                <a:lnTo>
                  <a:pt x="4714543" y="12701"/>
                </a:lnTo>
                <a:lnTo>
                  <a:pt x="4759656" y="12701"/>
                </a:lnTo>
                <a:lnTo>
                  <a:pt x="4762500" y="9857"/>
                </a:lnTo>
                <a:lnTo>
                  <a:pt x="4762500" y="2843"/>
                </a:lnTo>
                <a:lnTo>
                  <a:pt x="4759656" y="1"/>
                </a:lnTo>
                <a:close/>
              </a:path>
              <a:path w="6346190" h="12700">
                <a:moveTo>
                  <a:pt x="4670756" y="1"/>
                </a:moveTo>
                <a:lnTo>
                  <a:pt x="4625643" y="1"/>
                </a:lnTo>
                <a:lnTo>
                  <a:pt x="4622800" y="2843"/>
                </a:lnTo>
                <a:lnTo>
                  <a:pt x="4622800" y="9857"/>
                </a:lnTo>
                <a:lnTo>
                  <a:pt x="4625643" y="12701"/>
                </a:lnTo>
                <a:lnTo>
                  <a:pt x="4670756" y="12701"/>
                </a:lnTo>
                <a:lnTo>
                  <a:pt x="4673600" y="9857"/>
                </a:lnTo>
                <a:lnTo>
                  <a:pt x="4673600" y="2843"/>
                </a:lnTo>
                <a:lnTo>
                  <a:pt x="4670756" y="1"/>
                </a:lnTo>
                <a:close/>
              </a:path>
              <a:path w="6346190" h="12700">
                <a:moveTo>
                  <a:pt x="4581856" y="1"/>
                </a:moveTo>
                <a:lnTo>
                  <a:pt x="4536743" y="1"/>
                </a:lnTo>
                <a:lnTo>
                  <a:pt x="4533900" y="2843"/>
                </a:lnTo>
                <a:lnTo>
                  <a:pt x="4533900" y="9857"/>
                </a:lnTo>
                <a:lnTo>
                  <a:pt x="4536743" y="12701"/>
                </a:lnTo>
                <a:lnTo>
                  <a:pt x="4581856" y="12701"/>
                </a:lnTo>
                <a:lnTo>
                  <a:pt x="4584700" y="9857"/>
                </a:lnTo>
                <a:lnTo>
                  <a:pt x="4584700" y="2843"/>
                </a:lnTo>
                <a:lnTo>
                  <a:pt x="4581856" y="1"/>
                </a:lnTo>
                <a:close/>
              </a:path>
              <a:path w="6346190" h="12700">
                <a:moveTo>
                  <a:pt x="4492956" y="1"/>
                </a:moveTo>
                <a:lnTo>
                  <a:pt x="4447843" y="1"/>
                </a:lnTo>
                <a:lnTo>
                  <a:pt x="4445000" y="2843"/>
                </a:lnTo>
                <a:lnTo>
                  <a:pt x="4445000" y="9857"/>
                </a:lnTo>
                <a:lnTo>
                  <a:pt x="4447843" y="12701"/>
                </a:lnTo>
                <a:lnTo>
                  <a:pt x="4492956" y="12701"/>
                </a:lnTo>
                <a:lnTo>
                  <a:pt x="4495800" y="9857"/>
                </a:lnTo>
                <a:lnTo>
                  <a:pt x="4495800" y="2843"/>
                </a:lnTo>
                <a:lnTo>
                  <a:pt x="4492956" y="1"/>
                </a:lnTo>
                <a:close/>
              </a:path>
              <a:path w="6346190" h="12700">
                <a:moveTo>
                  <a:pt x="4404056" y="1"/>
                </a:moveTo>
                <a:lnTo>
                  <a:pt x="4358943" y="1"/>
                </a:lnTo>
                <a:lnTo>
                  <a:pt x="4356100" y="2843"/>
                </a:lnTo>
                <a:lnTo>
                  <a:pt x="4356100" y="9857"/>
                </a:lnTo>
                <a:lnTo>
                  <a:pt x="4358943" y="12701"/>
                </a:lnTo>
                <a:lnTo>
                  <a:pt x="4404056" y="12701"/>
                </a:lnTo>
                <a:lnTo>
                  <a:pt x="4406900" y="9857"/>
                </a:lnTo>
                <a:lnTo>
                  <a:pt x="4406900" y="2843"/>
                </a:lnTo>
                <a:lnTo>
                  <a:pt x="4404056" y="1"/>
                </a:lnTo>
                <a:close/>
              </a:path>
              <a:path w="6346190" h="12700">
                <a:moveTo>
                  <a:pt x="4315156" y="1"/>
                </a:moveTo>
                <a:lnTo>
                  <a:pt x="4270043" y="1"/>
                </a:lnTo>
                <a:lnTo>
                  <a:pt x="4267200" y="2843"/>
                </a:lnTo>
                <a:lnTo>
                  <a:pt x="4267200" y="9857"/>
                </a:lnTo>
                <a:lnTo>
                  <a:pt x="4270043" y="12701"/>
                </a:lnTo>
                <a:lnTo>
                  <a:pt x="4315156" y="12701"/>
                </a:lnTo>
                <a:lnTo>
                  <a:pt x="4318000" y="9857"/>
                </a:lnTo>
                <a:lnTo>
                  <a:pt x="4318000" y="2843"/>
                </a:lnTo>
                <a:lnTo>
                  <a:pt x="4315156" y="1"/>
                </a:lnTo>
                <a:close/>
              </a:path>
              <a:path w="6346190" h="12700">
                <a:moveTo>
                  <a:pt x="4226256" y="1"/>
                </a:moveTo>
                <a:lnTo>
                  <a:pt x="4181143" y="1"/>
                </a:lnTo>
                <a:lnTo>
                  <a:pt x="4178300" y="2843"/>
                </a:lnTo>
                <a:lnTo>
                  <a:pt x="4178300" y="9857"/>
                </a:lnTo>
                <a:lnTo>
                  <a:pt x="4181143" y="12701"/>
                </a:lnTo>
                <a:lnTo>
                  <a:pt x="4226256" y="12701"/>
                </a:lnTo>
                <a:lnTo>
                  <a:pt x="4229100" y="9857"/>
                </a:lnTo>
                <a:lnTo>
                  <a:pt x="4229100" y="2843"/>
                </a:lnTo>
                <a:lnTo>
                  <a:pt x="4226256" y="1"/>
                </a:lnTo>
                <a:close/>
              </a:path>
              <a:path w="6346190" h="12700">
                <a:moveTo>
                  <a:pt x="4137356" y="1"/>
                </a:moveTo>
                <a:lnTo>
                  <a:pt x="4092243" y="1"/>
                </a:lnTo>
                <a:lnTo>
                  <a:pt x="4089400" y="2843"/>
                </a:lnTo>
                <a:lnTo>
                  <a:pt x="4089400" y="9857"/>
                </a:lnTo>
                <a:lnTo>
                  <a:pt x="4092243" y="12701"/>
                </a:lnTo>
                <a:lnTo>
                  <a:pt x="4137356" y="12701"/>
                </a:lnTo>
                <a:lnTo>
                  <a:pt x="4140200" y="9857"/>
                </a:lnTo>
                <a:lnTo>
                  <a:pt x="4140200" y="2843"/>
                </a:lnTo>
                <a:lnTo>
                  <a:pt x="4137356" y="1"/>
                </a:lnTo>
                <a:close/>
              </a:path>
              <a:path w="6346190" h="12700">
                <a:moveTo>
                  <a:pt x="4048456" y="1"/>
                </a:moveTo>
                <a:lnTo>
                  <a:pt x="4003343" y="1"/>
                </a:lnTo>
                <a:lnTo>
                  <a:pt x="4000500" y="2843"/>
                </a:lnTo>
                <a:lnTo>
                  <a:pt x="4000500" y="9857"/>
                </a:lnTo>
                <a:lnTo>
                  <a:pt x="4003343" y="12701"/>
                </a:lnTo>
                <a:lnTo>
                  <a:pt x="4048456" y="12701"/>
                </a:lnTo>
                <a:lnTo>
                  <a:pt x="4051300" y="9857"/>
                </a:lnTo>
                <a:lnTo>
                  <a:pt x="4051300" y="2843"/>
                </a:lnTo>
                <a:lnTo>
                  <a:pt x="4048456" y="1"/>
                </a:lnTo>
                <a:close/>
              </a:path>
              <a:path w="6346190" h="12700">
                <a:moveTo>
                  <a:pt x="3959556" y="1"/>
                </a:moveTo>
                <a:lnTo>
                  <a:pt x="3914443" y="1"/>
                </a:lnTo>
                <a:lnTo>
                  <a:pt x="3911600" y="2843"/>
                </a:lnTo>
                <a:lnTo>
                  <a:pt x="3911600" y="9857"/>
                </a:lnTo>
                <a:lnTo>
                  <a:pt x="3914443" y="12701"/>
                </a:lnTo>
                <a:lnTo>
                  <a:pt x="3959556" y="12701"/>
                </a:lnTo>
                <a:lnTo>
                  <a:pt x="3962400" y="9857"/>
                </a:lnTo>
                <a:lnTo>
                  <a:pt x="3962400" y="2843"/>
                </a:lnTo>
                <a:lnTo>
                  <a:pt x="3959556" y="1"/>
                </a:lnTo>
                <a:close/>
              </a:path>
              <a:path w="6346190" h="12700">
                <a:moveTo>
                  <a:pt x="3870656" y="1"/>
                </a:moveTo>
                <a:lnTo>
                  <a:pt x="3825543" y="1"/>
                </a:lnTo>
                <a:lnTo>
                  <a:pt x="3822700" y="2843"/>
                </a:lnTo>
                <a:lnTo>
                  <a:pt x="3822700" y="9857"/>
                </a:lnTo>
                <a:lnTo>
                  <a:pt x="3825543" y="12701"/>
                </a:lnTo>
                <a:lnTo>
                  <a:pt x="3870656" y="12701"/>
                </a:lnTo>
                <a:lnTo>
                  <a:pt x="3873500" y="9857"/>
                </a:lnTo>
                <a:lnTo>
                  <a:pt x="3873500" y="2843"/>
                </a:lnTo>
                <a:lnTo>
                  <a:pt x="3870656" y="1"/>
                </a:lnTo>
                <a:close/>
              </a:path>
              <a:path w="6346190" h="12700">
                <a:moveTo>
                  <a:pt x="3781756" y="1"/>
                </a:moveTo>
                <a:lnTo>
                  <a:pt x="3736643" y="1"/>
                </a:lnTo>
                <a:lnTo>
                  <a:pt x="3733800" y="2843"/>
                </a:lnTo>
                <a:lnTo>
                  <a:pt x="3733800" y="9857"/>
                </a:lnTo>
                <a:lnTo>
                  <a:pt x="3736643" y="12701"/>
                </a:lnTo>
                <a:lnTo>
                  <a:pt x="3781756" y="12701"/>
                </a:lnTo>
                <a:lnTo>
                  <a:pt x="3784600" y="9857"/>
                </a:lnTo>
                <a:lnTo>
                  <a:pt x="3784600" y="2843"/>
                </a:lnTo>
                <a:lnTo>
                  <a:pt x="3781756" y="1"/>
                </a:lnTo>
                <a:close/>
              </a:path>
              <a:path w="6346190" h="12700">
                <a:moveTo>
                  <a:pt x="3692856" y="1"/>
                </a:moveTo>
                <a:lnTo>
                  <a:pt x="3647743" y="1"/>
                </a:lnTo>
                <a:lnTo>
                  <a:pt x="3644900" y="2843"/>
                </a:lnTo>
                <a:lnTo>
                  <a:pt x="3644900" y="9857"/>
                </a:lnTo>
                <a:lnTo>
                  <a:pt x="3647743" y="12701"/>
                </a:lnTo>
                <a:lnTo>
                  <a:pt x="3692856" y="12701"/>
                </a:lnTo>
                <a:lnTo>
                  <a:pt x="3695700" y="9857"/>
                </a:lnTo>
                <a:lnTo>
                  <a:pt x="3695700" y="2843"/>
                </a:lnTo>
                <a:lnTo>
                  <a:pt x="3692856" y="1"/>
                </a:lnTo>
                <a:close/>
              </a:path>
              <a:path w="6346190" h="12700">
                <a:moveTo>
                  <a:pt x="3603956" y="1"/>
                </a:moveTo>
                <a:lnTo>
                  <a:pt x="3558843" y="1"/>
                </a:lnTo>
                <a:lnTo>
                  <a:pt x="3556000" y="2843"/>
                </a:lnTo>
                <a:lnTo>
                  <a:pt x="3556000" y="9857"/>
                </a:lnTo>
                <a:lnTo>
                  <a:pt x="3558843" y="12701"/>
                </a:lnTo>
                <a:lnTo>
                  <a:pt x="3603956" y="12701"/>
                </a:lnTo>
                <a:lnTo>
                  <a:pt x="3606800" y="9857"/>
                </a:lnTo>
                <a:lnTo>
                  <a:pt x="3606800" y="2843"/>
                </a:lnTo>
                <a:lnTo>
                  <a:pt x="3603956" y="1"/>
                </a:lnTo>
                <a:close/>
              </a:path>
              <a:path w="6346190" h="12700">
                <a:moveTo>
                  <a:pt x="3515056" y="1"/>
                </a:moveTo>
                <a:lnTo>
                  <a:pt x="3469943" y="1"/>
                </a:lnTo>
                <a:lnTo>
                  <a:pt x="3467100" y="2843"/>
                </a:lnTo>
                <a:lnTo>
                  <a:pt x="3467100" y="9857"/>
                </a:lnTo>
                <a:lnTo>
                  <a:pt x="3469943" y="12701"/>
                </a:lnTo>
                <a:lnTo>
                  <a:pt x="3515056" y="12701"/>
                </a:lnTo>
                <a:lnTo>
                  <a:pt x="3517900" y="9857"/>
                </a:lnTo>
                <a:lnTo>
                  <a:pt x="3517900" y="2843"/>
                </a:lnTo>
                <a:lnTo>
                  <a:pt x="3515056" y="1"/>
                </a:lnTo>
                <a:close/>
              </a:path>
              <a:path w="6346190" h="12700">
                <a:moveTo>
                  <a:pt x="3426156" y="1"/>
                </a:moveTo>
                <a:lnTo>
                  <a:pt x="3381043" y="1"/>
                </a:lnTo>
                <a:lnTo>
                  <a:pt x="3378200" y="2843"/>
                </a:lnTo>
                <a:lnTo>
                  <a:pt x="3378200" y="9857"/>
                </a:lnTo>
                <a:lnTo>
                  <a:pt x="3381043" y="12701"/>
                </a:lnTo>
                <a:lnTo>
                  <a:pt x="3426156" y="12701"/>
                </a:lnTo>
                <a:lnTo>
                  <a:pt x="3429000" y="9857"/>
                </a:lnTo>
                <a:lnTo>
                  <a:pt x="3429000" y="2843"/>
                </a:lnTo>
                <a:lnTo>
                  <a:pt x="3426156" y="1"/>
                </a:lnTo>
                <a:close/>
              </a:path>
              <a:path w="6346190" h="12700">
                <a:moveTo>
                  <a:pt x="3337256" y="1"/>
                </a:moveTo>
                <a:lnTo>
                  <a:pt x="3292143" y="1"/>
                </a:lnTo>
                <a:lnTo>
                  <a:pt x="3289300" y="2843"/>
                </a:lnTo>
                <a:lnTo>
                  <a:pt x="3289300" y="9857"/>
                </a:lnTo>
                <a:lnTo>
                  <a:pt x="3292143" y="12701"/>
                </a:lnTo>
                <a:lnTo>
                  <a:pt x="3337256" y="12701"/>
                </a:lnTo>
                <a:lnTo>
                  <a:pt x="3340100" y="9857"/>
                </a:lnTo>
                <a:lnTo>
                  <a:pt x="3340100" y="2843"/>
                </a:lnTo>
                <a:lnTo>
                  <a:pt x="3337256" y="1"/>
                </a:lnTo>
                <a:close/>
              </a:path>
              <a:path w="6346190" h="12700">
                <a:moveTo>
                  <a:pt x="3248356" y="1"/>
                </a:moveTo>
                <a:lnTo>
                  <a:pt x="3203243" y="1"/>
                </a:lnTo>
                <a:lnTo>
                  <a:pt x="3200400" y="2843"/>
                </a:lnTo>
                <a:lnTo>
                  <a:pt x="3200400" y="9857"/>
                </a:lnTo>
                <a:lnTo>
                  <a:pt x="3203243" y="12701"/>
                </a:lnTo>
                <a:lnTo>
                  <a:pt x="3248356" y="12701"/>
                </a:lnTo>
                <a:lnTo>
                  <a:pt x="3251200" y="9857"/>
                </a:lnTo>
                <a:lnTo>
                  <a:pt x="3251200" y="2843"/>
                </a:lnTo>
                <a:lnTo>
                  <a:pt x="3248356" y="1"/>
                </a:lnTo>
                <a:close/>
              </a:path>
              <a:path w="6346190" h="12700">
                <a:moveTo>
                  <a:pt x="3159457" y="1"/>
                </a:moveTo>
                <a:lnTo>
                  <a:pt x="3114343" y="1"/>
                </a:lnTo>
                <a:lnTo>
                  <a:pt x="3111500" y="2843"/>
                </a:lnTo>
                <a:lnTo>
                  <a:pt x="3111500" y="9857"/>
                </a:lnTo>
                <a:lnTo>
                  <a:pt x="3114343" y="12701"/>
                </a:lnTo>
                <a:lnTo>
                  <a:pt x="3159457" y="12701"/>
                </a:lnTo>
                <a:lnTo>
                  <a:pt x="3162300" y="9857"/>
                </a:lnTo>
                <a:lnTo>
                  <a:pt x="3162300" y="2843"/>
                </a:lnTo>
                <a:lnTo>
                  <a:pt x="3159457" y="1"/>
                </a:lnTo>
                <a:close/>
              </a:path>
              <a:path w="6346190" h="12700">
                <a:moveTo>
                  <a:pt x="3070556" y="1"/>
                </a:moveTo>
                <a:lnTo>
                  <a:pt x="3025443" y="1"/>
                </a:lnTo>
                <a:lnTo>
                  <a:pt x="3022600" y="2843"/>
                </a:lnTo>
                <a:lnTo>
                  <a:pt x="3022600" y="9857"/>
                </a:lnTo>
                <a:lnTo>
                  <a:pt x="3025443" y="12701"/>
                </a:lnTo>
                <a:lnTo>
                  <a:pt x="3070556" y="12701"/>
                </a:lnTo>
                <a:lnTo>
                  <a:pt x="3073400" y="9857"/>
                </a:lnTo>
                <a:lnTo>
                  <a:pt x="3073400" y="2843"/>
                </a:lnTo>
                <a:lnTo>
                  <a:pt x="3070556" y="1"/>
                </a:lnTo>
                <a:close/>
              </a:path>
              <a:path w="6346190" h="12700">
                <a:moveTo>
                  <a:pt x="2981656" y="1"/>
                </a:moveTo>
                <a:lnTo>
                  <a:pt x="2936543" y="1"/>
                </a:lnTo>
                <a:lnTo>
                  <a:pt x="2933700" y="2843"/>
                </a:lnTo>
                <a:lnTo>
                  <a:pt x="2933700" y="9857"/>
                </a:lnTo>
                <a:lnTo>
                  <a:pt x="2936543" y="12701"/>
                </a:lnTo>
                <a:lnTo>
                  <a:pt x="2981656" y="12701"/>
                </a:lnTo>
                <a:lnTo>
                  <a:pt x="2984500" y="9857"/>
                </a:lnTo>
                <a:lnTo>
                  <a:pt x="2984500" y="2843"/>
                </a:lnTo>
                <a:lnTo>
                  <a:pt x="2981656" y="1"/>
                </a:lnTo>
                <a:close/>
              </a:path>
              <a:path w="6346190" h="12700">
                <a:moveTo>
                  <a:pt x="2892756" y="1"/>
                </a:moveTo>
                <a:lnTo>
                  <a:pt x="2847643" y="1"/>
                </a:lnTo>
                <a:lnTo>
                  <a:pt x="2844800" y="2843"/>
                </a:lnTo>
                <a:lnTo>
                  <a:pt x="2844800" y="9857"/>
                </a:lnTo>
                <a:lnTo>
                  <a:pt x="2847643" y="12701"/>
                </a:lnTo>
                <a:lnTo>
                  <a:pt x="2892756" y="12701"/>
                </a:lnTo>
                <a:lnTo>
                  <a:pt x="2895600" y="9857"/>
                </a:lnTo>
                <a:lnTo>
                  <a:pt x="2895600" y="2843"/>
                </a:lnTo>
                <a:lnTo>
                  <a:pt x="2892756" y="1"/>
                </a:lnTo>
                <a:close/>
              </a:path>
              <a:path w="6346190" h="12700">
                <a:moveTo>
                  <a:pt x="2803856" y="1"/>
                </a:moveTo>
                <a:lnTo>
                  <a:pt x="2758743" y="1"/>
                </a:lnTo>
                <a:lnTo>
                  <a:pt x="2755900" y="2843"/>
                </a:lnTo>
                <a:lnTo>
                  <a:pt x="2755900" y="9857"/>
                </a:lnTo>
                <a:lnTo>
                  <a:pt x="2758743" y="12701"/>
                </a:lnTo>
                <a:lnTo>
                  <a:pt x="2803856" y="12701"/>
                </a:lnTo>
                <a:lnTo>
                  <a:pt x="2806700" y="9857"/>
                </a:lnTo>
                <a:lnTo>
                  <a:pt x="2806700" y="2843"/>
                </a:lnTo>
                <a:lnTo>
                  <a:pt x="2803856" y="1"/>
                </a:lnTo>
                <a:close/>
              </a:path>
              <a:path w="6346190" h="12700">
                <a:moveTo>
                  <a:pt x="2714957" y="1"/>
                </a:moveTo>
                <a:lnTo>
                  <a:pt x="2669843" y="1"/>
                </a:lnTo>
                <a:lnTo>
                  <a:pt x="2667000" y="2843"/>
                </a:lnTo>
                <a:lnTo>
                  <a:pt x="2667000" y="9857"/>
                </a:lnTo>
                <a:lnTo>
                  <a:pt x="2669843" y="12701"/>
                </a:lnTo>
                <a:lnTo>
                  <a:pt x="2714957" y="12701"/>
                </a:lnTo>
                <a:lnTo>
                  <a:pt x="2717800" y="9857"/>
                </a:lnTo>
                <a:lnTo>
                  <a:pt x="2717800" y="2843"/>
                </a:lnTo>
                <a:lnTo>
                  <a:pt x="2714957" y="1"/>
                </a:lnTo>
                <a:close/>
              </a:path>
              <a:path w="6346190" h="12700">
                <a:moveTo>
                  <a:pt x="2626056" y="1"/>
                </a:moveTo>
                <a:lnTo>
                  <a:pt x="2580943" y="1"/>
                </a:lnTo>
                <a:lnTo>
                  <a:pt x="2578100" y="2843"/>
                </a:lnTo>
                <a:lnTo>
                  <a:pt x="2578100" y="9857"/>
                </a:lnTo>
                <a:lnTo>
                  <a:pt x="2580943" y="12701"/>
                </a:lnTo>
                <a:lnTo>
                  <a:pt x="2626056" y="12701"/>
                </a:lnTo>
                <a:lnTo>
                  <a:pt x="2628900" y="9857"/>
                </a:lnTo>
                <a:lnTo>
                  <a:pt x="2628900" y="2843"/>
                </a:lnTo>
                <a:lnTo>
                  <a:pt x="2626056" y="1"/>
                </a:lnTo>
                <a:close/>
              </a:path>
              <a:path w="6346190" h="12700">
                <a:moveTo>
                  <a:pt x="2537156" y="1"/>
                </a:moveTo>
                <a:lnTo>
                  <a:pt x="2492043" y="1"/>
                </a:lnTo>
                <a:lnTo>
                  <a:pt x="2489200" y="2843"/>
                </a:lnTo>
                <a:lnTo>
                  <a:pt x="2489200" y="9857"/>
                </a:lnTo>
                <a:lnTo>
                  <a:pt x="2492043" y="12701"/>
                </a:lnTo>
                <a:lnTo>
                  <a:pt x="2537156" y="12701"/>
                </a:lnTo>
                <a:lnTo>
                  <a:pt x="2540000" y="9857"/>
                </a:lnTo>
                <a:lnTo>
                  <a:pt x="2540000" y="2843"/>
                </a:lnTo>
                <a:lnTo>
                  <a:pt x="2537156" y="1"/>
                </a:lnTo>
                <a:close/>
              </a:path>
              <a:path w="6346190" h="12700">
                <a:moveTo>
                  <a:pt x="2448256" y="1"/>
                </a:moveTo>
                <a:lnTo>
                  <a:pt x="2403143" y="1"/>
                </a:lnTo>
                <a:lnTo>
                  <a:pt x="2400300" y="2843"/>
                </a:lnTo>
                <a:lnTo>
                  <a:pt x="2400300" y="9857"/>
                </a:lnTo>
                <a:lnTo>
                  <a:pt x="2403143" y="12701"/>
                </a:lnTo>
                <a:lnTo>
                  <a:pt x="2448256" y="12701"/>
                </a:lnTo>
                <a:lnTo>
                  <a:pt x="2451100" y="9857"/>
                </a:lnTo>
                <a:lnTo>
                  <a:pt x="2451100" y="2843"/>
                </a:lnTo>
                <a:lnTo>
                  <a:pt x="2448256" y="1"/>
                </a:lnTo>
                <a:close/>
              </a:path>
              <a:path w="6346190" h="12700">
                <a:moveTo>
                  <a:pt x="2359356" y="1"/>
                </a:moveTo>
                <a:lnTo>
                  <a:pt x="2314243" y="1"/>
                </a:lnTo>
                <a:lnTo>
                  <a:pt x="2311400" y="2843"/>
                </a:lnTo>
                <a:lnTo>
                  <a:pt x="2311400" y="9857"/>
                </a:lnTo>
                <a:lnTo>
                  <a:pt x="2314243" y="12701"/>
                </a:lnTo>
                <a:lnTo>
                  <a:pt x="2359356" y="12701"/>
                </a:lnTo>
                <a:lnTo>
                  <a:pt x="2362200" y="9857"/>
                </a:lnTo>
                <a:lnTo>
                  <a:pt x="2362200" y="2843"/>
                </a:lnTo>
                <a:lnTo>
                  <a:pt x="2359356" y="1"/>
                </a:lnTo>
                <a:close/>
              </a:path>
              <a:path w="6346190" h="12700">
                <a:moveTo>
                  <a:pt x="2270457" y="1"/>
                </a:moveTo>
                <a:lnTo>
                  <a:pt x="2225343" y="1"/>
                </a:lnTo>
                <a:lnTo>
                  <a:pt x="2222500" y="2843"/>
                </a:lnTo>
                <a:lnTo>
                  <a:pt x="2222500" y="9857"/>
                </a:lnTo>
                <a:lnTo>
                  <a:pt x="2225343" y="12701"/>
                </a:lnTo>
                <a:lnTo>
                  <a:pt x="2270457" y="12701"/>
                </a:lnTo>
                <a:lnTo>
                  <a:pt x="2273300" y="9857"/>
                </a:lnTo>
                <a:lnTo>
                  <a:pt x="2273300" y="2843"/>
                </a:lnTo>
                <a:lnTo>
                  <a:pt x="2270457" y="1"/>
                </a:lnTo>
                <a:close/>
              </a:path>
              <a:path w="6346190" h="12700">
                <a:moveTo>
                  <a:pt x="2181556" y="1"/>
                </a:moveTo>
                <a:lnTo>
                  <a:pt x="2136443" y="1"/>
                </a:lnTo>
                <a:lnTo>
                  <a:pt x="2133600" y="2843"/>
                </a:lnTo>
                <a:lnTo>
                  <a:pt x="2133600" y="9857"/>
                </a:lnTo>
                <a:lnTo>
                  <a:pt x="2136443" y="12701"/>
                </a:lnTo>
                <a:lnTo>
                  <a:pt x="2181556" y="12701"/>
                </a:lnTo>
                <a:lnTo>
                  <a:pt x="2184400" y="9857"/>
                </a:lnTo>
                <a:lnTo>
                  <a:pt x="2184400" y="2843"/>
                </a:lnTo>
                <a:lnTo>
                  <a:pt x="2181556" y="1"/>
                </a:lnTo>
                <a:close/>
              </a:path>
              <a:path w="6346190" h="12700">
                <a:moveTo>
                  <a:pt x="2092656" y="1"/>
                </a:moveTo>
                <a:lnTo>
                  <a:pt x="2047543" y="1"/>
                </a:lnTo>
                <a:lnTo>
                  <a:pt x="2044700" y="2843"/>
                </a:lnTo>
                <a:lnTo>
                  <a:pt x="2044700" y="9857"/>
                </a:lnTo>
                <a:lnTo>
                  <a:pt x="2047543" y="12701"/>
                </a:lnTo>
                <a:lnTo>
                  <a:pt x="2092656" y="12701"/>
                </a:lnTo>
                <a:lnTo>
                  <a:pt x="2095500" y="9857"/>
                </a:lnTo>
                <a:lnTo>
                  <a:pt x="2095500" y="2843"/>
                </a:lnTo>
                <a:lnTo>
                  <a:pt x="2092656" y="1"/>
                </a:lnTo>
                <a:close/>
              </a:path>
              <a:path w="6346190" h="12700">
                <a:moveTo>
                  <a:pt x="2003756" y="1"/>
                </a:moveTo>
                <a:lnTo>
                  <a:pt x="1958643" y="1"/>
                </a:lnTo>
                <a:lnTo>
                  <a:pt x="1955800" y="2843"/>
                </a:lnTo>
                <a:lnTo>
                  <a:pt x="1955800" y="9857"/>
                </a:lnTo>
                <a:lnTo>
                  <a:pt x="1958643" y="12701"/>
                </a:lnTo>
                <a:lnTo>
                  <a:pt x="2003756" y="12701"/>
                </a:lnTo>
                <a:lnTo>
                  <a:pt x="2006600" y="9857"/>
                </a:lnTo>
                <a:lnTo>
                  <a:pt x="2006600" y="2843"/>
                </a:lnTo>
                <a:lnTo>
                  <a:pt x="2003756" y="1"/>
                </a:lnTo>
                <a:close/>
              </a:path>
              <a:path w="6346190" h="12700">
                <a:moveTo>
                  <a:pt x="1914856" y="1"/>
                </a:moveTo>
                <a:lnTo>
                  <a:pt x="1869743" y="1"/>
                </a:lnTo>
                <a:lnTo>
                  <a:pt x="1866900" y="2843"/>
                </a:lnTo>
                <a:lnTo>
                  <a:pt x="1866900" y="9857"/>
                </a:lnTo>
                <a:lnTo>
                  <a:pt x="1869743" y="12701"/>
                </a:lnTo>
                <a:lnTo>
                  <a:pt x="1914856" y="12701"/>
                </a:lnTo>
                <a:lnTo>
                  <a:pt x="1917700" y="9857"/>
                </a:lnTo>
                <a:lnTo>
                  <a:pt x="1917700" y="2843"/>
                </a:lnTo>
                <a:lnTo>
                  <a:pt x="1914856" y="1"/>
                </a:lnTo>
                <a:close/>
              </a:path>
              <a:path w="6346190" h="12700">
                <a:moveTo>
                  <a:pt x="1825956" y="1"/>
                </a:moveTo>
                <a:lnTo>
                  <a:pt x="1780843" y="1"/>
                </a:lnTo>
                <a:lnTo>
                  <a:pt x="1778000" y="2843"/>
                </a:lnTo>
                <a:lnTo>
                  <a:pt x="1778000" y="9857"/>
                </a:lnTo>
                <a:lnTo>
                  <a:pt x="1780843" y="12701"/>
                </a:lnTo>
                <a:lnTo>
                  <a:pt x="1825956" y="12701"/>
                </a:lnTo>
                <a:lnTo>
                  <a:pt x="1828800" y="9857"/>
                </a:lnTo>
                <a:lnTo>
                  <a:pt x="1828800" y="2843"/>
                </a:lnTo>
                <a:lnTo>
                  <a:pt x="1825956" y="1"/>
                </a:lnTo>
                <a:close/>
              </a:path>
              <a:path w="6346190" h="12700">
                <a:moveTo>
                  <a:pt x="1737056" y="0"/>
                </a:moveTo>
                <a:lnTo>
                  <a:pt x="1691943" y="0"/>
                </a:lnTo>
                <a:lnTo>
                  <a:pt x="1689100" y="2843"/>
                </a:lnTo>
                <a:lnTo>
                  <a:pt x="1689100" y="9857"/>
                </a:lnTo>
                <a:lnTo>
                  <a:pt x="1691943" y="12700"/>
                </a:lnTo>
                <a:lnTo>
                  <a:pt x="1737056" y="12700"/>
                </a:lnTo>
                <a:lnTo>
                  <a:pt x="1739900" y="9857"/>
                </a:lnTo>
                <a:lnTo>
                  <a:pt x="1739900" y="2843"/>
                </a:lnTo>
                <a:lnTo>
                  <a:pt x="1737056" y="0"/>
                </a:lnTo>
                <a:close/>
              </a:path>
              <a:path w="6346190" h="12700">
                <a:moveTo>
                  <a:pt x="1648156" y="0"/>
                </a:moveTo>
                <a:lnTo>
                  <a:pt x="1603043" y="0"/>
                </a:lnTo>
                <a:lnTo>
                  <a:pt x="1600200" y="2843"/>
                </a:lnTo>
                <a:lnTo>
                  <a:pt x="1600200" y="9857"/>
                </a:lnTo>
                <a:lnTo>
                  <a:pt x="1603043" y="12700"/>
                </a:lnTo>
                <a:lnTo>
                  <a:pt x="1648156" y="12700"/>
                </a:lnTo>
                <a:lnTo>
                  <a:pt x="1651000" y="9857"/>
                </a:lnTo>
                <a:lnTo>
                  <a:pt x="1651000" y="2843"/>
                </a:lnTo>
                <a:lnTo>
                  <a:pt x="1648156" y="0"/>
                </a:lnTo>
                <a:close/>
              </a:path>
              <a:path w="6346190" h="12700">
                <a:moveTo>
                  <a:pt x="1559256" y="0"/>
                </a:moveTo>
                <a:lnTo>
                  <a:pt x="1514143" y="0"/>
                </a:lnTo>
                <a:lnTo>
                  <a:pt x="1511300" y="2843"/>
                </a:lnTo>
                <a:lnTo>
                  <a:pt x="1511300" y="9857"/>
                </a:lnTo>
                <a:lnTo>
                  <a:pt x="1514143" y="12700"/>
                </a:lnTo>
                <a:lnTo>
                  <a:pt x="1559256" y="12700"/>
                </a:lnTo>
                <a:lnTo>
                  <a:pt x="1562100" y="9857"/>
                </a:lnTo>
                <a:lnTo>
                  <a:pt x="1562100" y="2843"/>
                </a:lnTo>
                <a:lnTo>
                  <a:pt x="1559256" y="0"/>
                </a:lnTo>
                <a:close/>
              </a:path>
              <a:path w="6346190" h="12700">
                <a:moveTo>
                  <a:pt x="1470356" y="0"/>
                </a:moveTo>
                <a:lnTo>
                  <a:pt x="1425243" y="0"/>
                </a:lnTo>
                <a:lnTo>
                  <a:pt x="1422400" y="2843"/>
                </a:lnTo>
                <a:lnTo>
                  <a:pt x="1422400" y="9857"/>
                </a:lnTo>
                <a:lnTo>
                  <a:pt x="1425243" y="12700"/>
                </a:lnTo>
                <a:lnTo>
                  <a:pt x="1470356" y="12700"/>
                </a:lnTo>
                <a:lnTo>
                  <a:pt x="1473200" y="9857"/>
                </a:lnTo>
                <a:lnTo>
                  <a:pt x="1473200" y="2843"/>
                </a:lnTo>
                <a:lnTo>
                  <a:pt x="1470356" y="0"/>
                </a:lnTo>
                <a:close/>
              </a:path>
              <a:path w="6346190" h="12700">
                <a:moveTo>
                  <a:pt x="1381456" y="0"/>
                </a:moveTo>
                <a:lnTo>
                  <a:pt x="1336343" y="0"/>
                </a:lnTo>
                <a:lnTo>
                  <a:pt x="1333500" y="2843"/>
                </a:lnTo>
                <a:lnTo>
                  <a:pt x="1333500" y="9857"/>
                </a:lnTo>
                <a:lnTo>
                  <a:pt x="1336343" y="12700"/>
                </a:lnTo>
                <a:lnTo>
                  <a:pt x="1381456" y="12700"/>
                </a:lnTo>
                <a:lnTo>
                  <a:pt x="1384300" y="9857"/>
                </a:lnTo>
                <a:lnTo>
                  <a:pt x="1384300" y="2843"/>
                </a:lnTo>
                <a:lnTo>
                  <a:pt x="1381456" y="0"/>
                </a:lnTo>
                <a:close/>
              </a:path>
              <a:path w="6346190" h="12700">
                <a:moveTo>
                  <a:pt x="1292556" y="0"/>
                </a:moveTo>
                <a:lnTo>
                  <a:pt x="1247443" y="0"/>
                </a:lnTo>
                <a:lnTo>
                  <a:pt x="1244600" y="2843"/>
                </a:lnTo>
                <a:lnTo>
                  <a:pt x="1244600" y="9857"/>
                </a:lnTo>
                <a:lnTo>
                  <a:pt x="1247443" y="12700"/>
                </a:lnTo>
                <a:lnTo>
                  <a:pt x="1292556" y="12700"/>
                </a:lnTo>
                <a:lnTo>
                  <a:pt x="1295400" y="9857"/>
                </a:lnTo>
                <a:lnTo>
                  <a:pt x="1295400" y="2843"/>
                </a:lnTo>
                <a:lnTo>
                  <a:pt x="1292556" y="0"/>
                </a:lnTo>
                <a:close/>
              </a:path>
              <a:path w="6346190" h="12700">
                <a:moveTo>
                  <a:pt x="1203656" y="0"/>
                </a:moveTo>
                <a:lnTo>
                  <a:pt x="1158543" y="0"/>
                </a:lnTo>
                <a:lnTo>
                  <a:pt x="1155700" y="2843"/>
                </a:lnTo>
                <a:lnTo>
                  <a:pt x="1155700" y="9857"/>
                </a:lnTo>
                <a:lnTo>
                  <a:pt x="1158543" y="12700"/>
                </a:lnTo>
                <a:lnTo>
                  <a:pt x="1203656" y="12700"/>
                </a:lnTo>
                <a:lnTo>
                  <a:pt x="1206500" y="9857"/>
                </a:lnTo>
                <a:lnTo>
                  <a:pt x="1206500" y="2843"/>
                </a:lnTo>
                <a:lnTo>
                  <a:pt x="1203656" y="0"/>
                </a:lnTo>
                <a:close/>
              </a:path>
              <a:path w="6346190" h="12700">
                <a:moveTo>
                  <a:pt x="1114756" y="0"/>
                </a:moveTo>
                <a:lnTo>
                  <a:pt x="1069643" y="0"/>
                </a:lnTo>
                <a:lnTo>
                  <a:pt x="1066800" y="2843"/>
                </a:lnTo>
                <a:lnTo>
                  <a:pt x="1066800" y="9857"/>
                </a:lnTo>
                <a:lnTo>
                  <a:pt x="1069643" y="12700"/>
                </a:lnTo>
                <a:lnTo>
                  <a:pt x="1114756" y="12700"/>
                </a:lnTo>
                <a:lnTo>
                  <a:pt x="1117600" y="9857"/>
                </a:lnTo>
                <a:lnTo>
                  <a:pt x="1117600" y="2843"/>
                </a:lnTo>
                <a:lnTo>
                  <a:pt x="1114756" y="0"/>
                </a:lnTo>
                <a:close/>
              </a:path>
              <a:path w="6346190" h="12700">
                <a:moveTo>
                  <a:pt x="1025856" y="0"/>
                </a:moveTo>
                <a:lnTo>
                  <a:pt x="980743" y="0"/>
                </a:lnTo>
                <a:lnTo>
                  <a:pt x="977900" y="2843"/>
                </a:lnTo>
                <a:lnTo>
                  <a:pt x="977900" y="9857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700" y="9857"/>
                </a:lnTo>
                <a:lnTo>
                  <a:pt x="1028700" y="2843"/>
                </a:lnTo>
                <a:lnTo>
                  <a:pt x="1025856" y="0"/>
                </a:lnTo>
                <a:close/>
              </a:path>
              <a:path w="6346190" h="12700">
                <a:moveTo>
                  <a:pt x="936956" y="0"/>
                </a:moveTo>
                <a:lnTo>
                  <a:pt x="891843" y="0"/>
                </a:lnTo>
                <a:lnTo>
                  <a:pt x="889000" y="2843"/>
                </a:lnTo>
                <a:lnTo>
                  <a:pt x="889000" y="9857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800" y="9857"/>
                </a:lnTo>
                <a:lnTo>
                  <a:pt x="939800" y="2843"/>
                </a:lnTo>
                <a:lnTo>
                  <a:pt x="936956" y="0"/>
                </a:lnTo>
                <a:close/>
              </a:path>
              <a:path w="6346190" h="12700">
                <a:moveTo>
                  <a:pt x="848056" y="0"/>
                </a:moveTo>
                <a:lnTo>
                  <a:pt x="802943" y="0"/>
                </a:lnTo>
                <a:lnTo>
                  <a:pt x="800100" y="2843"/>
                </a:lnTo>
                <a:lnTo>
                  <a:pt x="800100" y="9857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900" y="9857"/>
                </a:lnTo>
                <a:lnTo>
                  <a:pt x="850900" y="2843"/>
                </a:lnTo>
                <a:lnTo>
                  <a:pt x="848056" y="0"/>
                </a:lnTo>
                <a:close/>
              </a:path>
              <a:path w="6346190" h="12700">
                <a:moveTo>
                  <a:pt x="759156" y="0"/>
                </a:moveTo>
                <a:lnTo>
                  <a:pt x="714043" y="0"/>
                </a:lnTo>
                <a:lnTo>
                  <a:pt x="711200" y="2843"/>
                </a:lnTo>
                <a:lnTo>
                  <a:pt x="711200" y="9857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2000" y="9857"/>
                </a:lnTo>
                <a:lnTo>
                  <a:pt x="762000" y="2843"/>
                </a:lnTo>
                <a:lnTo>
                  <a:pt x="759156" y="0"/>
                </a:lnTo>
                <a:close/>
              </a:path>
              <a:path w="6346190" h="12700">
                <a:moveTo>
                  <a:pt x="670256" y="0"/>
                </a:moveTo>
                <a:lnTo>
                  <a:pt x="625143" y="0"/>
                </a:lnTo>
                <a:lnTo>
                  <a:pt x="622300" y="2843"/>
                </a:lnTo>
                <a:lnTo>
                  <a:pt x="622300" y="9857"/>
                </a:lnTo>
                <a:lnTo>
                  <a:pt x="625143" y="12700"/>
                </a:lnTo>
                <a:lnTo>
                  <a:pt x="670256" y="12700"/>
                </a:lnTo>
                <a:lnTo>
                  <a:pt x="673100" y="9857"/>
                </a:lnTo>
                <a:lnTo>
                  <a:pt x="673100" y="2843"/>
                </a:lnTo>
                <a:lnTo>
                  <a:pt x="670256" y="0"/>
                </a:lnTo>
                <a:close/>
              </a:path>
              <a:path w="6346190" h="12700">
                <a:moveTo>
                  <a:pt x="581356" y="0"/>
                </a:moveTo>
                <a:lnTo>
                  <a:pt x="536243" y="0"/>
                </a:lnTo>
                <a:lnTo>
                  <a:pt x="533400" y="2843"/>
                </a:lnTo>
                <a:lnTo>
                  <a:pt x="533400" y="9857"/>
                </a:lnTo>
                <a:lnTo>
                  <a:pt x="536243" y="12700"/>
                </a:lnTo>
                <a:lnTo>
                  <a:pt x="581356" y="12700"/>
                </a:lnTo>
                <a:lnTo>
                  <a:pt x="584200" y="9857"/>
                </a:lnTo>
                <a:lnTo>
                  <a:pt x="584200" y="2843"/>
                </a:lnTo>
                <a:lnTo>
                  <a:pt x="581356" y="0"/>
                </a:lnTo>
                <a:close/>
              </a:path>
              <a:path w="6346190" h="12700">
                <a:moveTo>
                  <a:pt x="492456" y="0"/>
                </a:moveTo>
                <a:lnTo>
                  <a:pt x="447343" y="0"/>
                </a:lnTo>
                <a:lnTo>
                  <a:pt x="444500" y="2843"/>
                </a:lnTo>
                <a:lnTo>
                  <a:pt x="444500" y="9857"/>
                </a:lnTo>
                <a:lnTo>
                  <a:pt x="447343" y="12700"/>
                </a:lnTo>
                <a:lnTo>
                  <a:pt x="492456" y="12700"/>
                </a:lnTo>
                <a:lnTo>
                  <a:pt x="495300" y="9857"/>
                </a:lnTo>
                <a:lnTo>
                  <a:pt x="495300" y="2843"/>
                </a:lnTo>
                <a:lnTo>
                  <a:pt x="492456" y="0"/>
                </a:lnTo>
                <a:close/>
              </a:path>
              <a:path w="6346190" h="12700">
                <a:moveTo>
                  <a:pt x="403556" y="0"/>
                </a:moveTo>
                <a:lnTo>
                  <a:pt x="358443" y="0"/>
                </a:lnTo>
                <a:lnTo>
                  <a:pt x="355600" y="2843"/>
                </a:lnTo>
                <a:lnTo>
                  <a:pt x="355600" y="9857"/>
                </a:lnTo>
                <a:lnTo>
                  <a:pt x="358443" y="12700"/>
                </a:lnTo>
                <a:lnTo>
                  <a:pt x="403556" y="12700"/>
                </a:lnTo>
                <a:lnTo>
                  <a:pt x="406400" y="9857"/>
                </a:lnTo>
                <a:lnTo>
                  <a:pt x="406400" y="2843"/>
                </a:lnTo>
                <a:lnTo>
                  <a:pt x="403556" y="0"/>
                </a:lnTo>
                <a:close/>
              </a:path>
              <a:path w="6346190" h="12700">
                <a:moveTo>
                  <a:pt x="314656" y="0"/>
                </a:moveTo>
                <a:lnTo>
                  <a:pt x="269543" y="0"/>
                </a:lnTo>
                <a:lnTo>
                  <a:pt x="266700" y="2843"/>
                </a:lnTo>
                <a:lnTo>
                  <a:pt x="266700" y="9857"/>
                </a:lnTo>
                <a:lnTo>
                  <a:pt x="269543" y="12700"/>
                </a:lnTo>
                <a:lnTo>
                  <a:pt x="314656" y="12700"/>
                </a:lnTo>
                <a:lnTo>
                  <a:pt x="317500" y="9857"/>
                </a:lnTo>
                <a:lnTo>
                  <a:pt x="317500" y="2843"/>
                </a:lnTo>
                <a:lnTo>
                  <a:pt x="314656" y="0"/>
                </a:lnTo>
                <a:close/>
              </a:path>
              <a:path w="6346190" h="12700">
                <a:moveTo>
                  <a:pt x="225756" y="0"/>
                </a:moveTo>
                <a:lnTo>
                  <a:pt x="180643" y="0"/>
                </a:lnTo>
                <a:lnTo>
                  <a:pt x="177800" y="2843"/>
                </a:lnTo>
                <a:lnTo>
                  <a:pt x="177800" y="9857"/>
                </a:lnTo>
                <a:lnTo>
                  <a:pt x="180643" y="12700"/>
                </a:lnTo>
                <a:lnTo>
                  <a:pt x="225756" y="12700"/>
                </a:lnTo>
                <a:lnTo>
                  <a:pt x="228600" y="9857"/>
                </a:lnTo>
                <a:lnTo>
                  <a:pt x="228600" y="2843"/>
                </a:lnTo>
                <a:lnTo>
                  <a:pt x="225756" y="0"/>
                </a:lnTo>
                <a:close/>
              </a:path>
              <a:path w="6346190" h="12700">
                <a:moveTo>
                  <a:pt x="136856" y="0"/>
                </a:moveTo>
                <a:lnTo>
                  <a:pt x="91743" y="0"/>
                </a:lnTo>
                <a:lnTo>
                  <a:pt x="88900" y="2843"/>
                </a:lnTo>
                <a:lnTo>
                  <a:pt x="88900" y="9857"/>
                </a:lnTo>
                <a:lnTo>
                  <a:pt x="91743" y="12700"/>
                </a:lnTo>
                <a:lnTo>
                  <a:pt x="136856" y="12700"/>
                </a:lnTo>
                <a:lnTo>
                  <a:pt x="139700" y="9857"/>
                </a:lnTo>
                <a:lnTo>
                  <a:pt x="139700" y="2843"/>
                </a:lnTo>
                <a:lnTo>
                  <a:pt x="136856" y="0"/>
                </a:lnTo>
                <a:close/>
              </a:path>
              <a:path w="6346190" h="12700">
                <a:moveTo>
                  <a:pt x="47956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7"/>
                </a:lnTo>
                <a:lnTo>
                  <a:pt x="2843" y="12700"/>
                </a:lnTo>
                <a:lnTo>
                  <a:pt x="47956" y="12700"/>
                </a:lnTo>
                <a:lnTo>
                  <a:pt x="50800" y="9857"/>
                </a:lnTo>
                <a:lnTo>
                  <a:pt x="50800" y="2843"/>
                </a:lnTo>
                <a:lnTo>
                  <a:pt x="47956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133259" y="5309929"/>
            <a:ext cx="6346190" cy="12700"/>
          </a:xfrm>
          <a:custGeom>
            <a:avLst/>
            <a:gdLst/>
            <a:ahLst/>
            <a:cxnLst/>
            <a:rect l="l" t="t" r="r" b="b"/>
            <a:pathLst>
              <a:path w="6346190" h="12700">
                <a:moveTo>
                  <a:pt x="6342777" y="1"/>
                </a:moveTo>
                <a:lnTo>
                  <a:pt x="6314743" y="1"/>
                </a:lnTo>
                <a:lnTo>
                  <a:pt x="6311900" y="2844"/>
                </a:lnTo>
                <a:lnTo>
                  <a:pt x="6311900" y="9859"/>
                </a:lnTo>
                <a:lnTo>
                  <a:pt x="6314743" y="12701"/>
                </a:lnTo>
                <a:lnTo>
                  <a:pt x="6342777" y="12701"/>
                </a:lnTo>
                <a:lnTo>
                  <a:pt x="6345619" y="9859"/>
                </a:lnTo>
                <a:lnTo>
                  <a:pt x="6345619" y="2844"/>
                </a:lnTo>
                <a:lnTo>
                  <a:pt x="6342777" y="1"/>
                </a:lnTo>
                <a:close/>
              </a:path>
              <a:path w="6346190" h="12700">
                <a:moveTo>
                  <a:pt x="6270956" y="1"/>
                </a:moveTo>
                <a:lnTo>
                  <a:pt x="6225843" y="1"/>
                </a:lnTo>
                <a:lnTo>
                  <a:pt x="6223000" y="2844"/>
                </a:lnTo>
                <a:lnTo>
                  <a:pt x="6223000" y="9859"/>
                </a:lnTo>
                <a:lnTo>
                  <a:pt x="6225843" y="12701"/>
                </a:lnTo>
                <a:lnTo>
                  <a:pt x="6270956" y="12701"/>
                </a:lnTo>
                <a:lnTo>
                  <a:pt x="6273800" y="9859"/>
                </a:lnTo>
                <a:lnTo>
                  <a:pt x="6273800" y="2844"/>
                </a:lnTo>
                <a:lnTo>
                  <a:pt x="6270956" y="1"/>
                </a:lnTo>
                <a:close/>
              </a:path>
              <a:path w="6346190" h="12700">
                <a:moveTo>
                  <a:pt x="6182056" y="1"/>
                </a:moveTo>
                <a:lnTo>
                  <a:pt x="6136943" y="1"/>
                </a:lnTo>
                <a:lnTo>
                  <a:pt x="6134100" y="2844"/>
                </a:lnTo>
                <a:lnTo>
                  <a:pt x="6134100" y="9859"/>
                </a:lnTo>
                <a:lnTo>
                  <a:pt x="6136943" y="12701"/>
                </a:lnTo>
                <a:lnTo>
                  <a:pt x="6182056" y="12701"/>
                </a:lnTo>
                <a:lnTo>
                  <a:pt x="6184900" y="9859"/>
                </a:lnTo>
                <a:lnTo>
                  <a:pt x="6184900" y="2844"/>
                </a:lnTo>
                <a:lnTo>
                  <a:pt x="6182056" y="1"/>
                </a:lnTo>
                <a:close/>
              </a:path>
              <a:path w="6346190" h="12700">
                <a:moveTo>
                  <a:pt x="6093156" y="1"/>
                </a:moveTo>
                <a:lnTo>
                  <a:pt x="6048043" y="1"/>
                </a:lnTo>
                <a:lnTo>
                  <a:pt x="6045200" y="2844"/>
                </a:lnTo>
                <a:lnTo>
                  <a:pt x="6045200" y="9859"/>
                </a:lnTo>
                <a:lnTo>
                  <a:pt x="6048043" y="12701"/>
                </a:lnTo>
                <a:lnTo>
                  <a:pt x="6093156" y="12701"/>
                </a:lnTo>
                <a:lnTo>
                  <a:pt x="6096000" y="9859"/>
                </a:lnTo>
                <a:lnTo>
                  <a:pt x="6096000" y="2844"/>
                </a:lnTo>
                <a:lnTo>
                  <a:pt x="6093156" y="1"/>
                </a:lnTo>
                <a:close/>
              </a:path>
              <a:path w="6346190" h="12700">
                <a:moveTo>
                  <a:pt x="6004256" y="1"/>
                </a:moveTo>
                <a:lnTo>
                  <a:pt x="5959143" y="1"/>
                </a:lnTo>
                <a:lnTo>
                  <a:pt x="5956300" y="2844"/>
                </a:lnTo>
                <a:lnTo>
                  <a:pt x="5956300" y="9859"/>
                </a:lnTo>
                <a:lnTo>
                  <a:pt x="5959143" y="12701"/>
                </a:lnTo>
                <a:lnTo>
                  <a:pt x="6004256" y="12701"/>
                </a:lnTo>
                <a:lnTo>
                  <a:pt x="6007100" y="9859"/>
                </a:lnTo>
                <a:lnTo>
                  <a:pt x="6007100" y="2844"/>
                </a:lnTo>
                <a:lnTo>
                  <a:pt x="6004256" y="1"/>
                </a:lnTo>
                <a:close/>
              </a:path>
              <a:path w="6346190" h="12700">
                <a:moveTo>
                  <a:pt x="5915356" y="1"/>
                </a:moveTo>
                <a:lnTo>
                  <a:pt x="5870243" y="1"/>
                </a:lnTo>
                <a:lnTo>
                  <a:pt x="5867400" y="2844"/>
                </a:lnTo>
                <a:lnTo>
                  <a:pt x="5867400" y="9859"/>
                </a:lnTo>
                <a:lnTo>
                  <a:pt x="5870243" y="12701"/>
                </a:lnTo>
                <a:lnTo>
                  <a:pt x="5915356" y="12701"/>
                </a:lnTo>
                <a:lnTo>
                  <a:pt x="5918200" y="9859"/>
                </a:lnTo>
                <a:lnTo>
                  <a:pt x="5918200" y="2844"/>
                </a:lnTo>
                <a:lnTo>
                  <a:pt x="5915356" y="1"/>
                </a:lnTo>
                <a:close/>
              </a:path>
              <a:path w="6346190" h="12700">
                <a:moveTo>
                  <a:pt x="5826456" y="1"/>
                </a:moveTo>
                <a:lnTo>
                  <a:pt x="5781343" y="1"/>
                </a:lnTo>
                <a:lnTo>
                  <a:pt x="5778500" y="2844"/>
                </a:lnTo>
                <a:lnTo>
                  <a:pt x="5778500" y="9859"/>
                </a:lnTo>
                <a:lnTo>
                  <a:pt x="5781343" y="12701"/>
                </a:lnTo>
                <a:lnTo>
                  <a:pt x="5826456" y="12701"/>
                </a:lnTo>
                <a:lnTo>
                  <a:pt x="5829300" y="9859"/>
                </a:lnTo>
                <a:lnTo>
                  <a:pt x="5829300" y="2844"/>
                </a:lnTo>
                <a:lnTo>
                  <a:pt x="5826456" y="1"/>
                </a:lnTo>
                <a:close/>
              </a:path>
              <a:path w="6346190" h="12700">
                <a:moveTo>
                  <a:pt x="5737556" y="1"/>
                </a:moveTo>
                <a:lnTo>
                  <a:pt x="5692443" y="1"/>
                </a:lnTo>
                <a:lnTo>
                  <a:pt x="5689600" y="2844"/>
                </a:lnTo>
                <a:lnTo>
                  <a:pt x="5689601" y="9859"/>
                </a:lnTo>
                <a:lnTo>
                  <a:pt x="5692443" y="12701"/>
                </a:lnTo>
                <a:lnTo>
                  <a:pt x="5737556" y="12701"/>
                </a:lnTo>
                <a:lnTo>
                  <a:pt x="5740400" y="9859"/>
                </a:lnTo>
                <a:lnTo>
                  <a:pt x="5740400" y="2844"/>
                </a:lnTo>
                <a:lnTo>
                  <a:pt x="5737556" y="1"/>
                </a:lnTo>
                <a:close/>
              </a:path>
              <a:path w="6346190" h="12700">
                <a:moveTo>
                  <a:pt x="5648656" y="1"/>
                </a:moveTo>
                <a:lnTo>
                  <a:pt x="5603543" y="1"/>
                </a:lnTo>
                <a:lnTo>
                  <a:pt x="5600700" y="2844"/>
                </a:lnTo>
                <a:lnTo>
                  <a:pt x="5600700" y="9857"/>
                </a:lnTo>
                <a:lnTo>
                  <a:pt x="5603543" y="12701"/>
                </a:lnTo>
                <a:lnTo>
                  <a:pt x="5648656" y="12701"/>
                </a:lnTo>
                <a:lnTo>
                  <a:pt x="5651500" y="9857"/>
                </a:lnTo>
                <a:lnTo>
                  <a:pt x="5651500" y="2844"/>
                </a:lnTo>
                <a:lnTo>
                  <a:pt x="5648656" y="1"/>
                </a:lnTo>
                <a:close/>
              </a:path>
              <a:path w="6346190" h="12700">
                <a:moveTo>
                  <a:pt x="5559756" y="1"/>
                </a:moveTo>
                <a:lnTo>
                  <a:pt x="5514643" y="1"/>
                </a:lnTo>
                <a:lnTo>
                  <a:pt x="5511800" y="2844"/>
                </a:lnTo>
                <a:lnTo>
                  <a:pt x="5511800" y="9857"/>
                </a:lnTo>
                <a:lnTo>
                  <a:pt x="5514643" y="12701"/>
                </a:lnTo>
                <a:lnTo>
                  <a:pt x="5559756" y="12701"/>
                </a:lnTo>
                <a:lnTo>
                  <a:pt x="5562600" y="9857"/>
                </a:lnTo>
                <a:lnTo>
                  <a:pt x="5562600" y="2844"/>
                </a:lnTo>
                <a:lnTo>
                  <a:pt x="5559756" y="1"/>
                </a:lnTo>
                <a:close/>
              </a:path>
              <a:path w="6346190" h="12700">
                <a:moveTo>
                  <a:pt x="5470856" y="1"/>
                </a:moveTo>
                <a:lnTo>
                  <a:pt x="5425743" y="1"/>
                </a:lnTo>
                <a:lnTo>
                  <a:pt x="5422900" y="2844"/>
                </a:lnTo>
                <a:lnTo>
                  <a:pt x="5422900" y="9857"/>
                </a:lnTo>
                <a:lnTo>
                  <a:pt x="5425743" y="12701"/>
                </a:lnTo>
                <a:lnTo>
                  <a:pt x="5470856" y="12701"/>
                </a:lnTo>
                <a:lnTo>
                  <a:pt x="5473700" y="9857"/>
                </a:lnTo>
                <a:lnTo>
                  <a:pt x="5473700" y="2844"/>
                </a:lnTo>
                <a:lnTo>
                  <a:pt x="5470856" y="1"/>
                </a:lnTo>
                <a:close/>
              </a:path>
              <a:path w="6346190" h="12700">
                <a:moveTo>
                  <a:pt x="5381956" y="1"/>
                </a:moveTo>
                <a:lnTo>
                  <a:pt x="5336843" y="1"/>
                </a:lnTo>
                <a:lnTo>
                  <a:pt x="5334000" y="2844"/>
                </a:lnTo>
                <a:lnTo>
                  <a:pt x="5334000" y="9857"/>
                </a:lnTo>
                <a:lnTo>
                  <a:pt x="5336843" y="12701"/>
                </a:lnTo>
                <a:lnTo>
                  <a:pt x="5381956" y="12701"/>
                </a:lnTo>
                <a:lnTo>
                  <a:pt x="5384800" y="9857"/>
                </a:lnTo>
                <a:lnTo>
                  <a:pt x="5384800" y="2844"/>
                </a:lnTo>
                <a:lnTo>
                  <a:pt x="5381956" y="1"/>
                </a:lnTo>
                <a:close/>
              </a:path>
              <a:path w="6346190" h="12700">
                <a:moveTo>
                  <a:pt x="5293056" y="1"/>
                </a:moveTo>
                <a:lnTo>
                  <a:pt x="5247943" y="1"/>
                </a:lnTo>
                <a:lnTo>
                  <a:pt x="5245100" y="2844"/>
                </a:lnTo>
                <a:lnTo>
                  <a:pt x="5245100" y="9857"/>
                </a:lnTo>
                <a:lnTo>
                  <a:pt x="5247943" y="12701"/>
                </a:lnTo>
                <a:lnTo>
                  <a:pt x="5293056" y="12701"/>
                </a:lnTo>
                <a:lnTo>
                  <a:pt x="5295900" y="9857"/>
                </a:lnTo>
                <a:lnTo>
                  <a:pt x="5295900" y="2844"/>
                </a:lnTo>
                <a:lnTo>
                  <a:pt x="5293056" y="1"/>
                </a:lnTo>
                <a:close/>
              </a:path>
              <a:path w="6346190" h="12700">
                <a:moveTo>
                  <a:pt x="5204156" y="1"/>
                </a:moveTo>
                <a:lnTo>
                  <a:pt x="5159043" y="1"/>
                </a:lnTo>
                <a:lnTo>
                  <a:pt x="5156200" y="2844"/>
                </a:lnTo>
                <a:lnTo>
                  <a:pt x="5156200" y="9857"/>
                </a:lnTo>
                <a:lnTo>
                  <a:pt x="5159043" y="12701"/>
                </a:lnTo>
                <a:lnTo>
                  <a:pt x="5204156" y="12701"/>
                </a:lnTo>
                <a:lnTo>
                  <a:pt x="5207000" y="9857"/>
                </a:lnTo>
                <a:lnTo>
                  <a:pt x="5207000" y="2844"/>
                </a:lnTo>
                <a:lnTo>
                  <a:pt x="5204156" y="1"/>
                </a:lnTo>
                <a:close/>
              </a:path>
              <a:path w="6346190" h="12700">
                <a:moveTo>
                  <a:pt x="5115256" y="1"/>
                </a:moveTo>
                <a:lnTo>
                  <a:pt x="5070143" y="1"/>
                </a:lnTo>
                <a:lnTo>
                  <a:pt x="5067300" y="2844"/>
                </a:lnTo>
                <a:lnTo>
                  <a:pt x="5067300" y="9857"/>
                </a:lnTo>
                <a:lnTo>
                  <a:pt x="5070143" y="12701"/>
                </a:lnTo>
                <a:lnTo>
                  <a:pt x="5115256" y="12701"/>
                </a:lnTo>
                <a:lnTo>
                  <a:pt x="5118100" y="9857"/>
                </a:lnTo>
                <a:lnTo>
                  <a:pt x="5118100" y="2844"/>
                </a:lnTo>
                <a:lnTo>
                  <a:pt x="5115256" y="1"/>
                </a:lnTo>
                <a:close/>
              </a:path>
              <a:path w="6346190" h="12700">
                <a:moveTo>
                  <a:pt x="5026356" y="1"/>
                </a:moveTo>
                <a:lnTo>
                  <a:pt x="4981243" y="1"/>
                </a:lnTo>
                <a:lnTo>
                  <a:pt x="4978400" y="2844"/>
                </a:lnTo>
                <a:lnTo>
                  <a:pt x="4978400" y="9857"/>
                </a:lnTo>
                <a:lnTo>
                  <a:pt x="4981243" y="12701"/>
                </a:lnTo>
                <a:lnTo>
                  <a:pt x="5026356" y="12701"/>
                </a:lnTo>
                <a:lnTo>
                  <a:pt x="5029200" y="9857"/>
                </a:lnTo>
                <a:lnTo>
                  <a:pt x="5029200" y="2844"/>
                </a:lnTo>
                <a:lnTo>
                  <a:pt x="5026356" y="1"/>
                </a:lnTo>
                <a:close/>
              </a:path>
              <a:path w="6346190" h="12700">
                <a:moveTo>
                  <a:pt x="4937456" y="1"/>
                </a:moveTo>
                <a:lnTo>
                  <a:pt x="4892343" y="1"/>
                </a:lnTo>
                <a:lnTo>
                  <a:pt x="4889500" y="2844"/>
                </a:lnTo>
                <a:lnTo>
                  <a:pt x="4889500" y="9857"/>
                </a:lnTo>
                <a:lnTo>
                  <a:pt x="4892343" y="12701"/>
                </a:lnTo>
                <a:lnTo>
                  <a:pt x="4937456" y="12701"/>
                </a:lnTo>
                <a:lnTo>
                  <a:pt x="4940300" y="9857"/>
                </a:lnTo>
                <a:lnTo>
                  <a:pt x="4940300" y="2844"/>
                </a:lnTo>
                <a:lnTo>
                  <a:pt x="4937456" y="1"/>
                </a:lnTo>
                <a:close/>
              </a:path>
              <a:path w="6346190" h="12700">
                <a:moveTo>
                  <a:pt x="4848556" y="1"/>
                </a:moveTo>
                <a:lnTo>
                  <a:pt x="4803443" y="1"/>
                </a:lnTo>
                <a:lnTo>
                  <a:pt x="4800600" y="2844"/>
                </a:lnTo>
                <a:lnTo>
                  <a:pt x="4800600" y="9857"/>
                </a:lnTo>
                <a:lnTo>
                  <a:pt x="4803443" y="12701"/>
                </a:lnTo>
                <a:lnTo>
                  <a:pt x="4848556" y="12701"/>
                </a:lnTo>
                <a:lnTo>
                  <a:pt x="4851400" y="9857"/>
                </a:lnTo>
                <a:lnTo>
                  <a:pt x="4851400" y="2844"/>
                </a:lnTo>
                <a:lnTo>
                  <a:pt x="4848556" y="1"/>
                </a:lnTo>
                <a:close/>
              </a:path>
              <a:path w="6346190" h="12700">
                <a:moveTo>
                  <a:pt x="4759656" y="1"/>
                </a:moveTo>
                <a:lnTo>
                  <a:pt x="4714543" y="1"/>
                </a:lnTo>
                <a:lnTo>
                  <a:pt x="4711700" y="2844"/>
                </a:lnTo>
                <a:lnTo>
                  <a:pt x="4711700" y="9857"/>
                </a:lnTo>
                <a:lnTo>
                  <a:pt x="4714543" y="12701"/>
                </a:lnTo>
                <a:lnTo>
                  <a:pt x="4759656" y="12701"/>
                </a:lnTo>
                <a:lnTo>
                  <a:pt x="4762500" y="9857"/>
                </a:lnTo>
                <a:lnTo>
                  <a:pt x="4762500" y="2844"/>
                </a:lnTo>
                <a:lnTo>
                  <a:pt x="4759656" y="1"/>
                </a:lnTo>
                <a:close/>
              </a:path>
              <a:path w="6346190" h="12700">
                <a:moveTo>
                  <a:pt x="4670756" y="1"/>
                </a:moveTo>
                <a:lnTo>
                  <a:pt x="4625643" y="1"/>
                </a:lnTo>
                <a:lnTo>
                  <a:pt x="4622800" y="2844"/>
                </a:lnTo>
                <a:lnTo>
                  <a:pt x="4622800" y="9857"/>
                </a:lnTo>
                <a:lnTo>
                  <a:pt x="4625643" y="12701"/>
                </a:lnTo>
                <a:lnTo>
                  <a:pt x="4670756" y="12701"/>
                </a:lnTo>
                <a:lnTo>
                  <a:pt x="4673600" y="9857"/>
                </a:lnTo>
                <a:lnTo>
                  <a:pt x="4673600" y="2844"/>
                </a:lnTo>
                <a:lnTo>
                  <a:pt x="4670756" y="1"/>
                </a:lnTo>
                <a:close/>
              </a:path>
              <a:path w="6346190" h="12700">
                <a:moveTo>
                  <a:pt x="4581856" y="1"/>
                </a:moveTo>
                <a:lnTo>
                  <a:pt x="4536743" y="1"/>
                </a:lnTo>
                <a:lnTo>
                  <a:pt x="4533900" y="2844"/>
                </a:lnTo>
                <a:lnTo>
                  <a:pt x="4533900" y="9857"/>
                </a:lnTo>
                <a:lnTo>
                  <a:pt x="4536743" y="12701"/>
                </a:lnTo>
                <a:lnTo>
                  <a:pt x="4581856" y="12701"/>
                </a:lnTo>
                <a:lnTo>
                  <a:pt x="4584700" y="9857"/>
                </a:lnTo>
                <a:lnTo>
                  <a:pt x="4584700" y="2844"/>
                </a:lnTo>
                <a:lnTo>
                  <a:pt x="4581856" y="1"/>
                </a:lnTo>
                <a:close/>
              </a:path>
              <a:path w="6346190" h="12700">
                <a:moveTo>
                  <a:pt x="4492956" y="1"/>
                </a:moveTo>
                <a:lnTo>
                  <a:pt x="4447843" y="1"/>
                </a:lnTo>
                <a:lnTo>
                  <a:pt x="4445000" y="2843"/>
                </a:lnTo>
                <a:lnTo>
                  <a:pt x="4445000" y="9857"/>
                </a:lnTo>
                <a:lnTo>
                  <a:pt x="4447843" y="12701"/>
                </a:lnTo>
                <a:lnTo>
                  <a:pt x="4492956" y="12701"/>
                </a:lnTo>
                <a:lnTo>
                  <a:pt x="4495800" y="9857"/>
                </a:lnTo>
                <a:lnTo>
                  <a:pt x="4495800" y="2843"/>
                </a:lnTo>
                <a:lnTo>
                  <a:pt x="4492956" y="1"/>
                </a:lnTo>
                <a:close/>
              </a:path>
              <a:path w="6346190" h="12700">
                <a:moveTo>
                  <a:pt x="4404056" y="1"/>
                </a:moveTo>
                <a:lnTo>
                  <a:pt x="4358943" y="1"/>
                </a:lnTo>
                <a:lnTo>
                  <a:pt x="4356100" y="2843"/>
                </a:lnTo>
                <a:lnTo>
                  <a:pt x="4356100" y="9857"/>
                </a:lnTo>
                <a:lnTo>
                  <a:pt x="4358943" y="12701"/>
                </a:lnTo>
                <a:lnTo>
                  <a:pt x="4404056" y="12701"/>
                </a:lnTo>
                <a:lnTo>
                  <a:pt x="4406900" y="9857"/>
                </a:lnTo>
                <a:lnTo>
                  <a:pt x="4406900" y="2843"/>
                </a:lnTo>
                <a:lnTo>
                  <a:pt x="4404056" y="1"/>
                </a:lnTo>
                <a:close/>
              </a:path>
              <a:path w="6346190" h="12700">
                <a:moveTo>
                  <a:pt x="4315156" y="1"/>
                </a:moveTo>
                <a:lnTo>
                  <a:pt x="4270043" y="1"/>
                </a:lnTo>
                <a:lnTo>
                  <a:pt x="4267200" y="2843"/>
                </a:lnTo>
                <a:lnTo>
                  <a:pt x="4267200" y="9857"/>
                </a:lnTo>
                <a:lnTo>
                  <a:pt x="4270043" y="12701"/>
                </a:lnTo>
                <a:lnTo>
                  <a:pt x="4315156" y="12701"/>
                </a:lnTo>
                <a:lnTo>
                  <a:pt x="4318000" y="9857"/>
                </a:lnTo>
                <a:lnTo>
                  <a:pt x="4318000" y="2843"/>
                </a:lnTo>
                <a:lnTo>
                  <a:pt x="4315156" y="1"/>
                </a:lnTo>
                <a:close/>
              </a:path>
              <a:path w="6346190" h="12700">
                <a:moveTo>
                  <a:pt x="4226256" y="1"/>
                </a:moveTo>
                <a:lnTo>
                  <a:pt x="4181143" y="1"/>
                </a:lnTo>
                <a:lnTo>
                  <a:pt x="4178300" y="2843"/>
                </a:lnTo>
                <a:lnTo>
                  <a:pt x="4178300" y="9857"/>
                </a:lnTo>
                <a:lnTo>
                  <a:pt x="4181143" y="12701"/>
                </a:lnTo>
                <a:lnTo>
                  <a:pt x="4226256" y="12701"/>
                </a:lnTo>
                <a:lnTo>
                  <a:pt x="4229100" y="9857"/>
                </a:lnTo>
                <a:lnTo>
                  <a:pt x="4229100" y="2843"/>
                </a:lnTo>
                <a:lnTo>
                  <a:pt x="4226256" y="1"/>
                </a:lnTo>
                <a:close/>
              </a:path>
              <a:path w="6346190" h="12700">
                <a:moveTo>
                  <a:pt x="4137356" y="1"/>
                </a:moveTo>
                <a:lnTo>
                  <a:pt x="4092243" y="1"/>
                </a:lnTo>
                <a:lnTo>
                  <a:pt x="4089400" y="2843"/>
                </a:lnTo>
                <a:lnTo>
                  <a:pt x="4089400" y="9857"/>
                </a:lnTo>
                <a:lnTo>
                  <a:pt x="4092243" y="12701"/>
                </a:lnTo>
                <a:lnTo>
                  <a:pt x="4137356" y="12701"/>
                </a:lnTo>
                <a:lnTo>
                  <a:pt x="4140200" y="9857"/>
                </a:lnTo>
                <a:lnTo>
                  <a:pt x="4140200" y="2843"/>
                </a:lnTo>
                <a:lnTo>
                  <a:pt x="4137356" y="1"/>
                </a:lnTo>
                <a:close/>
              </a:path>
              <a:path w="6346190" h="12700">
                <a:moveTo>
                  <a:pt x="4048456" y="1"/>
                </a:moveTo>
                <a:lnTo>
                  <a:pt x="4003343" y="1"/>
                </a:lnTo>
                <a:lnTo>
                  <a:pt x="4000500" y="2843"/>
                </a:lnTo>
                <a:lnTo>
                  <a:pt x="4000500" y="9857"/>
                </a:lnTo>
                <a:lnTo>
                  <a:pt x="4003343" y="12701"/>
                </a:lnTo>
                <a:lnTo>
                  <a:pt x="4048456" y="12701"/>
                </a:lnTo>
                <a:lnTo>
                  <a:pt x="4051300" y="9857"/>
                </a:lnTo>
                <a:lnTo>
                  <a:pt x="4051300" y="2843"/>
                </a:lnTo>
                <a:lnTo>
                  <a:pt x="4048456" y="1"/>
                </a:lnTo>
                <a:close/>
              </a:path>
              <a:path w="6346190" h="12700">
                <a:moveTo>
                  <a:pt x="3959556" y="1"/>
                </a:moveTo>
                <a:lnTo>
                  <a:pt x="3914443" y="1"/>
                </a:lnTo>
                <a:lnTo>
                  <a:pt x="3911600" y="2843"/>
                </a:lnTo>
                <a:lnTo>
                  <a:pt x="3911600" y="9857"/>
                </a:lnTo>
                <a:lnTo>
                  <a:pt x="3914443" y="12701"/>
                </a:lnTo>
                <a:lnTo>
                  <a:pt x="3959556" y="12701"/>
                </a:lnTo>
                <a:lnTo>
                  <a:pt x="3962400" y="9857"/>
                </a:lnTo>
                <a:lnTo>
                  <a:pt x="3962400" y="2843"/>
                </a:lnTo>
                <a:lnTo>
                  <a:pt x="3959556" y="1"/>
                </a:lnTo>
                <a:close/>
              </a:path>
              <a:path w="6346190" h="12700">
                <a:moveTo>
                  <a:pt x="3870656" y="1"/>
                </a:moveTo>
                <a:lnTo>
                  <a:pt x="3825543" y="1"/>
                </a:lnTo>
                <a:lnTo>
                  <a:pt x="3822700" y="2843"/>
                </a:lnTo>
                <a:lnTo>
                  <a:pt x="3822700" y="9857"/>
                </a:lnTo>
                <a:lnTo>
                  <a:pt x="3825543" y="12701"/>
                </a:lnTo>
                <a:lnTo>
                  <a:pt x="3870656" y="12701"/>
                </a:lnTo>
                <a:lnTo>
                  <a:pt x="3873500" y="9857"/>
                </a:lnTo>
                <a:lnTo>
                  <a:pt x="3873500" y="2843"/>
                </a:lnTo>
                <a:lnTo>
                  <a:pt x="3870656" y="1"/>
                </a:lnTo>
                <a:close/>
              </a:path>
              <a:path w="6346190" h="12700">
                <a:moveTo>
                  <a:pt x="3781756" y="1"/>
                </a:moveTo>
                <a:lnTo>
                  <a:pt x="3736643" y="1"/>
                </a:lnTo>
                <a:lnTo>
                  <a:pt x="3733800" y="2843"/>
                </a:lnTo>
                <a:lnTo>
                  <a:pt x="3733800" y="9857"/>
                </a:lnTo>
                <a:lnTo>
                  <a:pt x="3736643" y="12701"/>
                </a:lnTo>
                <a:lnTo>
                  <a:pt x="3781756" y="12701"/>
                </a:lnTo>
                <a:lnTo>
                  <a:pt x="3784600" y="9857"/>
                </a:lnTo>
                <a:lnTo>
                  <a:pt x="3784600" y="2843"/>
                </a:lnTo>
                <a:lnTo>
                  <a:pt x="3781756" y="1"/>
                </a:lnTo>
                <a:close/>
              </a:path>
              <a:path w="6346190" h="12700">
                <a:moveTo>
                  <a:pt x="3692856" y="1"/>
                </a:moveTo>
                <a:lnTo>
                  <a:pt x="3647743" y="1"/>
                </a:lnTo>
                <a:lnTo>
                  <a:pt x="3644900" y="2843"/>
                </a:lnTo>
                <a:lnTo>
                  <a:pt x="3644900" y="9857"/>
                </a:lnTo>
                <a:lnTo>
                  <a:pt x="3647743" y="12701"/>
                </a:lnTo>
                <a:lnTo>
                  <a:pt x="3692856" y="12701"/>
                </a:lnTo>
                <a:lnTo>
                  <a:pt x="3695700" y="9857"/>
                </a:lnTo>
                <a:lnTo>
                  <a:pt x="3695700" y="2843"/>
                </a:lnTo>
                <a:lnTo>
                  <a:pt x="3692856" y="1"/>
                </a:lnTo>
                <a:close/>
              </a:path>
              <a:path w="6346190" h="12700">
                <a:moveTo>
                  <a:pt x="3603956" y="1"/>
                </a:moveTo>
                <a:lnTo>
                  <a:pt x="3558843" y="1"/>
                </a:lnTo>
                <a:lnTo>
                  <a:pt x="3556000" y="2843"/>
                </a:lnTo>
                <a:lnTo>
                  <a:pt x="3556000" y="9857"/>
                </a:lnTo>
                <a:lnTo>
                  <a:pt x="3558843" y="12701"/>
                </a:lnTo>
                <a:lnTo>
                  <a:pt x="3603956" y="12701"/>
                </a:lnTo>
                <a:lnTo>
                  <a:pt x="3606800" y="9857"/>
                </a:lnTo>
                <a:lnTo>
                  <a:pt x="3606800" y="2843"/>
                </a:lnTo>
                <a:lnTo>
                  <a:pt x="3603956" y="1"/>
                </a:lnTo>
                <a:close/>
              </a:path>
              <a:path w="6346190" h="12700">
                <a:moveTo>
                  <a:pt x="3515056" y="1"/>
                </a:moveTo>
                <a:lnTo>
                  <a:pt x="3469943" y="1"/>
                </a:lnTo>
                <a:lnTo>
                  <a:pt x="3467100" y="2843"/>
                </a:lnTo>
                <a:lnTo>
                  <a:pt x="3467100" y="9857"/>
                </a:lnTo>
                <a:lnTo>
                  <a:pt x="3469943" y="12701"/>
                </a:lnTo>
                <a:lnTo>
                  <a:pt x="3515056" y="12701"/>
                </a:lnTo>
                <a:lnTo>
                  <a:pt x="3517900" y="9857"/>
                </a:lnTo>
                <a:lnTo>
                  <a:pt x="3517900" y="2843"/>
                </a:lnTo>
                <a:lnTo>
                  <a:pt x="3515056" y="1"/>
                </a:lnTo>
                <a:close/>
              </a:path>
              <a:path w="6346190" h="12700">
                <a:moveTo>
                  <a:pt x="3426156" y="1"/>
                </a:moveTo>
                <a:lnTo>
                  <a:pt x="3381043" y="1"/>
                </a:lnTo>
                <a:lnTo>
                  <a:pt x="3378200" y="2843"/>
                </a:lnTo>
                <a:lnTo>
                  <a:pt x="3378200" y="9857"/>
                </a:lnTo>
                <a:lnTo>
                  <a:pt x="3381043" y="12701"/>
                </a:lnTo>
                <a:lnTo>
                  <a:pt x="3426156" y="12701"/>
                </a:lnTo>
                <a:lnTo>
                  <a:pt x="3429000" y="9857"/>
                </a:lnTo>
                <a:lnTo>
                  <a:pt x="3429000" y="2843"/>
                </a:lnTo>
                <a:lnTo>
                  <a:pt x="3426156" y="1"/>
                </a:lnTo>
                <a:close/>
              </a:path>
              <a:path w="6346190" h="12700">
                <a:moveTo>
                  <a:pt x="3337256" y="1"/>
                </a:moveTo>
                <a:lnTo>
                  <a:pt x="3292143" y="1"/>
                </a:lnTo>
                <a:lnTo>
                  <a:pt x="3289300" y="2843"/>
                </a:lnTo>
                <a:lnTo>
                  <a:pt x="3289300" y="9857"/>
                </a:lnTo>
                <a:lnTo>
                  <a:pt x="3292143" y="12701"/>
                </a:lnTo>
                <a:lnTo>
                  <a:pt x="3337256" y="12701"/>
                </a:lnTo>
                <a:lnTo>
                  <a:pt x="3340100" y="9857"/>
                </a:lnTo>
                <a:lnTo>
                  <a:pt x="3340100" y="2843"/>
                </a:lnTo>
                <a:lnTo>
                  <a:pt x="3337256" y="1"/>
                </a:lnTo>
                <a:close/>
              </a:path>
              <a:path w="6346190" h="12700">
                <a:moveTo>
                  <a:pt x="3248356" y="1"/>
                </a:moveTo>
                <a:lnTo>
                  <a:pt x="3203243" y="1"/>
                </a:lnTo>
                <a:lnTo>
                  <a:pt x="3200400" y="2843"/>
                </a:lnTo>
                <a:lnTo>
                  <a:pt x="3200400" y="9857"/>
                </a:lnTo>
                <a:lnTo>
                  <a:pt x="3203243" y="12701"/>
                </a:lnTo>
                <a:lnTo>
                  <a:pt x="3248356" y="12701"/>
                </a:lnTo>
                <a:lnTo>
                  <a:pt x="3251200" y="9857"/>
                </a:lnTo>
                <a:lnTo>
                  <a:pt x="3251200" y="2843"/>
                </a:lnTo>
                <a:lnTo>
                  <a:pt x="3248356" y="1"/>
                </a:lnTo>
                <a:close/>
              </a:path>
              <a:path w="6346190" h="12700">
                <a:moveTo>
                  <a:pt x="3159457" y="1"/>
                </a:moveTo>
                <a:lnTo>
                  <a:pt x="3114343" y="1"/>
                </a:lnTo>
                <a:lnTo>
                  <a:pt x="3111500" y="2843"/>
                </a:lnTo>
                <a:lnTo>
                  <a:pt x="3111500" y="9857"/>
                </a:lnTo>
                <a:lnTo>
                  <a:pt x="3114343" y="12701"/>
                </a:lnTo>
                <a:lnTo>
                  <a:pt x="3159457" y="12701"/>
                </a:lnTo>
                <a:lnTo>
                  <a:pt x="3162300" y="9857"/>
                </a:lnTo>
                <a:lnTo>
                  <a:pt x="3162300" y="2843"/>
                </a:lnTo>
                <a:lnTo>
                  <a:pt x="3159457" y="1"/>
                </a:lnTo>
                <a:close/>
              </a:path>
              <a:path w="6346190" h="12700">
                <a:moveTo>
                  <a:pt x="3070556" y="1"/>
                </a:moveTo>
                <a:lnTo>
                  <a:pt x="3025443" y="1"/>
                </a:lnTo>
                <a:lnTo>
                  <a:pt x="3022600" y="2843"/>
                </a:lnTo>
                <a:lnTo>
                  <a:pt x="3022600" y="9857"/>
                </a:lnTo>
                <a:lnTo>
                  <a:pt x="3025443" y="12701"/>
                </a:lnTo>
                <a:lnTo>
                  <a:pt x="3070556" y="12701"/>
                </a:lnTo>
                <a:lnTo>
                  <a:pt x="3073400" y="9857"/>
                </a:lnTo>
                <a:lnTo>
                  <a:pt x="3073400" y="2843"/>
                </a:lnTo>
                <a:lnTo>
                  <a:pt x="3070556" y="1"/>
                </a:lnTo>
                <a:close/>
              </a:path>
              <a:path w="6346190" h="12700">
                <a:moveTo>
                  <a:pt x="2981656" y="1"/>
                </a:moveTo>
                <a:lnTo>
                  <a:pt x="2936543" y="1"/>
                </a:lnTo>
                <a:lnTo>
                  <a:pt x="2933700" y="2843"/>
                </a:lnTo>
                <a:lnTo>
                  <a:pt x="2933700" y="9857"/>
                </a:lnTo>
                <a:lnTo>
                  <a:pt x="2936543" y="12701"/>
                </a:lnTo>
                <a:lnTo>
                  <a:pt x="2981656" y="12701"/>
                </a:lnTo>
                <a:lnTo>
                  <a:pt x="2984500" y="9857"/>
                </a:lnTo>
                <a:lnTo>
                  <a:pt x="2984500" y="2843"/>
                </a:lnTo>
                <a:lnTo>
                  <a:pt x="2981656" y="1"/>
                </a:lnTo>
                <a:close/>
              </a:path>
              <a:path w="6346190" h="12700">
                <a:moveTo>
                  <a:pt x="2892756" y="1"/>
                </a:moveTo>
                <a:lnTo>
                  <a:pt x="2847643" y="1"/>
                </a:lnTo>
                <a:lnTo>
                  <a:pt x="2844800" y="2843"/>
                </a:lnTo>
                <a:lnTo>
                  <a:pt x="2844800" y="9857"/>
                </a:lnTo>
                <a:lnTo>
                  <a:pt x="2847643" y="12701"/>
                </a:lnTo>
                <a:lnTo>
                  <a:pt x="2892756" y="12701"/>
                </a:lnTo>
                <a:lnTo>
                  <a:pt x="2895600" y="9857"/>
                </a:lnTo>
                <a:lnTo>
                  <a:pt x="2895600" y="2843"/>
                </a:lnTo>
                <a:lnTo>
                  <a:pt x="2892756" y="1"/>
                </a:lnTo>
                <a:close/>
              </a:path>
              <a:path w="6346190" h="12700">
                <a:moveTo>
                  <a:pt x="2803856" y="1"/>
                </a:moveTo>
                <a:lnTo>
                  <a:pt x="2758743" y="1"/>
                </a:lnTo>
                <a:lnTo>
                  <a:pt x="2755900" y="2843"/>
                </a:lnTo>
                <a:lnTo>
                  <a:pt x="2755900" y="9857"/>
                </a:lnTo>
                <a:lnTo>
                  <a:pt x="2758743" y="12701"/>
                </a:lnTo>
                <a:lnTo>
                  <a:pt x="2803856" y="12701"/>
                </a:lnTo>
                <a:lnTo>
                  <a:pt x="2806700" y="9857"/>
                </a:lnTo>
                <a:lnTo>
                  <a:pt x="2806700" y="2843"/>
                </a:lnTo>
                <a:lnTo>
                  <a:pt x="2803856" y="1"/>
                </a:lnTo>
                <a:close/>
              </a:path>
              <a:path w="6346190" h="12700">
                <a:moveTo>
                  <a:pt x="2714957" y="1"/>
                </a:moveTo>
                <a:lnTo>
                  <a:pt x="2669843" y="1"/>
                </a:lnTo>
                <a:lnTo>
                  <a:pt x="2667000" y="2843"/>
                </a:lnTo>
                <a:lnTo>
                  <a:pt x="2667000" y="9857"/>
                </a:lnTo>
                <a:lnTo>
                  <a:pt x="2669843" y="12701"/>
                </a:lnTo>
                <a:lnTo>
                  <a:pt x="2714957" y="12701"/>
                </a:lnTo>
                <a:lnTo>
                  <a:pt x="2717800" y="9857"/>
                </a:lnTo>
                <a:lnTo>
                  <a:pt x="2717800" y="2843"/>
                </a:lnTo>
                <a:lnTo>
                  <a:pt x="2714957" y="1"/>
                </a:lnTo>
                <a:close/>
              </a:path>
              <a:path w="6346190" h="12700">
                <a:moveTo>
                  <a:pt x="2626056" y="1"/>
                </a:moveTo>
                <a:lnTo>
                  <a:pt x="2580943" y="1"/>
                </a:lnTo>
                <a:lnTo>
                  <a:pt x="2578100" y="2843"/>
                </a:lnTo>
                <a:lnTo>
                  <a:pt x="2578100" y="9857"/>
                </a:lnTo>
                <a:lnTo>
                  <a:pt x="2580943" y="12701"/>
                </a:lnTo>
                <a:lnTo>
                  <a:pt x="2626056" y="12701"/>
                </a:lnTo>
                <a:lnTo>
                  <a:pt x="2628900" y="9857"/>
                </a:lnTo>
                <a:lnTo>
                  <a:pt x="2628900" y="2843"/>
                </a:lnTo>
                <a:lnTo>
                  <a:pt x="2626056" y="1"/>
                </a:lnTo>
                <a:close/>
              </a:path>
              <a:path w="6346190" h="12700">
                <a:moveTo>
                  <a:pt x="2537156" y="1"/>
                </a:moveTo>
                <a:lnTo>
                  <a:pt x="2492043" y="1"/>
                </a:lnTo>
                <a:lnTo>
                  <a:pt x="2489200" y="2843"/>
                </a:lnTo>
                <a:lnTo>
                  <a:pt x="2489200" y="9857"/>
                </a:lnTo>
                <a:lnTo>
                  <a:pt x="2492043" y="12701"/>
                </a:lnTo>
                <a:lnTo>
                  <a:pt x="2537156" y="12701"/>
                </a:lnTo>
                <a:lnTo>
                  <a:pt x="2540000" y="9857"/>
                </a:lnTo>
                <a:lnTo>
                  <a:pt x="2540000" y="2843"/>
                </a:lnTo>
                <a:lnTo>
                  <a:pt x="2537156" y="1"/>
                </a:lnTo>
                <a:close/>
              </a:path>
              <a:path w="6346190" h="12700">
                <a:moveTo>
                  <a:pt x="2448256" y="1"/>
                </a:moveTo>
                <a:lnTo>
                  <a:pt x="2403143" y="1"/>
                </a:lnTo>
                <a:lnTo>
                  <a:pt x="2400300" y="2843"/>
                </a:lnTo>
                <a:lnTo>
                  <a:pt x="2400300" y="9857"/>
                </a:lnTo>
                <a:lnTo>
                  <a:pt x="2403143" y="12701"/>
                </a:lnTo>
                <a:lnTo>
                  <a:pt x="2448256" y="12701"/>
                </a:lnTo>
                <a:lnTo>
                  <a:pt x="2451100" y="9857"/>
                </a:lnTo>
                <a:lnTo>
                  <a:pt x="2451100" y="2843"/>
                </a:lnTo>
                <a:lnTo>
                  <a:pt x="2448256" y="1"/>
                </a:lnTo>
                <a:close/>
              </a:path>
              <a:path w="6346190" h="12700">
                <a:moveTo>
                  <a:pt x="2359356" y="1"/>
                </a:moveTo>
                <a:lnTo>
                  <a:pt x="2314243" y="1"/>
                </a:lnTo>
                <a:lnTo>
                  <a:pt x="2311400" y="2843"/>
                </a:lnTo>
                <a:lnTo>
                  <a:pt x="2311400" y="9857"/>
                </a:lnTo>
                <a:lnTo>
                  <a:pt x="2314243" y="12701"/>
                </a:lnTo>
                <a:lnTo>
                  <a:pt x="2359356" y="12701"/>
                </a:lnTo>
                <a:lnTo>
                  <a:pt x="2362200" y="9857"/>
                </a:lnTo>
                <a:lnTo>
                  <a:pt x="2362200" y="2843"/>
                </a:lnTo>
                <a:lnTo>
                  <a:pt x="2359356" y="1"/>
                </a:lnTo>
                <a:close/>
              </a:path>
              <a:path w="6346190" h="12700">
                <a:moveTo>
                  <a:pt x="2270457" y="1"/>
                </a:moveTo>
                <a:lnTo>
                  <a:pt x="2225343" y="1"/>
                </a:lnTo>
                <a:lnTo>
                  <a:pt x="2222500" y="2843"/>
                </a:lnTo>
                <a:lnTo>
                  <a:pt x="2222500" y="9857"/>
                </a:lnTo>
                <a:lnTo>
                  <a:pt x="2225343" y="12701"/>
                </a:lnTo>
                <a:lnTo>
                  <a:pt x="2270457" y="12701"/>
                </a:lnTo>
                <a:lnTo>
                  <a:pt x="2273300" y="9857"/>
                </a:lnTo>
                <a:lnTo>
                  <a:pt x="2273300" y="2843"/>
                </a:lnTo>
                <a:lnTo>
                  <a:pt x="2270457" y="1"/>
                </a:lnTo>
                <a:close/>
              </a:path>
              <a:path w="6346190" h="12700">
                <a:moveTo>
                  <a:pt x="2181556" y="1"/>
                </a:moveTo>
                <a:lnTo>
                  <a:pt x="2136443" y="1"/>
                </a:lnTo>
                <a:lnTo>
                  <a:pt x="2133600" y="2843"/>
                </a:lnTo>
                <a:lnTo>
                  <a:pt x="2133600" y="9857"/>
                </a:lnTo>
                <a:lnTo>
                  <a:pt x="2136443" y="12701"/>
                </a:lnTo>
                <a:lnTo>
                  <a:pt x="2181556" y="12701"/>
                </a:lnTo>
                <a:lnTo>
                  <a:pt x="2184400" y="9857"/>
                </a:lnTo>
                <a:lnTo>
                  <a:pt x="2184400" y="2843"/>
                </a:lnTo>
                <a:lnTo>
                  <a:pt x="2181556" y="1"/>
                </a:lnTo>
                <a:close/>
              </a:path>
              <a:path w="6346190" h="12700">
                <a:moveTo>
                  <a:pt x="2092656" y="1"/>
                </a:moveTo>
                <a:lnTo>
                  <a:pt x="2047543" y="1"/>
                </a:lnTo>
                <a:lnTo>
                  <a:pt x="2044700" y="2843"/>
                </a:lnTo>
                <a:lnTo>
                  <a:pt x="2044700" y="9857"/>
                </a:lnTo>
                <a:lnTo>
                  <a:pt x="2047543" y="12701"/>
                </a:lnTo>
                <a:lnTo>
                  <a:pt x="2092656" y="12701"/>
                </a:lnTo>
                <a:lnTo>
                  <a:pt x="2095500" y="9857"/>
                </a:lnTo>
                <a:lnTo>
                  <a:pt x="2095500" y="2843"/>
                </a:lnTo>
                <a:lnTo>
                  <a:pt x="2092656" y="1"/>
                </a:lnTo>
                <a:close/>
              </a:path>
              <a:path w="6346190" h="12700">
                <a:moveTo>
                  <a:pt x="2003756" y="1"/>
                </a:moveTo>
                <a:lnTo>
                  <a:pt x="1958643" y="1"/>
                </a:lnTo>
                <a:lnTo>
                  <a:pt x="1955800" y="2843"/>
                </a:lnTo>
                <a:lnTo>
                  <a:pt x="1955800" y="9857"/>
                </a:lnTo>
                <a:lnTo>
                  <a:pt x="1958643" y="12701"/>
                </a:lnTo>
                <a:lnTo>
                  <a:pt x="2003756" y="12701"/>
                </a:lnTo>
                <a:lnTo>
                  <a:pt x="2006600" y="9857"/>
                </a:lnTo>
                <a:lnTo>
                  <a:pt x="2006600" y="2843"/>
                </a:lnTo>
                <a:lnTo>
                  <a:pt x="2003756" y="1"/>
                </a:lnTo>
                <a:close/>
              </a:path>
              <a:path w="6346190" h="12700">
                <a:moveTo>
                  <a:pt x="1914856" y="1"/>
                </a:moveTo>
                <a:lnTo>
                  <a:pt x="1869743" y="1"/>
                </a:lnTo>
                <a:lnTo>
                  <a:pt x="1866900" y="2843"/>
                </a:lnTo>
                <a:lnTo>
                  <a:pt x="1866900" y="9857"/>
                </a:lnTo>
                <a:lnTo>
                  <a:pt x="1869743" y="12701"/>
                </a:lnTo>
                <a:lnTo>
                  <a:pt x="1914856" y="12701"/>
                </a:lnTo>
                <a:lnTo>
                  <a:pt x="1917700" y="9857"/>
                </a:lnTo>
                <a:lnTo>
                  <a:pt x="1917700" y="2843"/>
                </a:lnTo>
                <a:lnTo>
                  <a:pt x="1914856" y="1"/>
                </a:lnTo>
                <a:close/>
              </a:path>
              <a:path w="6346190" h="12700">
                <a:moveTo>
                  <a:pt x="1825956" y="1"/>
                </a:moveTo>
                <a:lnTo>
                  <a:pt x="1780843" y="1"/>
                </a:lnTo>
                <a:lnTo>
                  <a:pt x="1778000" y="2843"/>
                </a:lnTo>
                <a:lnTo>
                  <a:pt x="1778000" y="9857"/>
                </a:lnTo>
                <a:lnTo>
                  <a:pt x="1780843" y="12701"/>
                </a:lnTo>
                <a:lnTo>
                  <a:pt x="1825956" y="12701"/>
                </a:lnTo>
                <a:lnTo>
                  <a:pt x="1828800" y="9857"/>
                </a:lnTo>
                <a:lnTo>
                  <a:pt x="1828800" y="2843"/>
                </a:lnTo>
                <a:lnTo>
                  <a:pt x="1825956" y="1"/>
                </a:lnTo>
                <a:close/>
              </a:path>
              <a:path w="6346190" h="12700">
                <a:moveTo>
                  <a:pt x="1737056" y="1"/>
                </a:moveTo>
                <a:lnTo>
                  <a:pt x="1691943" y="1"/>
                </a:lnTo>
                <a:lnTo>
                  <a:pt x="1689100" y="2843"/>
                </a:lnTo>
                <a:lnTo>
                  <a:pt x="1689100" y="9857"/>
                </a:lnTo>
                <a:lnTo>
                  <a:pt x="1691943" y="12701"/>
                </a:lnTo>
                <a:lnTo>
                  <a:pt x="1737056" y="12701"/>
                </a:lnTo>
                <a:lnTo>
                  <a:pt x="1739900" y="9857"/>
                </a:lnTo>
                <a:lnTo>
                  <a:pt x="1739900" y="2843"/>
                </a:lnTo>
                <a:lnTo>
                  <a:pt x="1737056" y="1"/>
                </a:lnTo>
                <a:close/>
              </a:path>
              <a:path w="6346190" h="12700">
                <a:moveTo>
                  <a:pt x="1648156" y="1"/>
                </a:moveTo>
                <a:lnTo>
                  <a:pt x="1603043" y="1"/>
                </a:lnTo>
                <a:lnTo>
                  <a:pt x="1600200" y="2843"/>
                </a:lnTo>
                <a:lnTo>
                  <a:pt x="1600200" y="9857"/>
                </a:lnTo>
                <a:lnTo>
                  <a:pt x="1603043" y="12701"/>
                </a:lnTo>
                <a:lnTo>
                  <a:pt x="1648156" y="12701"/>
                </a:lnTo>
                <a:lnTo>
                  <a:pt x="1651000" y="9857"/>
                </a:lnTo>
                <a:lnTo>
                  <a:pt x="1651000" y="2843"/>
                </a:lnTo>
                <a:lnTo>
                  <a:pt x="1648156" y="1"/>
                </a:lnTo>
                <a:close/>
              </a:path>
              <a:path w="6346190" h="12700">
                <a:moveTo>
                  <a:pt x="1559256" y="1"/>
                </a:moveTo>
                <a:lnTo>
                  <a:pt x="1514143" y="1"/>
                </a:lnTo>
                <a:lnTo>
                  <a:pt x="1511300" y="2843"/>
                </a:lnTo>
                <a:lnTo>
                  <a:pt x="1511300" y="9857"/>
                </a:lnTo>
                <a:lnTo>
                  <a:pt x="1514143" y="12701"/>
                </a:lnTo>
                <a:lnTo>
                  <a:pt x="1559256" y="12701"/>
                </a:lnTo>
                <a:lnTo>
                  <a:pt x="1562100" y="9857"/>
                </a:lnTo>
                <a:lnTo>
                  <a:pt x="1562100" y="2843"/>
                </a:lnTo>
                <a:lnTo>
                  <a:pt x="1559256" y="1"/>
                </a:lnTo>
                <a:close/>
              </a:path>
              <a:path w="6346190" h="12700">
                <a:moveTo>
                  <a:pt x="1470356" y="1"/>
                </a:moveTo>
                <a:lnTo>
                  <a:pt x="1425243" y="1"/>
                </a:lnTo>
                <a:lnTo>
                  <a:pt x="1422400" y="2843"/>
                </a:lnTo>
                <a:lnTo>
                  <a:pt x="1422400" y="9857"/>
                </a:lnTo>
                <a:lnTo>
                  <a:pt x="1425243" y="12701"/>
                </a:lnTo>
                <a:lnTo>
                  <a:pt x="1470356" y="12701"/>
                </a:lnTo>
                <a:lnTo>
                  <a:pt x="1473200" y="9857"/>
                </a:lnTo>
                <a:lnTo>
                  <a:pt x="1473200" y="2843"/>
                </a:lnTo>
                <a:lnTo>
                  <a:pt x="1470356" y="1"/>
                </a:lnTo>
                <a:close/>
              </a:path>
              <a:path w="6346190" h="12700">
                <a:moveTo>
                  <a:pt x="1381456" y="1"/>
                </a:moveTo>
                <a:lnTo>
                  <a:pt x="1336343" y="1"/>
                </a:lnTo>
                <a:lnTo>
                  <a:pt x="1333500" y="2843"/>
                </a:lnTo>
                <a:lnTo>
                  <a:pt x="1333500" y="9857"/>
                </a:lnTo>
                <a:lnTo>
                  <a:pt x="1336343" y="12701"/>
                </a:lnTo>
                <a:lnTo>
                  <a:pt x="1381456" y="12701"/>
                </a:lnTo>
                <a:lnTo>
                  <a:pt x="1384300" y="9857"/>
                </a:lnTo>
                <a:lnTo>
                  <a:pt x="1384300" y="2843"/>
                </a:lnTo>
                <a:lnTo>
                  <a:pt x="1381456" y="1"/>
                </a:lnTo>
                <a:close/>
              </a:path>
              <a:path w="6346190" h="12700">
                <a:moveTo>
                  <a:pt x="1292556" y="1"/>
                </a:moveTo>
                <a:lnTo>
                  <a:pt x="1247443" y="1"/>
                </a:lnTo>
                <a:lnTo>
                  <a:pt x="1244600" y="2843"/>
                </a:lnTo>
                <a:lnTo>
                  <a:pt x="1244600" y="9857"/>
                </a:lnTo>
                <a:lnTo>
                  <a:pt x="1247443" y="12701"/>
                </a:lnTo>
                <a:lnTo>
                  <a:pt x="1292556" y="12701"/>
                </a:lnTo>
                <a:lnTo>
                  <a:pt x="1295400" y="9857"/>
                </a:lnTo>
                <a:lnTo>
                  <a:pt x="1295400" y="2843"/>
                </a:lnTo>
                <a:lnTo>
                  <a:pt x="1292556" y="1"/>
                </a:lnTo>
                <a:close/>
              </a:path>
              <a:path w="6346190" h="12700">
                <a:moveTo>
                  <a:pt x="1203656" y="1"/>
                </a:moveTo>
                <a:lnTo>
                  <a:pt x="1158543" y="1"/>
                </a:lnTo>
                <a:lnTo>
                  <a:pt x="1155700" y="2843"/>
                </a:lnTo>
                <a:lnTo>
                  <a:pt x="1155700" y="9857"/>
                </a:lnTo>
                <a:lnTo>
                  <a:pt x="1158543" y="12701"/>
                </a:lnTo>
                <a:lnTo>
                  <a:pt x="1203656" y="12701"/>
                </a:lnTo>
                <a:lnTo>
                  <a:pt x="1206500" y="9857"/>
                </a:lnTo>
                <a:lnTo>
                  <a:pt x="1206500" y="2843"/>
                </a:lnTo>
                <a:lnTo>
                  <a:pt x="1203656" y="1"/>
                </a:lnTo>
                <a:close/>
              </a:path>
              <a:path w="6346190" h="12700">
                <a:moveTo>
                  <a:pt x="1114756" y="1"/>
                </a:moveTo>
                <a:lnTo>
                  <a:pt x="1069642" y="1"/>
                </a:lnTo>
                <a:lnTo>
                  <a:pt x="1066800" y="2843"/>
                </a:lnTo>
                <a:lnTo>
                  <a:pt x="1066800" y="9857"/>
                </a:lnTo>
                <a:lnTo>
                  <a:pt x="1069644" y="12701"/>
                </a:lnTo>
                <a:lnTo>
                  <a:pt x="1114756" y="12701"/>
                </a:lnTo>
                <a:lnTo>
                  <a:pt x="1117600" y="9857"/>
                </a:lnTo>
                <a:lnTo>
                  <a:pt x="1117600" y="2843"/>
                </a:lnTo>
                <a:lnTo>
                  <a:pt x="1114756" y="1"/>
                </a:lnTo>
                <a:close/>
              </a:path>
              <a:path w="6346190" h="12700">
                <a:moveTo>
                  <a:pt x="1025856" y="0"/>
                </a:moveTo>
                <a:lnTo>
                  <a:pt x="980743" y="0"/>
                </a:lnTo>
                <a:lnTo>
                  <a:pt x="977900" y="2843"/>
                </a:lnTo>
                <a:lnTo>
                  <a:pt x="977900" y="9857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700" y="9857"/>
                </a:lnTo>
                <a:lnTo>
                  <a:pt x="1028700" y="2843"/>
                </a:lnTo>
                <a:lnTo>
                  <a:pt x="1025856" y="0"/>
                </a:lnTo>
                <a:close/>
              </a:path>
              <a:path w="6346190" h="12700">
                <a:moveTo>
                  <a:pt x="936956" y="0"/>
                </a:moveTo>
                <a:lnTo>
                  <a:pt x="891843" y="0"/>
                </a:lnTo>
                <a:lnTo>
                  <a:pt x="889000" y="2843"/>
                </a:lnTo>
                <a:lnTo>
                  <a:pt x="889000" y="9857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800" y="9857"/>
                </a:lnTo>
                <a:lnTo>
                  <a:pt x="939800" y="2843"/>
                </a:lnTo>
                <a:lnTo>
                  <a:pt x="936956" y="0"/>
                </a:lnTo>
                <a:close/>
              </a:path>
              <a:path w="6346190" h="12700">
                <a:moveTo>
                  <a:pt x="848056" y="0"/>
                </a:moveTo>
                <a:lnTo>
                  <a:pt x="802943" y="0"/>
                </a:lnTo>
                <a:lnTo>
                  <a:pt x="800100" y="2843"/>
                </a:lnTo>
                <a:lnTo>
                  <a:pt x="800100" y="9857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900" y="9857"/>
                </a:lnTo>
                <a:lnTo>
                  <a:pt x="850900" y="2843"/>
                </a:lnTo>
                <a:lnTo>
                  <a:pt x="848056" y="0"/>
                </a:lnTo>
                <a:close/>
              </a:path>
              <a:path w="6346190" h="12700">
                <a:moveTo>
                  <a:pt x="759156" y="0"/>
                </a:moveTo>
                <a:lnTo>
                  <a:pt x="714043" y="0"/>
                </a:lnTo>
                <a:lnTo>
                  <a:pt x="711200" y="2843"/>
                </a:lnTo>
                <a:lnTo>
                  <a:pt x="711200" y="9857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2000" y="9857"/>
                </a:lnTo>
                <a:lnTo>
                  <a:pt x="762000" y="2843"/>
                </a:lnTo>
                <a:lnTo>
                  <a:pt x="759156" y="0"/>
                </a:lnTo>
                <a:close/>
              </a:path>
              <a:path w="6346190" h="12700">
                <a:moveTo>
                  <a:pt x="670256" y="0"/>
                </a:moveTo>
                <a:lnTo>
                  <a:pt x="625143" y="0"/>
                </a:lnTo>
                <a:lnTo>
                  <a:pt x="622300" y="2843"/>
                </a:lnTo>
                <a:lnTo>
                  <a:pt x="622300" y="9857"/>
                </a:lnTo>
                <a:lnTo>
                  <a:pt x="625143" y="12700"/>
                </a:lnTo>
                <a:lnTo>
                  <a:pt x="670256" y="12700"/>
                </a:lnTo>
                <a:lnTo>
                  <a:pt x="673100" y="9857"/>
                </a:lnTo>
                <a:lnTo>
                  <a:pt x="673100" y="2843"/>
                </a:lnTo>
                <a:lnTo>
                  <a:pt x="670256" y="0"/>
                </a:lnTo>
                <a:close/>
              </a:path>
              <a:path w="6346190" h="12700">
                <a:moveTo>
                  <a:pt x="581356" y="0"/>
                </a:moveTo>
                <a:lnTo>
                  <a:pt x="536243" y="0"/>
                </a:lnTo>
                <a:lnTo>
                  <a:pt x="533400" y="2843"/>
                </a:lnTo>
                <a:lnTo>
                  <a:pt x="533400" y="9857"/>
                </a:lnTo>
                <a:lnTo>
                  <a:pt x="536243" y="12700"/>
                </a:lnTo>
                <a:lnTo>
                  <a:pt x="581356" y="12700"/>
                </a:lnTo>
                <a:lnTo>
                  <a:pt x="584200" y="9857"/>
                </a:lnTo>
                <a:lnTo>
                  <a:pt x="584200" y="2843"/>
                </a:lnTo>
                <a:lnTo>
                  <a:pt x="581356" y="0"/>
                </a:lnTo>
                <a:close/>
              </a:path>
              <a:path w="6346190" h="12700">
                <a:moveTo>
                  <a:pt x="492456" y="0"/>
                </a:moveTo>
                <a:lnTo>
                  <a:pt x="447343" y="0"/>
                </a:lnTo>
                <a:lnTo>
                  <a:pt x="444500" y="2843"/>
                </a:lnTo>
                <a:lnTo>
                  <a:pt x="444500" y="9857"/>
                </a:lnTo>
                <a:lnTo>
                  <a:pt x="447343" y="12700"/>
                </a:lnTo>
                <a:lnTo>
                  <a:pt x="492456" y="12700"/>
                </a:lnTo>
                <a:lnTo>
                  <a:pt x="495300" y="9857"/>
                </a:lnTo>
                <a:lnTo>
                  <a:pt x="495300" y="2843"/>
                </a:lnTo>
                <a:lnTo>
                  <a:pt x="492456" y="0"/>
                </a:lnTo>
                <a:close/>
              </a:path>
              <a:path w="6346190" h="12700">
                <a:moveTo>
                  <a:pt x="403556" y="0"/>
                </a:moveTo>
                <a:lnTo>
                  <a:pt x="358443" y="0"/>
                </a:lnTo>
                <a:lnTo>
                  <a:pt x="355600" y="2843"/>
                </a:lnTo>
                <a:lnTo>
                  <a:pt x="355600" y="9857"/>
                </a:lnTo>
                <a:lnTo>
                  <a:pt x="358443" y="12700"/>
                </a:lnTo>
                <a:lnTo>
                  <a:pt x="403556" y="12700"/>
                </a:lnTo>
                <a:lnTo>
                  <a:pt x="406400" y="9857"/>
                </a:lnTo>
                <a:lnTo>
                  <a:pt x="406400" y="2843"/>
                </a:lnTo>
                <a:lnTo>
                  <a:pt x="403556" y="0"/>
                </a:lnTo>
                <a:close/>
              </a:path>
              <a:path w="6346190" h="12700">
                <a:moveTo>
                  <a:pt x="314656" y="0"/>
                </a:moveTo>
                <a:lnTo>
                  <a:pt x="269543" y="0"/>
                </a:lnTo>
                <a:lnTo>
                  <a:pt x="266700" y="2843"/>
                </a:lnTo>
                <a:lnTo>
                  <a:pt x="266700" y="9857"/>
                </a:lnTo>
                <a:lnTo>
                  <a:pt x="269543" y="12700"/>
                </a:lnTo>
                <a:lnTo>
                  <a:pt x="314656" y="12700"/>
                </a:lnTo>
                <a:lnTo>
                  <a:pt x="317500" y="9857"/>
                </a:lnTo>
                <a:lnTo>
                  <a:pt x="317500" y="2843"/>
                </a:lnTo>
                <a:lnTo>
                  <a:pt x="314656" y="0"/>
                </a:lnTo>
                <a:close/>
              </a:path>
              <a:path w="6346190" h="12700">
                <a:moveTo>
                  <a:pt x="225756" y="0"/>
                </a:moveTo>
                <a:lnTo>
                  <a:pt x="180643" y="0"/>
                </a:lnTo>
                <a:lnTo>
                  <a:pt x="177800" y="2843"/>
                </a:lnTo>
                <a:lnTo>
                  <a:pt x="177800" y="9857"/>
                </a:lnTo>
                <a:lnTo>
                  <a:pt x="180643" y="12700"/>
                </a:lnTo>
                <a:lnTo>
                  <a:pt x="225756" y="12700"/>
                </a:lnTo>
                <a:lnTo>
                  <a:pt x="228600" y="9857"/>
                </a:lnTo>
                <a:lnTo>
                  <a:pt x="228600" y="2843"/>
                </a:lnTo>
                <a:lnTo>
                  <a:pt x="225756" y="0"/>
                </a:lnTo>
                <a:close/>
              </a:path>
              <a:path w="6346190" h="12700">
                <a:moveTo>
                  <a:pt x="136856" y="0"/>
                </a:moveTo>
                <a:lnTo>
                  <a:pt x="91743" y="0"/>
                </a:lnTo>
                <a:lnTo>
                  <a:pt x="88900" y="2843"/>
                </a:lnTo>
                <a:lnTo>
                  <a:pt x="88900" y="9857"/>
                </a:lnTo>
                <a:lnTo>
                  <a:pt x="91743" y="12700"/>
                </a:lnTo>
                <a:lnTo>
                  <a:pt x="136856" y="12700"/>
                </a:lnTo>
                <a:lnTo>
                  <a:pt x="139700" y="9857"/>
                </a:lnTo>
                <a:lnTo>
                  <a:pt x="139700" y="2843"/>
                </a:lnTo>
                <a:lnTo>
                  <a:pt x="136856" y="0"/>
                </a:lnTo>
                <a:close/>
              </a:path>
              <a:path w="6346190" h="12700">
                <a:moveTo>
                  <a:pt x="47956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7"/>
                </a:lnTo>
                <a:lnTo>
                  <a:pt x="2843" y="12700"/>
                </a:lnTo>
                <a:lnTo>
                  <a:pt x="47956" y="12700"/>
                </a:lnTo>
                <a:lnTo>
                  <a:pt x="50800" y="9857"/>
                </a:lnTo>
                <a:lnTo>
                  <a:pt x="50800" y="2843"/>
                </a:lnTo>
                <a:lnTo>
                  <a:pt x="47956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468889" y="2916704"/>
            <a:ext cx="3217545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>
                <a:solidFill>
                  <a:srgbClr val="03522D"/>
                </a:solidFill>
                <a:latin typeface="Trebuchet MS"/>
                <a:cs typeface="Trebuchet MS"/>
              </a:rPr>
              <a:t>¤</a:t>
            </a:r>
            <a:r>
              <a:rPr dirty="0" sz="2800" b="1">
                <a:solidFill>
                  <a:srgbClr val="03522D"/>
                </a:solidFill>
                <a:latin typeface="Trebuchet MS"/>
                <a:cs typeface="Trebuchet MS"/>
              </a:rPr>
              <a:t>trends</a:t>
            </a:r>
            <a:r>
              <a:rPr dirty="0" sz="2800" spc="-130" b="1">
                <a:solidFill>
                  <a:srgbClr val="03522D"/>
                </a:solidFill>
                <a:latin typeface="Trebuchet MS"/>
                <a:cs typeface="Trebuchet MS"/>
              </a:rPr>
              <a:t> </a:t>
            </a:r>
            <a:r>
              <a:rPr dirty="0" sz="2800" spc="-20" b="1">
                <a:solidFill>
                  <a:srgbClr val="03522D"/>
                </a:solidFill>
                <a:latin typeface="Trebuchet MS"/>
                <a:cs typeface="Trebuchet MS"/>
              </a:rPr>
              <a:t>re-</a:t>
            </a:r>
            <a:r>
              <a:rPr dirty="0" sz="2800" spc="-10" b="1">
                <a:solidFill>
                  <a:srgbClr val="03522D"/>
                </a:solidFill>
                <a:latin typeface="Trebuchet MS"/>
                <a:cs typeface="Trebuchet MS"/>
              </a:rPr>
              <a:t>defining </a:t>
            </a:r>
            <a:r>
              <a:rPr dirty="0" sz="2800" b="1">
                <a:solidFill>
                  <a:srgbClr val="03522D"/>
                </a:solidFill>
                <a:latin typeface="Trebuchet MS"/>
                <a:cs typeface="Trebuchet MS"/>
              </a:rPr>
              <a:t>the</a:t>
            </a:r>
            <a:r>
              <a:rPr dirty="0" sz="2800" spc="-40" b="1">
                <a:solidFill>
                  <a:srgbClr val="03522D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03522D"/>
                </a:solidFill>
                <a:latin typeface="Trebuchet MS"/>
                <a:cs typeface="Trebuchet MS"/>
              </a:rPr>
              <a:t>rule</a:t>
            </a:r>
            <a:r>
              <a:rPr dirty="0" sz="2800" spc="-35" b="1">
                <a:solidFill>
                  <a:srgbClr val="03522D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03522D"/>
                </a:solidFill>
                <a:latin typeface="Trebuchet MS"/>
                <a:cs typeface="Trebuchet MS"/>
              </a:rPr>
              <a:t>of</a:t>
            </a:r>
            <a:r>
              <a:rPr dirty="0" sz="2800" spc="-40" b="1">
                <a:solidFill>
                  <a:srgbClr val="03522D"/>
                </a:solidFill>
                <a:latin typeface="Trebuchet MS"/>
                <a:cs typeface="Trebuchet MS"/>
              </a:rPr>
              <a:t> </a:t>
            </a:r>
            <a:r>
              <a:rPr dirty="0" sz="2800" spc="-20" b="1">
                <a:solidFill>
                  <a:srgbClr val="03522D"/>
                </a:solidFill>
                <a:latin typeface="Trebuchet MS"/>
                <a:cs typeface="Trebuchet MS"/>
              </a:rPr>
              <a:t>game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17890" y="2578915"/>
            <a:ext cx="134937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100">
                <a:solidFill>
                  <a:srgbClr val="03522D"/>
                </a:solidFill>
                <a:latin typeface="Trebuchet MS"/>
                <a:cs typeface="Trebuchet MS"/>
              </a:rPr>
              <a:t>¤</a:t>
            </a:r>
            <a:r>
              <a:rPr dirty="0" sz="9600" spc="-100" b="1">
                <a:solidFill>
                  <a:srgbClr val="03522D"/>
                </a:solidFill>
                <a:latin typeface="Trebuchet MS"/>
                <a:cs typeface="Trebuchet MS"/>
              </a:rPr>
              <a:t>6</a:t>
            </a:r>
            <a:endParaRPr sz="9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309"/>
            <a:ext cx="12192000" cy="6859905"/>
            <a:chOff x="0" y="-1309"/>
            <a:chExt cx="12192000" cy="68599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1068" y="0"/>
              <a:ext cx="416951" cy="68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080762" y="-1309"/>
              <a:ext cx="8111490" cy="6859905"/>
            </a:xfrm>
            <a:custGeom>
              <a:avLst/>
              <a:gdLst/>
              <a:ahLst/>
              <a:cxnLst/>
              <a:rect l="l" t="t" r="r" b="b"/>
              <a:pathLst>
                <a:path w="8111490" h="6859905">
                  <a:moveTo>
                    <a:pt x="8111237" y="0"/>
                  </a:moveTo>
                  <a:lnTo>
                    <a:pt x="0" y="0"/>
                  </a:lnTo>
                  <a:lnTo>
                    <a:pt x="0" y="6859309"/>
                  </a:lnTo>
                  <a:lnTo>
                    <a:pt x="8111237" y="6859309"/>
                  </a:lnTo>
                  <a:lnTo>
                    <a:pt x="81112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402821" y="6393823"/>
            <a:ext cx="1587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18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17645" y="4934304"/>
            <a:ext cx="7248204" cy="35621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066688" y="5008271"/>
            <a:ext cx="3750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Licensed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IP</a:t>
            </a:r>
            <a:r>
              <a:rPr dirty="0" sz="12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for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promotion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and</a:t>
            </a:r>
            <a:r>
              <a:rPr dirty="0" sz="1200" spc="-4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product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differentiations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17645" y="5364736"/>
            <a:ext cx="7248204" cy="35621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765410" y="5438704"/>
            <a:ext cx="2353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Data-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driven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member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management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7644" y="5795171"/>
            <a:ext cx="7248206" cy="35621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289159" y="5869137"/>
            <a:ext cx="3305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Store-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level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shopper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profiling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and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traffic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analysis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15146" y="4503869"/>
            <a:ext cx="7248203" cy="35621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036628" y="4577836"/>
            <a:ext cx="38061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Impression-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driven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marketing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tools: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QQ</a:t>
            </a:r>
            <a:r>
              <a:rPr dirty="0" sz="12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Music,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575757"/>
                </a:solidFill>
                <a:latin typeface="Trebuchet MS"/>
                <a:cs typeface="Trebuchet MS"/>
              </a:rPr>
              <a:t>OTV,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 etc.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15962" y="3643001"/>
            <a:ext cx="2366054" cy="786646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4440920" y="3689412"/>
            <a:ext cx="21164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O2O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 gamification/engagement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358147" y="3973055"/>
            <a:ext cx="2282190" cy="410845"/>
          </a:xfrm>
          <a:custGeom>
            <a:avLst/>
            <a:gdLst/>
            <a:ahLst/>
            <a:cxnLst/>
            <a:rect l="l" t="t" r="r" b="b"/>
            <a:pathLst>
              <a:path w="2282190" h="410845">
                <a:moveTo>
                  <a:pt x="2237929" y="0"/>
                </a:moveTo>
                <a:lnTo>
                  <a:pt x="43756" y="0"/>
                </a:lnTo>
                <a:lnTo>
                  <a:pt x="26724" y="3438"/>
                </a:lnTo>
                <a:lnTo>
                  <a:pt x="12816" y="12816"/>
                </a:lnTo>
                <a:lnTo>
                  <a:pt x="3438" y="26725"/>
                </a:lnTo>
                <a:lnTo>
                  <a:pt x="0" y="43757"/>
                </a:lnTo>
                <a:lnTo>
                  <a:pt x="0" y="366676"/>
                </a:lnTo>
                <a:lnTo>
                  <a:pt x="3438" y="383709"/>
                </a:lnTo>
                <a:lnTo>
                  <a:pt x="12816" y="397618"/>
                </a:lnTo>
                <a:lnTo>
                  <a:pt x="26724" y="406996"/>
                </a:lnTo>
                <a:lnTo>
                  <a:pt x="43756" y="410434"/>
                </a:lnTo>
                <a:lnTo>
                  <a:pt x="2237929" y="410434"/>
                </a:lnTo>
                <a:lnTo>
                  <a:pt x="2254961" y="406996"/>
                </a:lnTo>
                <a:lnTo>
                  <a:pt x="2268869" y="397618"/>
                </a:lnTo>
                <a:lnTo>
                  <a:pt x="2278247" y="383709"/>
                </a:lnTo>
                <a:lnTo>
                  <a:pt x="2281685" y="366676"/>
                </a:lnTo>
                <a:lnTo>
                  <a:pt x="2281685" y="43757"/>
                </a:lnTo>
                <a:lnTo>
                  <a:pt x="2278247" y="26725"/>
                </a:lnTo>
                <a:lnTo>
                  <a:pt x="2268869" y="12816"/>
                </a:lnTo>
                <a:lnTo>
                  <a:pt x="2254961" y="3438"/>
                </a:lnTo>
                <a:lnTo>
                  <a:pt x="22379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4444889" y="4074131"/>
            <a:ext cx="2107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E.g.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O2O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treasure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hunt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game</a:t>
            </a:r>
            <a:r>
              <a:rPr dirty="0" baseline="27777" sz="1200" spc="-15">
                <a:solidFill>
                  <a:srgbClr val="575757"/>
                </a:solidFill>
                <a:latin typeface="Trebuchet MS"/>
                <a:cs typeface="Trebuchet MS"/>
              </a:rPr>
              <a:t>1</a:t>
            </a:r>
            <a:endParaRPr baseline="27777" sz="1200">
              <a:latin typeface="Trebuchet MS"/>
              <a:cs typeface="Trebuchet MS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15147" y="2782134"/>
            <a:ext cx="2366053" cy="786648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4325010" y="2828545"/>
            <a:ext cx="2346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LBS</a:t>
            </a:r>
            <a:r>
              <a:rPr dirty="0" sz="12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ads/shopper</a:t>
            </a:r>
            <a:r>
              <a:rPr dirty="0" sz="12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instant</a:t>
            </a:r>
            <a:r>
              <a:rPr dirty="0" sz="12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discounts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15147" y="1921266"/>
            <a:ext cx="2366053" cy="786648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4881081" y="1967677"/>
            <a:ext cx="1235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KOL</a:t>
            </a:r>
            <a:r>
              <a:rPr dirty="0" sz="1200" spc="-7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amplification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4315147" y="1060206"/>
            <a:ext cx="2366645" cy="786765"/>
            <a:chOff x="4315147" y="1060206"/>
            <a:chExt cx="2366645" cy="786765"/>
          </a:xfrm>
        </p:grpSpPr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15147" y="1060206"/>
              <a:ext cx="2366053" cy="78664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358147" y="1393823"/>
              <a:ext cx="2282190" cy="410845"/>
            </a:xfrm>
            <a:custGeom>
              <a:avLst/>
              <a:gdLst/>
              <a:ahLst/>
              <a:cxnLst/>
              <a:rect l="l" t="t" r="r" b="b"/>
              <a:pathLst>
                <a:path w="2282190" h="410844">
                  <a:moveTo>
                    <a:pt x="2237929" y="0"/>
                  </a:moveTo>
                  <a:lnTo>
                    <a:pt x="43756" y="0"/>
                  </a:lnTo>
                  <a:lnTo>
                    <a:pt x="26724" y="3438"/>
                  </a:lnTo>
                  <a:lnTo>
                    <a:pt x="12816" y="12816"/>
                  </a:lnTo>
                  <a:lnTo>
                    <a:pt x="3438" y="26725"/>
                  </a:lnTo>
                  <a:lnTo>
                    <a:pt x="0" y="43757"/>
                  </a:lnTo>
                  <a:lnTo>
                    <a:pt x="0" y="366678"/>
                  </a:lnTo>
                  <a:lnTo>
                    <a:pt x="3438" y="383710"/>
                  </a:lnTo>
                  <a:lnTo>
                    <a:pt x="12816" y="397619"/>
                  </a:lnTo>
                  <a:lnTo>
                    <a:pt x="26724" y="406996"/>
                  </a:lnTo>
                  <a:lnTo>
                    <a:pt x="43756" y="410434"/>
                  </a:lnTo>
                  <a:lnTo>
                    <a:pt x="2237929" y="410434"/>
                  </a:lnTo>
                  <a:lnTo>
                    <a:pt x="2254961" y="406996"/>
                  </a:lnTo>
                  <a:lnTo>
                    <a:pt x="2268869" y="397619"/>
                  </a:lnTo>
                  <a:lnTo>
                    <a:pt x="2278247" y="383710"/>
                  </a:lnTo>
                  <a:lnTo>
                    <a:pt x="2281685" y="366678"/>
                  </a:lnTo>
                  <a:lnTo>
                    <a:pt x="2281685" y="43757"/>
                  </a:lnTo>
                  <a:lnTo>
                    <a:pt x="2278247" y="26725"/>
                  </a:lnTo>
                  <a:lnTo>
                    <a:pt x="2268869" y="12816"/>
                  </a:lnTo>
                  <a:lnTo>
                    <a:pt x="2254961" y="3438"/>
                  </a:lnTo>
                  <a:lnTo>
                    <a:pt x="22379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4709208" y="1106616"/>
            <a:ext cx="1579245" cy="683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Social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gifting</a:t>
            </a:r>
            <a:endParaRPr sz="1200">
              <a:latin typeface="Trebuchet MS"/>
              <a:cs typeface="Trebuchet MS"/>
            </a:endParaRPr>
          </a:p>
          <a:p>
            <a:pPr algn="ctr" marL="12700" marR="5080">
              <a:lnSpc>
                <a:spcPts val="1400"/>
              </a:lnSpc>
              <a:spcBef>
                <a:spcPts val="975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Social-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linked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gift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cards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and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coupons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17300" y="2105659"/>
            <a:ext cx="3098165" cy="255524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 marR="247650">
              <a:lnSpc>
                <a:spcPts val="3900"/>
              </a:lnSpc>
              <a:spcBef>
                <a:spcPts val="580"/>
              </a:spcBef>
            </a:pP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6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broad</a:t>
            </a:r>
            <a:r>
              <a:rPr dirty="0" sz="3600" spc="9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range</a:t>
            </a:r>
            <a:r>
              <a:rPr dirty="0" sz="3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ts val="3900"/>
              </a:lnSpc>
            </a:pPr>
            <a:r>
              <a:rPr dirty="0" sz="3600" spc="-10">
                <a:solidFill>
                  <a:srgbClr val="FFFFFF"/>
                </a:solidFill>
                <a:latin typeface="Trebuchet MS"/>
                <a:cs typeface="Trebuchet MS"/>
              </a:rPr>
              <a:t>re-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defining</a:t>
            </a:r>
            <a:r>
              <a:rPr dirty="0" sz="3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rule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600" spc="-25">
                <a:solidFill>
                  <a:srgbClr val="FFFFFF"/>
                </a:solidFill>
                <a:latin typeface="Trebuchet MS"/>
                <a:cs typeface="Trebuchet MS"/>
              </a:rPr>
              <a:t> the 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game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734200" y="627453"/>
            <a:ext cx="1528445" cy="269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/>
              <a:t>Online</a:t>
            </a:r>
            <a:r>
              <a:rPr dirty="0" sz="1600" spc="-20"/>
              <a:t> </a:t>
            </a:r>
            <a:r>
              <a:rPr dirty="0" sz="1600"/>
              <a:t>to</a:t>
            </a:r>
            <a:r>
              <a:rPr dirty="0" sz="1600" spc="-20"/>
              <a:t> </a:t>
            </a:r>
            <a:r>
              <a:rPr dirty="0" sz="1600" spc="-10"/>
              <a:t>offline</a:t>
            </a:r>
            <a:endParaRPr sz="1600"/>
          </a:p>
        </p:txBody>
      </p:sp>
      <p:sp>
        <p:nvSpPr>
          <p:cNvPr id="30" name="object 30" descr=""/>
          <p:cNvSpPr txBox="1"/>
          <p:nvPr/>
        </p:nvSpPr>
        <p:spPr>
          <a:xfrm>
            <a:off x="7155817" y="627453"/>
            <a:ext cx="15665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Offline</a:t>
            </a:r>
            <a:r>
              <a:rPr dirty="0" sz="1600" spc="-2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to</a:t>
            </a:r>
            <a:r>
              <a:rPr dirty="0" sz="1600" spc="-2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29BA74"/>
                </a:solidFill>
                <a:latin typeface="Trebuchet MS"/>
                <a:cs typeface="Trebuchet MS"/>
              </a:rPr>
              <a:t>offline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634583" y="627453"/>
            <a:ext cx="14903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Online</a:t>
            </a:r>
            <a:r>
              <a:rPr dirty="0" sz="1600" spc="-2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to</a:t>
            </a:r>
            <a:r>
              <a:rPr dirty="0" sz="1600" spc="-2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29BA74"/>
                </a:solidFill>
                <a:latin typeface="Trebuchet MS"/>
                <a:cs typeface="Trebuchet MS"/>
              </a:rPr>
              <a:t>online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4358147" y="3115750"/>
            <a:ext cx="2282190" cy="410845"/>
          </a:xfrm>
          <a:custGeom>
            <a:avLst/>
            <a:gdLst/>
            <a:ahLst/>
            <a:cxnLst/>
            <a:rect l="l" t="t" r="r" b="b"/>
            <a:pathLst>
              <a:path w="2282190" h="410845">
                <a:moveTo>
                  <a:pt x="2237929" y="0"/>
                </a:moveTo>
                <a:lnTo>
                  <a:pt x="43756" y="0"/>
                </a:lnTo>
                <a:lnTo>
                  <a:pt x="26724" y="3438"/>
                </a:lnTo>
                <a:lnTo>
                  <a:pt x="12816" y="12816"/>
                </a:lnTo>
                <a:lnTo>
                  <a:pt x="3438" y="26725"/>
                </a:lnTo>
                <a:lnTo>
                  <a:pt x="0" y="43757"/>
                </a:lnTo>
                <a:lnTo>
                  <a:pt x="0" y="366678"/>
                </a:lnTo>
                <a:lnTo>
                  <a:pt x="3438" y="383710"/>
                </a:lnTo>
                <a:lnTo>
                  <a:pt x="12816" y="397618"/>
                </a:lnTo>
                <a:lnTo>
                  <a:pt x="26724" y="406996"/>
                </a:lnTo>
                <a:lnTo>
                  <a:pt x="43756" y="410434"/>
                </a:lnTo>
                <a:lnTo>
                  <a:pt x="2237929" y="410434"/>
                </a:lnTo>
                <a:lnTo>
                  <a:pt x="2254961" y="406996"/>
                </a:lnTo>
                <a:lnTo>
                  <a:pt x="2268869" y="397618"/>
                </a:lnTo>
                <a:lnTo>
                  <a:pt x="2278247" y="383710"/>
                </a:lnTo>
                <a:lnTo>
                  <a:pt x="2281685" y="366678"/>
                </a:lnTo>
                <a:lnTo>
                  <a:pt x="2281685" y="43757"/>
                </a:lnTo>
                <a:lnTo>
                  <a:pt x="2278247" y="26725"/>
                </a:lnTo>
                <a:lnTo>
                  <a:pt x="2268869" y="12816"/>
                </a:lnTo>
                <a:lnTo>
                  <a:pt x="2254961" y="3438"/>
                </a:lnTo>
                <a:lnTo>
                  <a:pt x="22379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4936442" y="3216828"/>
            <a:ext cx="11252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LBS</a:t>
            </a:r>
            <a:r>
              <a:rPr dirty="0" sz="1200" spc="-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Moment</a:t>
            </a:r>
            <a:r>
              <a:rPr dirty="0" sz="1200" spc="-6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Ads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4358147" y="2254883"/>
            <a:ext cx="2282190" cy="410845"/>
          </a:xfrm>
          <a:custGeom>
            <a:avLst/>
            <a:gdLst/>
            <a:ahLst/>
            <a:cxnLst/>
            <a:rect l="l" t="t" r="r" b="b"/>
            <a:pathLst>
              <a:path w="2282190" h="410844">
                <a:moveTo>
                  <a:pt x="2237929" y="0"/>
                </a:moveTo>
                <a:lnTo>
                  <a:pt x="43756" y="0"/>
                </a:lnTo>
                <a:lnTo>
                  <a:pt x="26724" y="3438"/>
                </a:lnTo>
                <a:lnTo>
                  <a:pt x="12816" y="12816"/>
                </a:lnTo>
                <a:lnTo>
                  <a:pt x="3438" y="26725"/>
                </a:lnTo>
                <a:lnTo>
                  <a:pt x="0" y="43757"/>
                </a:lnTo>
                <a:lnTo>
                  <a:pt x="0" y="366678"/>
                </a:lnTo>
                <a:lnTo>
                  <a:pt x="3438" y="383710"/>
                </a:lnTo>
                <a:lnTo>
                  <a:pt x="12816" y="397619"/>
                </a:lnTo>
                <a:lnTo>
                  <a:pt x="26724" y="406996"/>
                </a:lnTo>
                <a:lnTo>
                  <a:pt x="43756" y="410434"/>
                </a:lnTo>
                <a:lnTo>
                  <a:pt x="2237929" y="410434"/>
                </a:lnTo>
                <a:lnTo>
                  <a:pt x="2254961" y="406996"/>
                </a:lnTo>
                <a:lnTo>
                  <a:pt x="2268869" y="397619"/>
                </a:lnTo>
                <a:lnTo>
                  <a:pt x="2278247" y="383710"/>
                </a:lnTo>
                <a:lnTo>
                  <a:pt x="2281685" y="366678"/>
                </a:lnTo>
                <a:lnTo>
                  <a:pt x="2281685" y="43757"/>
                </a:lnTo>
                <a:lnTo>
                  <a:pt x="2278247" y="26725"/>
                </a:lnTo>
                <a:lnTo>
                  <a:pt x="2268869" y="12816"/>
                </a:lnTo>
                <a:lnTo>
                  <a:pt x="2254961" y="3438"/>
                </a:lnTo>
                <a:lnTo>
                  <a:pt x="22379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4529027" y="2355961"/>
            <a:ext cx="1940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E.g.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Online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celebrities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as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SA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4315458" y="909105"/>
            <a:ext cx="4806950" cy="3521075"/>
            <a:chOff x="4315458" y="909105"/>
            <a:chExt cx="4806950" cy="3521075"/>
          </a:xfrm>
        </p:grpSpPr>
        <p:sp>
          <p:nvSpPr>
            <p:cNvPr id="37" name="object 37" descr=""/>
            <p:cNvSpPr/>
            <p:nvPr/>
          </p:nvSpPr>
          <p:spPr>
            <a:xfrm>
              <a:off x="4315458" y="909105"/>
              <a:ext cx="2366010" cy="76200"/>
            </a:xfrm>
            <a:custGeom>
              <a:avLst/>
              <a:gdLst/>
              <a:ahLst/>
              <a:cxnLst/>
              <a:rect l="l" t="t" r="r" b="b"/>
              <a:pathLst>
                <a:path w="2366009" h="76200">
                  <a:moveTo>
                    <a:pt x="2327329" y="0"/>
                  </a:moveTo>
                  <a:lnTo>
                    <a:pt x="2294489" y="25400"/>
                  </a:lnTo>
                  <a:lnTo>
                    <a:pt x="70939" y="25400"/>
                  </a:lnTo>
                  <a:lnTo>
                    <a:pt x="38100" y="0"/>
                  </a:lnTo>
                  <a:lnTo>
                    <a:pt x="23270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29"/>
                  </a:lnTo>
                  <a:lnTo>
                    <a:pt x="11159" y="65040"/>
                  </a:lnTo>
                  <a:lnTo>
                    <a:pt x="23270" y="73205"/>
                  </a:lnTo>
                  <a:lnTo>
                    <a:pt x="38100" y="76200"/>
                  </a:lnTo>
                  <a:lnTo>
                    <a:pt x="45778" y="75425"/>
                  </a:lnTo>
                  <a:lnTo>
                    <a:pt x="52930" y="73205"/>
                  </a:lnTo>
                  <a:lnTo>
                    <a:pt x="59402" y="69692"/>
                  </a:lnTo>
                  <a:lnTo>
                    <a:pt x="65040" y="65040"/>
                  </a:lnTo>
                  <a:lnTo>
                    <a:pt x="70939" y="50800"/>
                  </a:lnTo>
                  <a:lnTo>
                    <a:pt x="2294489" y="50800"/>
                  </a:lnTo>
                  <a:lnTo>
                    <a:pt x="2327329" y="76200"/>
                  </a:lnTo>
                  <a:lnTo>
                    <a:pt x="2342159" y="73205"/>
                  </a:lnTo>
                  <a:lnTo>
                    <a:pt x="2354270" y="65040"/>
                  </a:lnTo>
                  <a:lnTo>
                    <a:pt x="2362435" y="52930"/>
                  </a:lnTo>
                  <a:lnTo>
                    <a:pt x="2365429" y="38100"/>
                  </a:lnTo>
                  <a:lnTo>
                    <a:pt x="2362435" y="23270"/>
                  </a:lnTo>
                  <a:lnTo>
                    <a:pt x="2354270" y="11159"/>
                  </a:lnTo>
                  <a:lnTo>
                    <a:pt x="2342159" y="2994"/>
                  </a:lnTo>
                  <a:lnTo>
                    <a:pt x="2327329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5814" y="3373046"/>
              <a:ext cx="2366053" cy="1056603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7222878" y="3424053"/>
            <a:ext cx="1432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Offline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engagements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6755814" y="2216754"/>
            <a:ext cx="4806950" cy="2212975"/>
            <a:chOff x="6755814" y="2216754"/>
            <a:chExt cx="4806950" cy="2212975"/>
          </a:xfrm>
        </p:grpSpPr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96480" y="3373046"/>
              <a:ext cx="2366053" cy="105660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5814" y="2216754"/>
              <a:ext cx="2366053" cy="1056603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7170490" y="2267761"/>
            <a:ext cx="1537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New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retail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application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4" name="object 4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196480" y="2216754"/>
            <a:ext cx="2366053" cy="1056603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9386049" y="2267761"/>
            <a:ext cx="198691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Personalized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online</a:t>
            </a:r>
            <a:r>
              <a:rPr dirty="0" sz="12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offerings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6" name="object 4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55814" y="1060206"/>
            <a:ext cx="2366053" cy="1056601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7557047" y="1111212"/>
            <a:ext cx="7639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SCRM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tools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196480" y="1060206"/>
            <a:ext cx="2366053" cy="1056601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9640525" y="1111212"/>
            <a:ext cx="14782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Online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sales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platform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6798814" y="1508310"/>
            <a:ext cx="2282190" cy="551815"/>
          </a:xfrm>
          <a:custGeom>
            <a:avLst/>
            <a:gdLst/>
            <a:ahLst/>
            <a:cxnLst/>
            <a:rect l="l" t="t" r="r" b="b"/>
            <a:pathLst>
              <a:path w="2282190" h="551814">
                <a:moveTo>
                  <a:pt x="2222914" y="0"/>
                </a:moveTo>
                <a:lnTo>
                  <a:pt x="58770" y="0"/>
                </a:lnTo>
                <a:lnTo>
                  <a:pt x="35894" y="4618"/>
                </a:lnTo>
                <a:lnTo>
                  <a:pt x="17213" y="17213"/>
                </a:lnTo>
                <a:lnTo>
                  <a:pt x="4618" y="35895"/>
                </a:lnTo>
                <a:lnTo>
                  <a:pt x="0" y="58771"/>
                </a:lnTo>
                <a:lnTo>
                  <a:pt x="0" y="492513"/>
                </a:lnTo>
                <a:lnTo>
                  <a:pt x="4618" y="515390"/>
                </a:lnTo>
                <a:lnTo>
                  <a:pt x="17213" y="534070"/>
                </a:lnTo>
                <a:lnTo>
                  <a:pt x="35894" y="546665"/>
                </a:lnTo>
                <a:lnTo>
                  <a:pt x="58770" y="551284"/>
                </a:lnTo>
                <a:lnTo>
                  <a:pt x="2222914" y="551284"/>
                </a:lnTo>
                <a:lnTo>
                  <a:pt x="2245790" y="546665"/>
                </a:lnTo>
                <a:lnTo>
                  <a:pt x="2264471" y="534070"/>
                </a:lnTo>
                <a:lnTo>
                  <a:pt x="2277067" y="515390"/>
                </a:lnTo>
                <a:lnTo>
                  <a:pt x="2281685" y="492513"/>
                </a:lnTo>
                <a:lnTo>
                  <a:pt x="2281685" y="58771"/>
                </a:lnTo>
                <a:lnTo>
                  <a:pt x="2277067" y="35895"/>
                </a:lnTo>
                <a:lnTo>
                  <a:pt x="2264471" y="17213"/>
                </a:lnTo>
                <a:lnTo>
                  <a:pt x="2245790" y="4618"/>
                </a:lnTo>
                <a:lnTo>
                  <a:pt x="22229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7240076" y="1663556"/>
            <a:ext cx="13989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‘Wechat</a:t>
            </a:r>
            <a:r>
              <a:rPr dirty="0" sz="12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For</a:t>
            </a:r>
            <a:r>
              <a:rPr dirty="0" sz="12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Work’</a:t>
            </a:r>
            <a:r>
              <a:rPr dirty="0" baseline="27777" sz="1200" spc="-15">
                <a:solidFill>
                  <a:srgbClr val="575757"/>
                </a:solidFill>
                <a:latin typeface="Trebuchet MS"/>
                <a:cs typeface="Trebuchet MS"/>
              </a:rPr>
              <a:t>2</a:t>
            </a:r>
            <a:endParaRPr baseline="27777" sz="1200">
              <a:latin typeface="Trebuchet MS"/>
              <a:cs typeface="Trebuchet MS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9239480" y="1508310"/>
            <a:ext cx="2282190" cy="551815"/>
          </a:xfrm>
          <a:custGeom>
            <a:avLst/>
            <a:gdLst/>
            <a:ahLst/>
            <a:cxnLst/>
            <a:rect l="l" t="t" r="r" b="b"/>
            <a:pathLst>
              <a:path w="2282190" h="551814">
                <a:moveTo>
                  <a:pt x="2222915" y="0"/>
                </a:moveTo>
                <a:lnTo>
                  <a:pt x="58771" y="0"/>
                </a:lnTo>
                <a:lnTo>
                  <a:pt x="35895" y="4618"/>
                </a:lnTo>
                <a:lnTo>
                  <a:pt x="17213" y="17213"/>
                </a:lnTo>
                <a:lnTo>
                  <a:pt x="4618" y="35895"/>
                </a:lnTo>
                <a:lnTo>
                  <a:pt x="0" y="58771"/>
                </a:lnTo>
                <a:lnTo>
                  <a:pt x="0" y="492513"/>
                </a:lnTo>
                <a:lnTo>
                  <a:pt x="4618" y="515390"/>
                </a:lnTo>
                <a:lnTo>
                  <a:pt x="17213" y="534070"/>
                </a:lnTo>
                <a:lnTo>
                  <a:pt x="35895" y="546665"/>
                </a:lnTo>
                <a:lnTo>
                  <a:pt x="58771" y="551284"/>
                </a:lnTo>
                <a:lnTo>
                  <a:pt x="2222915" y="551284"/>
                </a:lnTo>
                <a:lnTo>
                  <a:pt x="2245791" y="546665"/>
                </a:lnTo>
                <a:lnTo>
                  <a:pt x="2264472" y="534070"/>
                </a:lnTo>
                <a:lnTo>
                  <a:pt x="2277067" y="515390"/>
                </a:lnTo>
                <a:lnTo>
                  <a:pt x="2281685" y="492513"/>
                </a:lnTo>
                <a:lnTo>
                  <a:pt x="2281685" y="58771"/>
                </a:lnTo>
                <a:lnTo>
                  <a:pt x="2277067" y="35895"/>
                </a:lnTo>
                <a:lnTo>
                  <a:pt x="2264472" y="17213"/>
                </a:lnTo>
                <a:lnTo>
                  <a:pt x="2245791" y="4618"/>
                </a:lnTo>
                <a:lnTo>
                  <a:pt x="22229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9409820" y="1679812"/>
            <a:ext cx="19411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Wechat</a:t>
            </a:r>
            <a:r>
              <a:rPr dirty="0" sz="12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store,</a:t>
            </a:r>
            <a:r>
              <a:rPr dirty="0" sz="12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mini-program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6798814" y="3821152"/>
            <a:ext cx="2282190" cy="551815"/>
          </a:xfrm>
          <a:custGeom>
            <a:avLst/>
            <a:gdLst/>
            <a:ahLst/>
            <a:cxnLst/>
            <a:rect l="l" t="t" r="r" b="b"/>
            <a:pathLst>
              <a:path w="2282190" h="551814">
                <a:moveTo>
                  <a:pt x="2222914" y="0"/>
                </a:moveTo>
                <a:lnTo>
                  <a:pt x="58770" y="0"/>
                </a:lnTo>
                <a:lnTo>
                  <a:pt x="35894" y="4618"/>
                </a:lnTo>
                <a:lnTo>
                  <a:pt x="17213" y="17213"/>
                </a:lnTo>
                <a:lnTo>
                  <a:pt x="4618" y="35895"/>
                </a:lnTo>
                <a:lnTo>
                  <a:pt x="0" y="58771"/>
                </a:lnTo>
                <a:lnTo>
                  <a:pt x="0" y="492512"/>
                </a:lnTo>
                <a:lnTo>
                  <a:pt x="4618" y="515388"/>
                </a:lnTo>
                <a:lnTo>
                  <a:pt x="17213" y="534070"/>
                </a:lnTo>
                <a:lnTo>
                  <a:pt x="35894" y="546665"/>
                </a:lnTo>
                <a:lnTo>
                  <a:pt x="58770" y="551284"/>
                </a:lnTo>
                <a:lnTo>
                  <a:pt x="2222914" y="551284"/>
                </a:lnTo>
                <a:lnTo>
                  <a:pt x="2245790" y="546665"/>
                </a:lnTo>
                <a:lnTo>
                  <a:pt x="2264471" y="534070"/>
                </a:lnTo>
                <a:lnTo>
                  <a:pt x="2277067" y="515388"/>
                </a:lnTo>
                <a:lnTo>
                  <a:pt x="2281685" y="492512"/>
                </a:lnTo>
                <a:lnTo>
                  <a:pt x="2281685" y="58771"/>
                </a:lnTo>
                <a:lnTo>
                  <a:pt x="2277067" y="35895"/>
                </a:lnTo>
                <a:lnTo>
                  <a:pt x="2264471" y="17213"/>
                </a:lnTo>
                <a:lnTo>
                  <a:pt x="2245790" y="4618"/>
                </a:lnTo>
                <a:lnTo>
                  <a:pt x="22229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7237981" y="3894101"/>
            <a:ext cx="1403985" cy="373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Instore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tournaments</a:t>
            </a:r>
            <a:endParaRPr sz="1200">
              <a:latin typeface="Trebuchet MS"/>
              <a:cs typeface="Trebuchet MS"/>
            </a:endParaRPr>
          </a:p>
          <a:p>
            <a:pPr marL="45085">
              <a:lnSpc>
                <a:spcPts val="1370"/>
              </a:lnSpc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/interactive</a:t>
            </a:r>
            <a:r>
              <a:rPr dirty="0" sz="1200" spc="-7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screen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9239480" y="3821152"/>
            <a:ext cx="2282190" cy="551815"/>
          </a:xfrm>
          <a:custGeom>
            <a:avLst/>
            <a:gdLst/>
            <a:ahLst/>
            <a:cxnLst/>
            <a:rect l="l" t="t" r="r" b="b"/>
            <a:pathLst>
              <a:path w="2282190" h="551814">
                <a:moveTo>
                  <a:pt x="2222915" y="0"/>
                </a:moveTo>
                <a:lnTo>
                  <a:pt x="58771" y="0"/>
                </a:lnTo>
                <a:lnTo>
                  <a:pt x="35895" y="4618"/>
                </a:lnTo>
                <a:lnTo>
                  <a:pt x="17213" y="17213"/>
                </a:lnTo>
                <a:lnTo>
                  <a:pt x="4618" y="35895"/>
                </a:lnTo>
                <a:lnTo>
                  <a:pt x="0" y="58771"/>
                </a:lnTo>
                <a:lnTo>
                  <a:pt x="0" y="492512"/>
                </a:lnTo>
                <a:lnTo>
                  <a:pt x="4618" y="515388"/>
                </a:lnTo>
                <a:lnTo>
                  <a:pt x="17213" y="534070"/>
                </a:lnTo>
                <a:lnTo>
                  <a:pt x="35895" y="546665"/>
                </a:lnTo>
                <a:lnTo>
                  <a:pt x="58771" y="551284"/>
                </a:lnTo>
                <a:lnTo>
                  <a:pt x="2222915" y="551284"/>
                </a:lnTo>
                <a:lnTo>
                  <a:pt x="2245791" y="546665"/>
                </a:lnTo>
                <a:lnTo>
                  <a:pt x="2264472" y="534070"/>
                </a:lnTo>
                <a:lnTo>
                  <a:pt x="2277067" y="515388"/>
                </a:lnTo>
                <a:lnTo>
                  <a:pt x="2281685" y="492512"/>
                </a:lnTo>
                <a:lnTo>
                  <a:pt x="2281685" y="58771"/>
                </a:lnTo>
                <a:lnTo>
                  <a:pt x="2277067" y="35895"/>
                </a:lnTo>
                <a:lnTo>
                  <a:pt x="2264472" y="17213"/>
                </a:lnTo>
                <a:lnTo>
                  <a:pt x="2245791" y="4618"/>
                </a:lnTo>
                <a:lnTo>
                  <a:pt x="22229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9695791" y="3424053"/>
            <a:ext cx="1369695" cy="86360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3825" marR="26034" indent="-92075">
              <a:lnSpc>
                <a:spcPts val="1400"/>
              </a:lnSpc>
              <a:spcBef>
                <a:spcPts val="18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Online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content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and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social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marketing</a:t>
            </a:r>
            <a:endParaRPr sz="1200">
              <a:latin typeface="Trebuchet MS"/>
              <a:cs typeface="Trebuchet MS"/>
            </a:endParaRPr>
          </a:p>
          <a:p>
            <a:pPr marL="199390" marR="5080" indent="-187325">
              <a:lnSpc>
                <a:spcPts val="1400"/>
              </a:lnSpc>
              <a:spcBef>
                <a:spcPts val="955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Wechat</a:t>
            </a:r>
            <a:r>
              <a:rPr dirty="0" sz="1200" spc="-7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OA</a:t>
            </a:r>
            <a:r>
              <a:rPr dirty="0" sz="1200" spc="-9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articles,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mini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programs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6798814" y="2664861"/>
            <a:ext cx="2282190" cy="551815"/>
          </a:xfrm>
          <a:custGeom>
            <a:avLst/>
            <a:gdLst/>
            <a:ahLst/>
            <a:cxnLst/>
            <a:rect l="l" t="t" r="r" b="b"/>
            <a:pathLst>
              <a:path w="2282190" h="551814">
                <a:moveTo>
                  <a:pt x="2222914" y="0"/>
                </a:moveTo>
                <a:lnTo>
                  <a:pt x="58770" y="0"/>
                </a:lnTo>
                <a:lnTo>
                  <a:pt x="35894" y="4618"/>
                </a:lnTo>
                <a:lnTo>
                  <a:pt x="17213" y="17213"/>
                </a:lnTo>
                <a:lnTo>
                  <a:pt x="4618" y="35895"/>
                </a:lnTo>
                <a:lnTo>
                  <a:pt x="0" y="58771"/>
                </a:lnTo>
                <a:lnTo>
                  <a:pt x="0" y="492513"/>
                </a:lnTo>
                <a:lnTo>
                  <a:pt x="4618" y="515390"/>
                </a:lnTo>
                <a:lnTo>
                  <a:pt x="17213" y="534070"/>
                </a:lnTo>
                <a:lnTo>
                  <a:pt x="35894" y="546665"/>
                </a:lnTo>
                <a:lnTo>
                  <a:pt x="58770" y="551284"/>
                </a:lnTo>
                <a:lnTo>
                  <a:pt x="2222914" y="551284"/>
                </a:lnTo>
                <a:lnTo>
                  <a:pt x="2245790" y="546665"/>
                </a:lnTo>
                <a:lnTo>
                  <a:pt x="2264471" y="534070"/>
                </a:lnTo>
                <a:lnTo>
                  <a:pt x="2277067" y="515390"/>
                </a:lnTo>
                <a:lnTo>
                  <a:pt x="2281685" y="492513"/>
                </a:lnTo>
                <a:lnTo>
                  <a:pt x="2281685" y="58771"/>
                </a:lnTo>
                <a:lnTo>
                  <a:pt x="2277067" y="35895"/>
                </a:lnTo>
                <a:lnTo>
                  <a:pt x="2264471" y="17213"/>
                </a:lnTo>
                <a:lnTo>
                  <a:pt x="2245790" y="4618"/>
                </a:lnTo>
                <a:lnTo>
                  <a:pt x="22229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7299895" y="2836364"/>
            <a:ext cx="12801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Scan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and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go/order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9239480" y="2664861"/>
            <a:ext cx="2282190" cy="551815"/>
          </a:xfrm>
          <a:custGeom>
            <a:avLst/>
            <a:gdLst/>
            <a:ahLst/>
            <a:cxnLst/>
            <a:rect l="l" t="t" r="r" b="b"/>
            <a:pathLst>
              <a:path w="2282190" h="551814">
                <a:moveTo>
                  <a:pt x="2222915" y="0"/>
                </a:moveTo>
                <a:lnTo>
                  <a:pt x="58771" y="0"/>
                </a:lnTo>
                <a:lnTo>
                  <a:pt x="35895" y="4618"/>
                </a:lnTo>
                <a:lnTo>
                  <a:pt x="17213" y="17213"/>
                </a:lnTo>
                <a:lnTo>
                  <a:pt x="4618" y="35895"/>
                </a:lnTo>
                <a:lnTo>
                  <a:pt x="0" y="58771"/>
                </a:lnTo>
                <a:lnTo>
                  <a:pt x="0" y="492513"/>
                </a:lnTo>
                <a:lnTo>
                  <a:pt x="4618" y="515390"/>
                </a:lnTo>
                <a:lnTo>
                  <a:pt x="17213" y="534070"/>
                </a:lnTo>
                <a:lnTo>
                  <a:pt x="35895" y="546665"/>
                </a:lnTo>
                <a:lnTo>
                  <a:pt x="58771" y="551284"/>
                </a:lnTo>
                <a:lnTo>
                  <a:pt x="2222915" y="551284"/>
                </a:lnTo>
                <a:lnTo>
                  <a:pt x="2245791" y="546665"/>
                </a:lnTo>
                <a:lnTo>
                  <a:pt x="2264472" y="534070"/>
                </a:lnTo>
                <a:lnTo>
                  <a:pt x="2277067" y="515390"/>
                </a:lnTo>
                <a:lnTo>
                  <a:pt x="2281685" y="492513"/>
                </a:lnTo>
                <a:lnTo>
                  <a:pt x="2281685" y="58771"/>
                </a:lnTo>
                <a:lnTo>
                  <a:pt x="2277067" y="35895"/>
                </a:lnTo>
                <a:lnTo>
                  <a:pt x="2264472" y="17213"/>
                </a:lnTo>
                <a:lnTo>
                  <a:pt x="2245791" y="4618"/>
                </a:lnTo>
                <a:lnTo>
                  <a:pt x="22229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9250213" y="2836364"/>
            <a:ext cx="2260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Targeted</a:t>
            </a:r>
            <a:r>
              <a:rPr dirty="0" sz="1200" spc="-4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messages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in</a:t>
            </a:r>
            <a:r>
              <a:rPr dirty="0" sz="12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Wechat</a:t>
            </a:r>
            <a:r>
              <a:rPr dirty="0" sz="1200" spc="-4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OA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6756120" y="909116"/>
            <a:ext cx="4806315" cy="76200"/>
          </a:xfrm>
          <a:custGeom>
            <a:avLst/>
            <a:gdLst/>
            <a:ahLst/>
            <a:cxnLst/>
            <a:rect l="l" t="t" r="r" b="b"/>
            <a:pathLst>
              <a:path w="4806315" h="76200">
                <a:moveTo>
                  <a:pt x="2365425" y="38100"/>
                </a:moveTo>
                <a:lnTo>
                  <a:pt x="2362428" y="23266"/>
                </a:lnTo>
                <a:lnTo>
                  <a:pt x="2354275" y="11150"/>
                </a:lnTo>
                <a:lnTo>
                  <a:pt x="2342159" y="2984"/>
                </a:lnTo>
                <a:lnTo>
                  <a:pt x="2327325" y="0"/>
                </a:lnTo>
                <a:lnTo>
                  <a:pt x="2319655" y="774"/>
                </a:lnTo>
                <a:lnTo>
                  <a:pt x="2312492" y="2984"/>
                </a:lnTo>
                <a:lnTo>
                  <a:pt x="2306028" y="6502"/>
                </a:lnTo>
                <a:lnTo>
                  <a:pt x="2300389" y="11150"/>
                </a:lnTo>
                <a:lnTo>
                  <a:pt x="2294483" y="25400"/>
                </a:lnTo>
                <a:lnTo>
                  <a:pt x="70942" y="25400"/>
                </a:lnTo>
                <a:lnTo>
                  <a:pt x="38100" y="0"/>
                </a:lnTo>
                <a:lnTo>
                  <a:pt x="23266" y="2984"/>
                </a:lnTo>
                <a:lnTo>
                  <a:pt x="11163" y="11150"/>
                </a:lnTo>
                <a:lnTo>
                  <a:pt x="2997" y="23266"/>
                </a:lnTo>
                <a:lnTo>
                  <a:pt x="0" y="38100"/>
                </a:lnTo>
                <a:lnTo>
                  <a:pt x="2997" y="52920"/>
                </a:lnTo>
                <a:lnTo>
                  <a:pt x="11163" y="65036"/>
                </a:lnTo>
                <a:lnTo>
                  <a:pt x="23266" y="73202"/>
                </a:lnTo>
                <a:lnTo>
                  <a:pt x="38100" y="76200"/>
                </a:lnTo>
                <a:lnTo>
                  <a:pt x="45783" y="75425"/>
                </a:lnTo>
                <a:lnTo>
                  <a:pt x="52933" y="73202"/>
                </a:lnTo>
                <a:lnTo>
                  <a:pt x="59397" y="69684"/>
                </a:lnTo>
                <a:lnTo>
                  <a:pt x="65036" y="65036"/>
                </a:lnTo>
                <a:lnTo>
                  <a:pt x="70942" y="50800"/>
                </a:lnTo>
                <a:lnTo>
                  <a:pt x="2294483" y="50800"/>
                </a:lnTo>
                <a:lnTo>
                  <a:pt x="2327325" y="76200"/>
                </a:lnTo>
                <a:lnTo>
                  <a:pt x="2342159" y="73202"/>
                </a:lnTo>
                <a:lnTo>
                  <a:pt x="2354275" y="65036"/>
                </a:lnTo>
                <a:lnTo>
                  <a:pt x="2362428" y="52920"/>
                </a:lnTo>
                <a:lnTo>
                  <a:pt x="2365425" y="38100"/>
                </a:lnTo>
                <a:close/>
              </a:path>
              <a:path w="4806315" h="76200">
                <a:moveTo>
                  <a:pt x="4806099" y="38100"/>
                </a:moveTo>
                <a:lnTo>
                  <a:pt x="4803102" y="23266"/>
                </a:lnTo>
                <a:lnTo>
                  <a:pt x="4794936" y="11150"/>
                </a:lnTo>
                <a:lnTo>
                  <a:pt x="4782820" y="2984"/>
                </a:lnTo>
                <a:lnTo>
                  <a:pt x="4767999" y="0"/>
                </a:lnTo>
                <a:lnTo>
                  <a:pt x="4760315" y="774"/>
                </a:lnTo>
                <a:lnTo>
                  <a:pt x="4753165" y="2984"/>
                </a:lnTo>
                <a:lnTo>
                  <a:pt x="4746688" y="6502"/>
                </a:lnTo>
                <a:lnTo>
                  <a:pt x="4741049" y="11150"/>
                </a:lnTo>
                <a:lnTo>
                  <a:pt x="4735157" y="25400"/>
                </a:lnTo>
                <a:lnTo>
                  <a:pt x="2511602" y="25400"/>
                </a:lnTo>
                <a:lnTo>
                  <a:pt x="2478760" y="0"/>
                </a:lnTo>
                <a:lnTo>
                  <a:pt x="2463939" y="2984"/>
                </a:lnTo>
                <a:lnTo>
                  <a:pt x="2451824" y="11150"/>
                </a:lnTo>
                <a:lnTo>
                  <a:pt x="2443657" y="23266"/>
                </a:lnTo>
                <a:lnTo>
                  <a:pt x="2440660" y="38100"/>
                </a:lnTo>
                <a:lnTo>
                  <a:pt x="2443657" y="52920"/>
                </a:lnTo>
                <a:lnTo>
                  <a:pt x="2451824" y="65036"/>
                </a:lnTo>
                <a:lnTo>
                  <a:pt x="2463939" y="73202"/>
                </a:lnTo>
                <a:lnTo>
                  <a:pt x="2478760" y="76200"/>
                </a:lnTo>
                <a:lnTo>
                  <a:pt x="2486444" y="75425"/>
                </a:lnTo>
                <a:lnTo>
                  <a:pt x="2493594" y="73202"/>
                </a:lnTo>
                <a:lnTo>
                  <a:pt x="2500071" y="69684"/>
                </a:lnTo>
                <a:lnTo>
                  <a:pt x="2505710" y="65036"/>
                </a:lnTo>
                <a:lnTo>
                  <a:pt x="2511602" y="50800"/>
                </a:lnTo>
                <a:lnTo>
                  <a:pt x="4735157" y="50800"/>
                </a:lnTo>
                <a:lnTo>
                  <a:pt x="4767999" y="76200"/>
                </a:lnTo>
                <a:lnTo>
                  <a:pt x="4782820" y="73202"/>
                </a:lnTo>
                <a:lnTo>
                  <a:pt x="4794936" y="65036"/>
                </a:lnTo>
                <a:lnTo>
                  <a:pt x="4803102" y="52920"/>
                </a:lnTo>
                <a:lnTo>
                  <a:pt x="4806099" y="3810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69496" y="6393823"/>
            <a:ext cx="920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7F7F7F"/>
                </a:solidFill>
                <a:latin typeface="Trebuchet MS"/>
                <a:cs typeface="Trebuchet MS"/>
              </a:rPr>
              <a:t>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15240"/>
            <a:ext cx="2971798" cy="67124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7312" y="5673064"/>
            <a:ext cx="14433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575757"/>
                </a:solidFill>
                <a:latin typeface="Trebuchet MS"/>
                <a:cs typeface="Trebuchet MS"/>
              </a:rPr>
              <a:t>Key</a:t>
            </a:r>
            <a:r>
              <a:rPr dirty="0" sz="2000" spc="-25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575757"/>
                </a:solidFill>
                <a:latin typeface="Trebuchet MS"/>
                <a:cs typeface="Trebuchet MS"/>
              </a:rPr>
              <a:t>outputs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91576"/>
            <a:ext cx="2971798" cy="67124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79537" y="4849400"/>
            <a:ext cx="14211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575757"/>
                </a:solidFill>
                <a:latin typeface="Trebuchet MS"/>
                <a:cs typeface="Trebuchet MS"/>
              </a:rPr>
              <a:t>Sample</a:t>
            </a:r>
            <a:r>
              <a:rPr dirty="0" sz="2000" spc="-55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2000" spc="-20" b="1">
                <a:solidFill>
                  <a:srgbClr val="575757"/>
                </a:solidFill>
                <a:latin typeface="Trebuchet MS"/>
                <a:cs typeface="Trebuchet MS"/>
              </a:rPr>
              <a:t>size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840676"/>
            <a:ext cx="2971798" cy="67124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76362" y="3998500"/>
            <a:ext cx="1424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575757"/>
                </a:solidFill>
                <a:latin typeface="Trebuchet MS"/>
                <a:cs typeface="Trebuchet MS"/>
              </a:rPr>
              <a:t>Data</a:t>
            </a:r>
            <a:r>
              <a:rPr dirty="0" sz="2000" spc="-25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575757"/>
                </a:solidFill>
                <a:latin typeface="Trebuchet MS"/>
                <a:cs typeface="Trebuchet MS"/>
              </a:rPr>
              <a:t>source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780576" y="1580418"/>
            <a:ext cx="2122170" cy="2122170"/>
            <a:chOff x="3780576" y="1580418"/>
            <a:chExt cx="2122170" cy="212217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335" y="1693213"/>
              <a:ext cx="1902117" cy="189603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786926" y="1586768"/>
              <a:ext cx="2109470" cy="2109470"/>
            </a:xfrm>
            <a:custGeom>
              <a:avLst/>
              <a:gdLst/>
              <a:ahLst/>
              <a:cxnLst/>
              <a:rect l="l" t="t" r="r" b="b"/>
              <a:pathLst>
                <a:path w="2109470" h="2109470">
                  <a:moveTo>
                    <a:pt x="0" y="1054466"/>
                  </a:moveTo>
                  <a:lnTo>
                    <a:pt x="1085" y="1006198"/>
                  </a:lnTo>
                  <a:lnTo>
                    <a:pt x="4309" y="958488"/>
                  </a:lnTo>
                  <a:lnTo>
                    <a:pt x="9626" y="911381"/>
                  </a:lnTo>
                  <a:lnTo>
                    <a:pt x="16988" y="864924"/>
                  </a:lnTo>
                  <a:lnTo>
                    <a:pt x="26351" y="819164"/>
                  </a:lnTo>
                  <a:lnTo>
                    <a:pt x="37666" y="774147"/>
                  </a:lnTo>
                  <a:lnTo>
                    <a:pt x="50888" y="729919"/>
                  </a:lnTo>
                  <a:lnTo>
                    <a:pt x="65970" y="686528"/>
                  </a:lnTo>
                  <a:lnTo>
                    <a:pt x="82865" y="644020"/>
                  </a:lnTo>
                  <a:lnTo>
                    <a:pt x="101527" y="602441"/>
                  </a:lnTo>
                  <a:lnTo>
                    <a:pt x="121909" y="561837"/>
                  </a:lnTo>
                  <a:lnTo>
                    <a:pt x="143965" y="522256"/>
                  </a:lnTo>
                  <a:lnTo>
                    <a:pt x="167648" y="483744"/>
                  </a:lnTo>
                  <a:lnTo>
                    <a:pt x="192912" y="446348"/>
                  </a:lnTo>
                  <a:lnTo>
                    <a:pt x="219711" y="410113"/>
                  </a:lnTo>
                  <a:lnTo>
                    <a:pt x="247997" y="375086"/>
                  </a:lnTo>
                  <a:lnTo>
                    <a:pt x="277724" y="341315"/>
                  </a:lnTo>
                  <a:lnTo>
                    <a:pt x="308845" y="308845"/>
                  </a:lnTo>
                  <a:lnTo>
                    <a:pt x="341315" y="277724"/>
                  </a:lnTo>
                  <a:lnTo>
                    <a:pt x="375086" y="247997"/>
                  </a:lnTo>
                  <a:lnTo>
                    <a:pt x="410113" y="219711"/>
                  </a:lnTo>
                  <a:lnTo>
                    <a:pt x="446348" y="192912"/>
                  </a:lnTo>
                  <a:lnTo>
                    <a:pt x="483744" y="167648"/>
                  </a:lnTo>
                  <a:lnTo>
                    <a:pt x="522256" y="143965"/>
                  </a:lnTo>
                  <a:lnTo>
                    <a:pt x="561837" y="121909"/>
                  </a:lnTo>
                  <a:lnTo>
                    <a:pt x="602441" y="101527"/>
                  </a:lnTo>
                  <a:lnTo>
                    <a:pt x="644020" y="82865"/>
                  </a:lnTo>
                  <a:lnTo>
                    <a:pt x="686528" y="65970"/>
                  </a:lnTo>
                  <a:lnTo>
                    <a:pt x="729919" y="50888"/>
                  </a:lnTo>
                  <a:lnTo>
                    <a:pt x="774147" y="37666"/>
                  </a:lnTo>
                  <a:lnTo>
                    <a:pt x="819164" y="26351"/>
                  </a:lnTo>
                  <a:lnTo>
                    <a:pt x="864924" y="16988"/>
                  </a:lnTo>
                  <a:lnTo>
                    <a:pt x="911381" y="9626"/>
                  </a:lnTo>
                  <a:lnTo>
                    <a:pt x="958488" y="4309"/>
                  </a:lnTo>
                  <a:lnTo>
                    <a:pt x="1006198" y="1085"/>
                  </a:lnTo>
                  <a:lnTo>
                    <a:pt x="1054466" y="0"/>
                  </a:lnTo>
                  <a:lnTo>
                    <a:pt x="1102733" y="1085"/>
                  </a:lnTo>
                  <a:lnTo>
                    <a:pt x="1150443" y="4309"/>
                  </a:lnTo>
                  <a:lnTo>
                    <a:pt x="1197550" y="9626"/>
                  </a:lnTo>
                  <a:lnTo>
                    <a:pt x="1244007" y="16988"/>
                  </a:lnTo>
                  <a:lnTo>
                    <a:pt x="1289767" y="26351"/>
                  </a:lnTo>
                  <a:lnTo>
                    <a:pt x="1334785" y="37666"/>
                  </a:lnTo>
                  <a:lnTo>
                    <a:pt x="1379012" y="50888"/>
                  </a:lnTo>
                  <a:lnTo>
                    <a:pt x="1422403" y="65970"/>
                  </a:lnTo>
                  <a:lnTo>
                    <a:pt x="1464911" y="82865"/>
                  </a:lnTo>
                  <a:lnTo>
                    <a:pt x="1506491" y="101527"/>
                  </a:lnTo>
                  <a:lnTo>
                    <a:pt x="1547094" y="121909"/>
                  </a:lnTo>
                  <a:lnTo>
                    <a:pt x="1586675" y="143965"/>
                  </a:lnTo>
                  <a:lnTo>
                    <a:pt x="1625187" y="167648"/>
                  </a:lnTo>
                  <a:lnTo>
                    <a:pt x="1662584" y="192912"/>
                  </a:lnTo>
                  <a:lnTo>
                    <a:pt x="1698818" y="219711"/>
                  </a:lnTo>
                  <a:lnTo>
                    <a:pt x="1733845" y="247997"/>
                  </a:lnTo>
                  <a:lnTo>
                    <a:pt x="1767616" y="277724"/>
                  </a:lnTo>
                  <a:lnTo>
                    <a:pt x="1800086" y="308845"/>
                  </a:lnTo>
                  <a:lnTo>
                    <a:pt x="1831207" y="341315"/>
                  </a:lnTo>
                  <a:lnTo>
                    <a:pt x="1860935" y="375086"/>
                  </a:lnTo>
                  <a:lnTo>
                    <a:pt x="1889220" y="410113"/>
                  </a:lnTo>
                  <a:lnTo>
                    <a:pt x="1916019" y="446348"/>
                  </a:lnTo>
                  <a:lnTo>
                    <a:pt x="1941283" y="483744"/>
                  </a:lnTo>
                  <a:lnTo>
                    <a:pt x="1964966" y="522256"/>
                  </a:lnTo>
                  <a:lnTo>
                    <a:pt x="1987022" y="561837"/>
                  </a:lnTo>
                  <a:lnTo>
                    <a:pt x="2007404" y="602441"/>
                  </a:lnTo>
                  <a:lnTo>
                    <a:pt x="2026066" y="644020"/>
                  </a:lnTo>
                  <a:lnTo>
                    <a:pt x="2042962" y="686528"/>
                  </a:lnTo>
                  <a:lnTo>
                    <a:pt x="2058043" y="729919"/>
                  </a:lnTo>
                  <a:lnTo>
                    <a:pt x="2071265" y="774147"/>
                  </a:lnTo>
                  <a:lnTo>
                    <a:pt x="2082580" y="819164"/>
                  </a:lnTo>
                  <a:lnTo>
                    <a:pt x="2091943" y="864924"/>
                  </a:lnTo>
                  <a:lnTo>
                    <a:pt x="2099306" y="911381"/>
                  </a:lnTo>
                  <a:lnTo>
                    <a:pt x="2104622" y="958488"/>
                  </a:lnTo>
                  <a:lnTo>
                    <a:pt x="2107846" y="1006198"/>
                  </a:lnTo>
                  <a:lnTo>
                    <a:pt x="2108932" y="1054466"/>
                  </a:lnTo>
                  <a:lnTo>
                    <a:pt x="2107846" y="1102733"/>
                  </a:lnTo>
                  <a:lnTo>
                    <a:pt x="2104622" y="1150443"/>
                  </a:lnTo>
                  <a:lnTo>
                    <a:pt x="2099306" y="1197550"/>
                  </a:lnTo>
                  <a:lnTo>
                    <a:pt x="2091943" y="1244007"/>
                  </a:lnTo>
                  <a:lnTo>
                    <a:pt x="2082580" y="1289767"/>
                  </a:lnTo>
                  <a:lnTo>
                    <a:pt x="2071265" y="1334785"/>
                  </a:lnTo>
                  <a:lnTo>
                    <a:pt x="2058043" y="1379012"/>
                  </a:lnTo>
                  <a:lnTo>
                    <a:pt x="2042962" y="1422403"/>
                  </a:lnTo>
                  <a:lnTo>
                    <a:pt x="2026066" y="1464911"/>
                  </a:lnTo>
                  <a:lnTo>
                    <a:pt x="2007404" y="1506491"/>
                  </a:lnTo>
                  <a:lnTo>
                    <a:pt x="1987022" y="1547094"/>
                  </a:lnTo>
                  <a:lnTo>
                    <a:pt x="1964966" y="1586675"/>
                  </a:lnTo>
                  <a:lnTo>
                    <a:pt x="1941283" y="1625187"/>
                  </a:lnTo>
                  <a:lnTo>
                    <a:pt x="1916019" y="1662584"/>
                  </a:lnTo>
                  <a:lnTo>
                    <a:pt x="1889220" y="1698818"/>
                  </a:lnTo>
                  <a:lnTo>
                    <a:pt x="1860935" y="1733845"/>
                  </a:lnTo>
                  <a:lnTo>
                    <a:pt x="1831207" y="1767616"/>
                  </a:lnTo>
                  <a:lnTo>
                    <a:pt x="1800086" y="1800086"/>
                  </a:lnTo>
                  <a:lnTo>
                    <a:pt x="1767616" y="1831207"/>
                  </a:lnTo>
                  <a:lnTo>
                    <a:pt x="1733845" y="1860935"/>
                  </a:lnTo>
                  <a:lnTo>
                    <a:pt x="1698818" y="1889220"/>
                  </a:lnTo>
                  <a:lnTo>
                    <a:pt x="1662584" y="1916019"/>
                  </a:lnTo>
                  <a:lnTo>
                    <a:pt x="1625187" y="1941283"/>
                  </a:lnTo>
                  <a:lnTo>
                    <a:pt x="1586675" y="1964966"/>
                  </a:lnTo>
                  <a:lnTo>
                    <a:pt x="1547094" y="1987022"/>
                  </a:lnTo>
                  <a:lnTo>
                    <a:pt x="1506491" y="2007404"/>
                  </a:lnTo>
                  <a:lnTo>
                    <a:pt x="1464911" y="2026066"/>
                  </a:lnTo>
                  <a:lnTo>
                    <a:pt x="1422403" y="2042962"/>
                  </a:lnTo>
                  <a:lnTo>
                    <a:pt x="1379012" y="2058043"/>
                  </a:lnTo>
                  <a:lnTo>
                    <a:pt x="1334785" y="2071265"/>
                  </a:lnTo>
                  <a:lnTo>
                    <a:pt x="1289767" y="2082580"/>
                  </a:lnTo>
                  <a:lnTo>
                    <a:pt x="1244007" y="2091943"/>
                  </a:lnTo>
                  <a:lnTo>
                    <a:pt x="1197550" y="2099306"/>
                  </a:lnTo>
                  <a:lnTo>
                    <a:pt x="1150443" y="2104622"/>
                  </a:lnTo>
                  <a:lnTo>
                    <a:pt x="1102733" y="2107846"/>
                  </a:lnTo>
                  <a:lnTo>
                    <a:pt x="1054466" y="2108932"/>
                  </a:lnTo>
                  <a:lnTo>
                    <a:pt x="1006198" y="2107846"/>
                  </a:lnTo>
                  <a:lnTo>
                    <a:pt x="958488" y="2104622"/>
                  </a:lnTo>
                  <a:lnTo>
                    <a:pt x="911381" y="2099306"/>
                  </a:lnTo>
                  <a:lnTo>
                    <a:pt x="864924" y="2091943"/>
                  </a:lnTo>
                  <a:lnTo>
                    <a:pt x="819164" y="2082580"/>
                  </a:lnTo>
                  <a:lnTo>
                    <a:pt x="774147" y="2071265"/>
                  </a:lnTo>
                  <a:lnTo>
                    <a:pt x="729919" y="2058043"/>
                  </a:lnTo>
                  <a:lnTo>
                    <a:pt x="686528" y="2042962"/>
                  </a:lnTo>
                  <a:lnTo>
                    <a:pt x="644020" y="2026066"/>
                  </a:lnTo>
                  <a:lnTo>
                    <a:pt x="602441" y="2007404"/>
                  </a:lnTo>
                  <a:lnTo>
                    <a:pt x="561837" y="1987022"/>
                  </a:lnTo>
                  <a:lnTo>
                    <a:pt x="522256" y="1964966"/>
                  </a:lnTo>
                  <a:lnTo>
                    <a:pt x="483744" y="1941283"/>
                  </a:lnTo>
                  <a:lnTo>
                    <a:pt x="446348" y="1916019"/>
                  </a:lnTo>
                  <a:lnTo>
                    <a:pt x="410113" y="1889220"/>
                  </a:lnTo>
                  <a:lnTo>
                    <a:pt x="375086" y="1860935"/>
                  </a:lnTo>
                  <a:lnTo>
                    <a:pt x="341315" y="1831207"/>
                  </a:lnTo>
                  <a:lnTo>
                    <a:pt x="308845" y="1800086"/>
                  </a:lnTo>
                  <a:lnTo>
                    <a:pt x="277724" y="1767616"/>
                  </a:lnTo>
                  <a:lnTo>
                    <a:pt x="247997" y="1733845"/>
                  </a:lnTo>
                  <a:lnTo>
                    <a:pt x="219711" y="1698818"/>
                  </a:lnTo>
                  <a:lnTo>
                    <a:pt x="192912" y="1662584"/>
                  </a:lnTo>
                  <a:lnTo>
                    <a:pt x="167648" y="1625187"/>
                  </a:lnTo>
                  <a:lnTo>
                    <a:pt x="143965" y="1586675"/>
                  </a:lnTo>
                  <a:lnTo>
                    <a:pt x="121909" y="1547094"/>
                  </a:lnTo>
                  <a:lnTo>
                    <a:pt x="101527" y="1506491"/>
                  </a:lnTo>
                  <a:lnTo>
                    <a:pt x="82865" y="1464911"/>
                  </a:lnTo>
                  <a:lnTo>
                    <a:pt x="65970" y="1422403"/>
                  </a:lnTo>
                  <a:lnTo>
                    <a:pt x="50888" y="1379012"/>
                  </a:lnTo>
                  <a:lnTo>
                    <a:pt x="37666" y="1334785"/>
                  </a:lnTo>
                  <a:lnTo>
                    <a:pt x="26351" y="1289767"/>
                  </a:lnTo>
                  <a:lnTo>
                    <a:pt x="16988" y="1244007"/>
                  </a:lnTo>
                  <a:lnTo>
                    <a:pt x="9626" y="1197550"/>
                  </a:lnTo>
                  <a:lnTo>
                    <a:pt x="4309" y="1150443"/>
                  </a:lnTo>
                  <a:lnTo>
                    <a:pt x="1085" y="1102733"/>
                  </a:lnTo>
                  <a:lnTo>
                    <a:pt x="0" y="1054466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941772" y="1741611"/>
              <a:ext cx="1799589" cy="1799589"/>
            </a:xfrm>
            <a:custGeom>
              <a:avLst/>
              <a:gdLst/>
              <a:ahLst/>
              <a:cxnLst/>
              <a:rect l="l" t="t" r="r" b="b"/>
              <a:pathLst>
                <a:path w="1799589" h="1799589">
                  <a:moveTo>
                    <a:pt x="899621" y="0"/>
                  </a:moveTo>
                  <a:lnTo>
                    <a:pt x="851843" y="1246"/>
                  </a:lnTo>
                  <a:lnTo>
                    <a:pt x="804714" y="4946"/>
                  </a:lnTo>
                  <a:lnTo>
                    <a:pt x="758297" y="11036"/>
                  </a:lnTo>
                  <a:lnTo>
                    <a:pt x="712655" y="19454"/>
                  </a:lnTo>
                  <a:lnTo>
                    <a:pt x="667848" y="30138"/>
                  </a:lnTo>
                  <a:lnTo>
                    <a:pt x="623939" y="43026"/>
                  </a:lnTo>
                  <a:lnTo>
                    <a:pt x="580991" y="58056"/>
                  </a:lnTo>
                  <a:lnTo>
                    <a:pt x="539065" y="75165"/>
                  </a:lnTo>
                  <a:lnTo>
                    <a:pt x="498224" y="94292"/>
                  </a:lnTo>
                  <a:lnTo>
                    <a:pt x="458530" y="115373"/>
                  </a:lnTo>
                  <a:lnTo>
                    <a:pt x="420045" y="138348"/>
                  </a:lnTo>
                  <a:lnTo>
                    <a:pt x="382832" y="163153"/>
                  </a:lnTo>
                  <a:lnTo>
                    <a:pt x="346951" y="189728"/>
                  </a:lnTo>
                  <a:lnTo>
                    <a:pt x="312467" y="218008"/>
                  </a:lnTo>
                  <a:lnTo>
                    <a:pt x="279440" y="247933"/>
                  </a:lnTo>
                  <a:lnTo>
                    <a:pt x="247933" y="279440"/>
                  </a:lnTo>
                  <a:lnTo>
                    <a:pt x="218008" y="312467"/>
                  </a:lnTo>
                  <a:lnTo>
                    <a:pt x="189727" y="346952"/>
                  </a:lnTo>
                  <a:lnTo>
                    <a:pt x="163153" y="382832"/>
                  </a:lnTo>
                  <a:lnTo>
                    <a:pt x="138348" y="420046"/>
                  </a:lnTo>
                  <a:lnTo>
                    <a:pt x="115373" y="458531"/>
                  </a:lnTo>
                  <a:lnTo>
                    <a:pt x="94292" y="498225"/>
                  </a:lnTo>
                  <a:lnTo>
                    <a:pt x="75165" y="539066"/>
                  </a:lnTo>
                  <a:lnTo>
                    <a:pt x="58056" y="580992"/>
                  </a:lnTo>
                  <a:lnTo>
                    <a:pt x="43026" y="623940"/>
                  </a:lnTo>
                  <a:lnTo>
                    <a:pt x="30138" y="667849"/>
                  </a:lnTo>
                  <a:lnTo>
                    <a:pt x="19454" y="712655"/>
                  </a:lnTo>
                  <a:lnTo>
                    <a:pt x="11036" y="758298"/>
                  </a:lnTo>
                  <a:lnTo>
                    <a:pt x="4946" y="804715"/>
                  </a:lnTo>
                  <a:lnTo>
                    <a:pt x="1246" y="851844"/>
                  </a:lnTo>
                  <a:lnTo>
                    <a:pt x="0" y="899622"/>
                  </a:lnTo>
                  <a:lnTo>
                    <a:pt x="1246" y="947400"/>
                  </a:lnTo>
                  <a:lnTo>
                    <a:pt x="4946" y="994528"/>
                  </a:lnTo>
                  <a:lnTo>
                    <a:pt x="11036" y="1040945"/>
                  </a:lnTo>
                  <a:lnTo>
                    <a:pt x="19454" y="1086588"/>
                  </a:lnTo>
                  <a:lnTo>
                    <a:pt x="30138" y="1131395"/>
                  </a:lnTo>
                  <a:lnTo>
                    <a:pt x="43026" y="1175303"/>
                  </a:lnTo>
                  <a:lnTo>
                    <a:pt x="58056" y="1218251"/>
                  </a:lnTo>
                  <a:lnTo>
                    <a:pt x="75165" y="1260177"/>
                  </a:lnTo>
                  <a:lnTo>
                    <a:pt x="94292" y="1301018"/>
                  </a:lnTo>
                  <a:lnTo>
                    <a:pt x="115373" y="1340712"/>
                  </a:lnTo>
                  <a:lnTo>
                    <a:pt x="138348" y="1379197"/>
                  </a:lnTo>
                  <a:lnTo>
                    <a:pt x="163153" y="1416411"/>
                  </a:lnTo>
                  <a:lnTo>
                    <a:pt x="189727" y="1452291"/>
                  </a:lnTo>
                  <a:lnTo>
                    <a:pt x="218008" y="1486776"/>
                  </a:lnTo>
                  <a:lnTo>
                    <a:pt x="247933" y="1519803"/>
                  </a:lnTo>
                  <a:lnTo>
                    <a:pt x="279440" y="1551310"/>
                  </a:lnTo>
                  <a:lnTo>
                    <a:pt x="312467" y="1581235"/>
                  </a:lnTo>
                  <a:lnTo>
                    <a:pt x="346951" y="1609516"/>
                  </a:lnTo>
                  <a:lnTo>
                    <a:pt x="382832" y="1636090"/>
                  </a:lnTo>
                  <a:lnTo>
                    <a:pt x="420045" y="1660895"/>
                  </a:lnTo>
                  <a:lnTo>
                    <a:pt x="458530" y="1683870"/>
                  </a:lnTo>
                  <a:lnTo>
                    <a:pt x="498224" y="1704952"/>
                  </a:lnTo>
                  <a:lnTo>
                    <a:pt x="539065" y="1724078"/>
                  </a:lnTo>
                  <a:lnTo>
                    <a:pt x="580991" y="1741188"/>
                  </a:lnTo>
                  <a:lnTo>
                    <a:pt x="623939" y="1756217"/>
                  </a:lnTo>
                  <a:lnTo>
                    <a:pt x="667848" y="1769105"/>
                  </a:lnTo>
                  <a:lnTo>
                    <a:pt x="712655" y="1779789"/>
                  </a:lnTo>
                  <a:lnTo>
                    <a:pt x="758297" y="1788208"/>
                  </a:lnTo>
                  <a:lnTo>
                    <a:pt x="804714" y="1794298"/>
                  </a:lnTo>
                  <a:lnTo>
                    <a:pt x="851843" y="1797997"/>
                  </a:lnTo>
                  <a:lnTo>
                    <a:pt x="899621" y="1799244"/>
                  </a:lnTo>
                  <a:lnTo>
                    <a:pt x="947399" y="1797997"/>
                  </a:lnTo>
                  <a:lnTo>
                    <a:pt x="994527" y="1794298"/>
                  </a:lnTo>
                  <a:lnTo>
                    <a:pt x="1040944" y="1788208"/>
                  </a:lnTo>
                  <a:lnTo>
                    <a:pt x="1086587" y="1779789"/>
                  </a:lnTo>
                  <a:lnTo>
                    <a:pt x="1131394" y="1769105"/>
                  </a:lnTo>
                  <a:lnTo>
                    <a:pt x="1175302" y="1756217"/>
                  </a:lnTo>
                  <a:lnTo>
                    <a:pt x="1218251" y="1741188"/>
                  </a:lnTo>
                  <a:lnTo>
                    <a:pt x="1260176" y="1724078"/>
                  </a:lnTo>
                  <a:lnTo>
                    <a:pt x="1301017" y="1704952"/>
                  </a:lnTo>
                  <a:lnTo>
                    <a:pt x="1340712" y="1683870"/>
                  </a:lnTo>
                  <a:lnTo>
                    <a:pt x="1379197" y="1660895"/>
                  </a:lnTo>
                  <a:lnTo>
                    <a:pt x="1416410" y="1636090"/>
                  </a:lnTo>
                  <a:lnTo>
                    <a:pt x="1452291" y="1609516"/>
                  </a:lnTo>
                  <a:lnTo>
                    <a:pt x="1486775" y="1581235"/>
                  </a:lnTo>
                  <a:lnTo>
                    <a:pt x="1519802" y="1551310"/>
                  </a:lnTo>
                  <a:lnTo>
                    <a:pt x="1551309" y="1519803"/>
                  </a:lnTo>
                  <a:lnTo>
                    <a:pt x="1581234" y="1486776"/>
                  </a:lnTo>
                  <a:lnTo>
                    <a:pt x="1609515" y="1452291"/>
                  </a:lnTo>
                  <a:lnTo>
                    <a:pt x="1636089" y="1416411"/>
                  </a:lnTo>
                  <a:lnTo>
                    <a:pt x="1660894" y="1379197"/>
                  </a:lnTo>
                  <a:lnTo>
                    <a:pt x="1683869" y="1340712"/>
                  </a:lnTo>
                  <a:lnTo>
                    <a:pt x="1704951" y="1301018"/>
                  </a:lnTo>
                  <a:lnTo>
                    <a:pt x="1724077" y="1260177"/>
                  </a:lnTo>
                  <a:lnTo>
                    <a:pt x="1741186" y="1218251"/>
                  </a:lnTo>
                  <a:lnTo>
                    <a:pt x="1756216" y="1175303"/>
                  </a:lnTo>
                  <a:lnTo>
                    <a:pt x="1769104" y="1131395"/>
                  </a:lnTo>
                  <a:lnTo>
                    <a:pt x="1779788" y="1086588"/>
                  </a:lnTo>
                  <a:lnTo>
                    <a:pt x="1788206" y="1040945"/>
                  </a:lnTo>
                  <a:lnTo>
                    <a:pt x="1794296" y="994528"/>
                  </a:lnTo>
                  <a:lnTo>
                    <a:pt x="1797996" y="947400"/>
                  </a:lnTo>
                  <a:lnTo>
                    <a:pt x="1799243" y="899622"/>
                  </a:lnTo>
                  <a:lnTo>
                    <a:pt x="1797996" y="851844"/>
                  </a:lnTo>
                  <a:lnTo>
                    <a:pt x="1794296" y="804715"/>
                  </a:lnTo>
                  <a:lnTo>
                    <a:pt x="1788206" y="758298"/>
                  </a:lnTo>
                  <a:lnTo>
                    <a:pt x="1779788" y="712655"/>
                  </a:lnTo>
                  <a:lnTo>
                    <a:pt x="1769104" y="667849"/>
                  </a:lnTo>
                  <a:lnTo>
                    <a:pt x="1756216" y="623940"/>
                  </a:lnTo>
                  <a:lnTo>
                    <a:pt x="1741186" y="580992"/>
                  </a:lnTo>
                  <a:lnTo>
                    <a:pt x="1724077" y="539066"/>
                  </a:lnTo>
                  <a:lnTo>
                    <a:pt x="1704951" y="498225"/>
                  </a:lnTo>
                  <a:lnTo>
                    <a:pt x="1683869" y="458531"/>
                  </a:lnTo>
                  <a:lnTo>
                    <a:pt x="1660894" y="420046"/>
                  </a:lnTo>
                  <a:lnTo>
                    <a:pt x="1636089" y="382832"/>
                  </a:lnTo>
                  <a:lnTo>
                    <a:pt x="1609515" y="346952"/>
                  </a:lnTo>
                  <a:lnTo>
                    <a:pt x="1581234" y="312467"/>
                  </a:lnTo>
                  <a:lnTo>
                    <a:pt x="1551309" y="279440"/>
                  </a:lnTo>
                  <a:lnTo>
                    <a:pt x="1519802" y="247933"/>
                  </a:lnTo>
                  <a:lnTo>
                    <a:pt x="1486775" y="218008"/>
                  </a:lnTo>
                  <a:lnTo>
                    <a:pt x="1452291" y="189728"/>
                  </a:lnTo>
                  <a:lnTo>
                    <a:pt x="1416410" y="163153"/>
                  </a:lnTo>
                  <a:lnTo>
                    <a:pt x="1379197" y="138348"/>
                  </a:lnTo>
                  <a:lnTo>
                    <a:pt x="1340712" y="115373"/>
                  </a:lnTo>
                  <a:lnTo>
                    <a:pt x="1301017" y="94292"/>
                  </a:lnTo>
                  <a:lnTo>
                    <a:pt x="1260176" y="75165"/>
                  </a:lnTo>
                  <a:lnTo>
                    <a:pt x="1218251" y="58056"/>
                  </a:lnTo>
                  <a:lnTo>
                    <a:pt x="1175302" y="43026"/>
                  </a:lnTo>
                  <a:lnTo>
                    <a:pt x="1131394" y="30138"/>
                  </a:lnTo>
                  <a:lnTo>
                    <a:pt x="1086587" y="19454"/>
                  </a:lnTo>
                  <a:lnTo>
                    <a:pt x="1040944" y="11036"/>
                  </a:lnTo>
                  <a:lnTo>
                    <a:pt x="994527" y="4946"/>
                  </a:lnTo>
                  <a:lnTo>
                    <a:pt x="947399" y="1246"/>
                  </a:lnTo>
                  <a:lnTo>
                    <a:pt x="899621" y="0"/>
                  </a:lnTo>
                  <a:close/>
                </a:path>
              </a:pathLst>
            </a:custGeom>
            <a:solidFill>
              <a:srgbClr val="575757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7987896" y="1580418"/>
            <a:ext cx="2122170" cy="2122170"/>
            <a:chOff x="7987896" y="1580418"/>
            <a:chExt cx="2122170" cy="2122170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4605" y="1687127"/>
              <a:ext cx="1908213" cy="1908211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994246" y="1586768"/>
              <a:ext cx="2109470" cy="2109470"/>
            </a:xfrm>
            <a:custGeom>
              <a:avLst/>
              <a:gdLst/>
              <a:ahLst/>
              <a:cxnLst/>
              <a:rect l="l" t="t" r="r" b="b"/>
              <a:pathLst>
                <a:path w="2109470" h="2109470">
                  <a:moveTo>
                    <a:pt x="0" y="1054466"/>
                  </a:moveTo>
                  <a:lnTo>
                    <a:pt x="1085" y="1006198"/>
                  </a:lnTo>
                  <a:lnTo>
                    <a:pt x="4309" y="958488"/>
                  </a:lnTo>
                  <a:lnTo>
                    <a:pt x="9626" y="911381"/>
                  </a:lnTo>
                  <a:lnTo>
                    <a:pt x="16988" y="864924"/>
                  </a:lnTo>
                  <a:lnTo>
                    <a:pt x="26351" y="819164"/>
                  </a:lnTo>
                  <a:lnTo>
                    <a:pt x="37666" y="774147"/>
                  </a:lnTo>
                  <a:lnTo>
                    <a:pt x="50888" y="729919"/>
                  </a:lnTo>
                  <a:lnTo>
                    <a:pt x="65970" y="686528"/>
                  </a:lnTo>
                  <a:lnTo>
                    <a:pt x="82865" y="644020"/>
                  </a:lnTo>
                  <a:lnTo>
                    <a:pt x="101527" y="602441"/>
                  </a:lnTo>
                  <a:lnTo>
                    <a:pt x="121909" y="561837"/>
                  </a:lnTo>
                  <a:lnTo>
                    <a:pt x="143965" y="522256"/>
                  </a:lnTo>
                  <a:lnTo>
                    <a:pt x="167648" y="483744"/>
                  </a:lnTo>
                  <a:lnTo>
                    <a:pt x="192912" y="446348"/>
                  </a:lnTo>
                  <a:lnTo>
                    <a:pt x="219711" y="410113"/>
                  </a:lnTo>
                  <a:lnTo>
                    <a:pt x="247997" y="375086"/>
                  </a:lnTo>
                  <a:lnTo>
                    <a:pt x="277724" y="341315"/>
                  </a:lnTo>
                  <a:lnTo>
                    <a:pt x="308845" y="308845"/>
                  </a:lnTo>
                  <a:lnTo>
                    <a:pt x="341315" y="277724"/>
                  </a:lnTo>
                  <a:lnTo>
                    <a:pt x="375086" y="247997"/>
                  </a:lnTo>
                  <a:lnTo>
                    <a:pt x="410113" y="219711"/>
                  </a:lnTo>
                  <a:lnTo>
                    <a:pt x="446348" y="192912"/>
                  </a:lnTo>
                  <a:lnTo>
                    <a:pt x="483744" y="167648"/>
                  </a:lnTo>
                  <a:lnTo>
                    <a:pt x="522256" y="143965"/>
                  </a:lnTo>
                  <a:lnTo>
                    <a:pt x="561837" y="121909"/>
                  </a:lnTo>
                  <a:lnTo>
                    <a:pt x="602441" y="101527"/>
                  </a:lnTo>
                  <a:lnTo>
                    <a:pt x="644020" y="82865"/>
                  </a:lnTo>
                  <a:lnTo>
                    <a:pt x="686528" y="65970"/>
                  </a:lnTo>
                  <a:lnTo>
                    <a:pt x="729919" y="50888"/>
                  </a:lnTo>
                  <a:lnTo>
                    <a:pt x="774147" y="37666"/>
                  </a:lnTo>
                  <a:lnTo>
                    <a:pt x="819164" y="26351"/>
                  </a:lnTo>
                  <a:lnTo>
                    <a:pt x="864924" y="16988"/>
                  </a:lnTo>
                  <a:lnTo>
                    <a:pt x="911381" y="9626"/>
                  </a:lnTo>
                  <a:lnTo>
                    <a:pt x="958488" y="4309"/>
                  </a:lnTo>
                  <a:lnTo>
                    <a:pt x="1006198" y="1085"/>
                  </a:lnTo>
                  <a:lnTo>
                    <a:pt x="1054466" y="0"/>
                  </a:lnTo>
                  <a:lnTo>
                    <a:pt x="1102733" y="1085"/>
                  </a:lnTo>
                  <a:lnTo>
                    <a:pt x="1150443" y="4309"/>
                  </a:lnTo>
                  <a:lnTo>
                    <a:pt x="1197550" y="9626"/>
                  </a:lnTo>
                  <a:lnTo>
                    <a:pt x="1244007" y="16988"/>
                  </a:lnTo>
                  <a:lnTo>
                    <a:pt x="1289767" y="26351"/>
                  </a:lnTo>
                  <a:lnTo>
                    <a:pt x="1334785" y="37666"/>
                  </a:lnTo>
                  <a:lnTo>
                    <a:pt x="1379012" y="50888"/>
                  </a:lnTo>
                  <a:lnTo>
                    <a:pt x="1422403" y="65970"/>
                  </a:lnTo>
                  <a:lnTo>
                    <a:pt x="1464911" y="82865"/>
                  </a:lnTo>
                  <a:lnTo>
                    <a:pt x="1506491" y="101527"/>
                  </a:lnTo>
                  <a:lnTo>
                    <a:pt x="1547094" y="121909"/>
                  </a:lnTo>
                  <a:lnTo>
                    <a:pt x="1586675" y="143965"/>
                  </a:lnTo>
                  <a:lnTo>
                    <a:pt x="1625187" y="167648"/>
                  </a:lnTo>
                  <a:lnTo>
                    <a:pt x="1662584" y="192912"/>
                  </a:lnTo>
                  <a:lnTo>
                    <a:pt x="1698818" y="219711"/>
                  </a:lnTo>
                  <a:lnTo>
                    <a:pt x="1733845" y="247997"/>
                  </a:lnTo>
                  <a:lnTo>
                    <a:pt x="1767616" y="277724"/>
                  </a:lnTo>
                  <a:lnTo>
                    <a:pt x="1800086" y="308845"/>
                  </a:lnTo>
                  <a:lnTo>
                    <a:pt x="1831207" y="341315"/>
                  </a:lnTo>
                  <a:lnTo>
                    <a:pt x="1860935" y="375086"/>
                  </a:lnTo>
                  <a:lnTo>
                    <a:pt x="1889220" y="410113"/>
                  </a:lnTo>
                  <a:lnTo>
                    <a:pt x="1916019" y="446348"/>
                  </a:lnTo>
                  <a:lnTo>
                    <a:pt x="1941283" y="483744"/>
                  </a:lnTo>
                  <a:lnTo>
                    <a:pt x="1964966" y="522256"/>
                  </a:lnTo>
                  <a:lnTo>
                    <a:pt x="1987022" y="561837"/>
                  </a:lnTo>
                  <a:lnTo>
                    <a:pt x="2007404" y="602441"/>
                  </a:lnTo>
                  <a:lnTo>
                    <a:pt x="2026066" y="644020"/>
                  </a:lnTo>
                  <a:lnTo>
                    <a:pt x="2042962" y="686528"/>
                  </a:lnTo>
                  <a:lnTo>
                    <a:pt x="2058043" y="729919"/>
                  </a:lnTo>
                  <a:lnTo>
                    <a:pt x="2071265" y="774147"/>
                  </a:lnTo>
                  <a:lnTo>
                    <a:pt x="2082580" y="819164"/>
                  </a:lnTo>
                  <a:lnTo>
                    <a:pt x="2091943" y="864924"/>
                  </a:lnTo>
                  <a:lnTo>
                    <a:pt x="2099306" y="911381"/>
                  </a:lnTo>
                  <a:lnTo>
                    <a:pt x="2104622" y="958488"/>
                  </a:lnTo>
                  <a:lnTo>
                    <a:pt x="2107846" y="1006198"/>
                  </a:lnTo>
                  <a:lnTo>
                    <a:pt x="2108932" y="1054466"/>
                  </a:lnTo>
                  <a:lnTo>
                    <a:pt x="2107846" y="1102733"/>
                  </a:lnTo>
                  <a:lnTo>
                    <a:pt x="2104622" y="1150443"/>
                  </a:lnTo>
                  <a:lnTo>
                    <a:pt x="2099306" y="1197550"/>
                  </a:lnTo>
                  <a:lnTo>
                    <a:pt x="2091943" y="1244007"/>
                  </a:lnTo>
                  <a:lnTo>
                    <a:pt x="2082580" y="1289767"/>
                  </a:lnTo>
                  <a:lnTo>
                    <a:pt x="2071265" y="1334785"/>
                  </a:lnTo>
                  <a:lnTo>
                    <a:pt x="2058043" y="1379012"/>
                  </a:lnTo>
                  <a:lnTo>
                    <a:pt x="2042962" y="1422403"/>
                  </a:lnTo>
                  <a:lnTo>
                    <a:pt x="2026066" y="1464911"/>
                  </a:lnTo>
                  <a:lnTo>
                    <a:pt x="2007404" y="1506491"/>
                  </a:lnTo>
                  <a:lnTo>
                    <a:pt x="1987022" y="1547094"/>
                  </a:lnTo>
                  <a:lnTo>
                    <a:pt x="1964966" y="1586675"/>
                  </a:lnTo>
                  <a:lnTo>
                    <a:pt x="1941283" y="1625187"/>
                  </a:lnTo>
                  <a:lnTo>
                    <a:pt x="1916019" y="1662584"/>
                  </a:lnTo>
                  <a:lnTo>
                    <a:pt x="1889220" y="1698818"/>
                  </a:lnTo>
                  <a:lnTo>
                    <a:pt x="1860935" y="1733845"/>
                  </a:lnTo>
                  <a:lnTo>
                    <a:pt x="1831207" y="1767616"/>
                  </a:lnTo>
                  <a:lnTo>
                    <a:pt x="1800086" y="1800086"/>
                  </a:lnTo>
                  <a:lnTo>
                    <a:pt x="1767616" y="1831207"/>
                  </a:lnTo>
                  <a:lnTo>
                    <a:pt x="1733845" y="1860935"/>
                  </a:lnTo>
                  <a:lnTo>
                    <a:pt x="1698818" y="1889220"/>
                  </a:lnTo>
                  <a:lnTo>
                    <a:pt x="1662584" y="1916019"/>
                  </a:lnTo>
                  <a:lnTo>
                    <a:pt x="1625187" y="1941283"/>
                  </a:lnTo>
                  <a:lnTo>
                    <a:pt x="1586675" y="1964966"/>
                  </a:lnTo>
                  <a:lnTo>
                    <a:pt x="1547094" y="1987022"/>
                  </a:lnTo>
                  <a:lnTo>
                    <a:pt x="1506491" y="2007404"/>
                  </a:lnTo>
                  <a:lnTo>
                    <a:pt x="1464911" y="2026066"/>
                  </a:lnTo>
                  <a:lnTo>
                    <a:pt x="1422403" y="2042962"/>
                  </a:lnTo>
                  <a:lnTo>
                    <a:pt x="1379012" y="2058043"/>
                  </a:lnTo>
                  <a:lnTo>
                    <a:pt x="1334785" y="2071265"/>
                  </a:lnTo>
                  <a:lnTo>
                    <a:pt x="1289767" y="2082580"/>
                  </a:lnTo>
                  <a:lnTo>
                    <a:pt x="1244007" y="2091943"/>
                  </a:lnTo>
                  <a:lnTo>
                    <a:pt x="1197550" y="2099306"/>
                  </a:lnTo>
                  <a:lnTo>
                    <a:pt x="1150443" y="2104622"/>
                  </a:lnTo>
                  <a:lnTo>
                    <a:pt x="1102733" y="2107846"/>
                  </a:lnTo>
                  <a:lnTo>
                    <a:pt x="1054466" y="2108932"/>
                  </a:lnTo>
                  <a:lnTo>
                    <a:pt x="1006198" y="2107846"/>
                  </a:lnTo>
                  <a:lnTo>
                    <a:pt x="958488" y="2104622"/>
                  </a:lnTo>
                  <a:lnTo>
                    <a:pt x="911381" y="2099306"/>
                  </a:lnTo>
                  <a:lnTo>
                    <a:pt x="864924" y="2091943"/>
                  </a:lnTo>
                  <a:lnTo>
                    <a:pt x="819164" y="2082580"/>
                  </a:lnTo>
                  <a:lnTo>
                    <a:pt x="774147" y="2071265"/>
                  </a:lnTo>
                  <a:lnTo>
                    <a:pt x="729919" y="2058043"/>
                  </a:lnTo>
                  <a:lnTo>
                    <a:pt x="686528" y="2042962"/>
                  </a:lnTo>
                  <a:lnTo>
                    <a:pt x="644020" y="2026066"/>
                  </a:lnTo>
                  <a:lnTo>
                    <a:pt x="602441" y="2007404"/>
                  </a:lnTo>
                  <a:lnTo>
                    <a:pt x="561837" y="1987022"/>
                  </a:lnTo>
                  <a:lnTo>
                    <a:pt x="522256" y="1964966"/>
                  </a:lnTo>
                  <a:lnTo>
                    <a:pt x="483744" y="1941283"/>
                  </a:lnTo>
                  <a:lnTo>
                    <a:pt x="446348" y="1916019"/>
                  </a:lnTo>
                  <a:lnTo>
                    <a:pt x="410113" y="1889220"/>
                  </a:lnTo>
                  <a:lnTo>
                    <a:pt x="375086" y="1860935"/>
                  </a:lnTo>
                  <a:lnTo>
                    <a:pt x="341315" y="1831207"/>
                  </a:lnTo>
                  <a:lnTo>
                    <a:pt x="308845" y="1800086"/>
                  </a:lnTo>
                  <a:lnTo>
                    <a:pt x="277724" y="1767616"/>
                  </a:lnTo>
                  <a:lnTo>
                    <a:pt x="247997" y="1733845"/>
                  </a:lnTo>
                  <a:lnTo>
                    <a:pt x="219711" y="1698818"/>
                  </a:lnTo>
                  <a:lnTo>
                    <a:pt x="192912" y="1662584"/>
                  </a:lnTo>
                  <a:lnTo>
                    <a:pt x="167648" y="1625187"/>
                  </a:lnTo>
                  <a:lnTo>
                    <a:pt x="143965" y="1586675"/>
                  </a:lnTo>
                  <a:lnTo>
                    <a:pt x="121909" y="1547094"/>
                  </a:lnTo>
                  <a:lnTo>
                    <a:pt x="101527" y="1506491"/>
                  </a:lnTo>
                  <a:lnTo>
                    <a:pt x="82865" y="1464911"/>
                  </a:lnTo>
                  <a:lnTo>
                    <a:pt x="65970" y="1422403"/>
                  </a:lnTo>
                  <a:lnTo>
                    <a:pt x="50888" y="1379012"/>
                  </a:lnTo>
                  <a:lnTo>
                    <a:pt x="37666" y="1334785"/>
                  </a:lnTo>
                  <a:lnTo>
                    <a:pt x="26351" y="1289767"/>
                  </a:lnTo>
                  <a:lnTo>
                    <a:pt x="16988" y="1244007"/>
                  </a:lnTo>
                  <a:lnTo>
                    <a:pt x="9626" y="1197550"/>
                  </a:lnTo>
                  <a:lnTo>
                    <a:pt x="4309" y="1150443"/>
                  </a:lnTo>
                  <a:lnTo>
                    <a:pt x="1085" y="1102733"/>
                  </a:lnTo>
                  <a:lnTo>
                    <a:pt x="0" y="1054466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149090" y="1741611"/>
              <a:ext cx="1799589" cy="1799589"/>
            </a:xfrm>
            <a:custGeom>
              <a:avLst/>
              <a:gdLst/>
              <a:ahLst/>
              <a:cxnLst/>
              <a:rect l="l" t="t" r="r" b="b"/>
              <a:pathLst>
                <a:path w="1799590" h="1799589">
                  <a:moveTo>
                    <a:pt x="899622" y="0"/>
                  </a:moveTo>
                  <a:lnTo>
                    <a:pt x="851844" y="1246"/>
                  </a:lnTo>
                  <a:lnTo>
                    <a:pt x="804715" y="4946"/>
                  </a:lnTo>
                  <a:lnTo>
                    <a:pt x="758298" y="11036"/>
                  </a:lnTo>
                  <a:lnTo>
                    <a:pt x="712655" y="19454"/>
                  </a:lnTo>
                  <a:lnTo>
                    <a:pt x="667849" y="30138"/>
                  </a:lnTo>
                  <a:lnTo>
                    <a:pt x="623940" y="43026"/>
                  </a:lnTo>
                  <a:lnTo>
                    <a:pt x="580992" y="58056"/>
                  </a:lnTo>
                  <a:lnTo>
                    <a:pt x="539066" y="75165"/>
                  </a:lnTo>
                  <a:lnTo>
                    <a:pt x="498225" y="94292"/>
                  </a:lnTo>
                  <a:lnTo>
                    <a:pt x="458531" y="115373"/>
                  </a:lnTo>
                  <a:lnTo>
                    <a:pt x="420046" y="138348"/>
                  </a:lnTo>
                  <a:lnTo>
                    <a:pt x="382832" y="163153"/>
                  </a:lnTo>
                  <a:lnTo>
                    <a:pt x="346952" y="189728"/>
                  </a:lnTo>
                  <a:lnTo>
                    <a:pt x="312467" y="218008"/>
                  </a:lnTo>
                  <a:lnTo>
                    <a:pt x="279440" y="247933"/>
                  </a:lnTo>
                  <a:lnTo>
                    <a:pt x="247933" y="279440"/>
                  </a:lnTo>
                  <a:lnTo>
                    <a:pt x="218008" y="312467"/>
                  </a:lnTo>
                  <a:lnTo>
                    <a:pt x="189728" y="346952"/>
                  </a:lnTo>
                  <a:lnTo>
                    <a:pt x="163153" y="382832"/>
                  </a:lnTo>
                  <a:lnTo>
                    <a:pt x="138348" y="420046"/>
                  </a:lnTo>
                  <a:lnTo>
                    <a:pt x="115373" y="458531"/>
                  </a:lnTo>
                  <a:lnTo>
                    <a:pt x="94292" y="498225"/>
                  </a:lnTo>
                  <a:lnTo>
                    <a:pt x="75165" y="539066"/>
                  </a:lnTo>
                  <a:lnTo>
                    <a:pt x="58056" y="580992"/>
                  </a:lnTo>
                  <a:lnTo>
                    <a:pt x="43026" y="623940"/>
                  </a:lnTo>
                  <a:lnTo>
                    <a:pt x="30138" y="667849"/>
                  </a:lnTo>
                  <a:lnTo>
                    <a:pt x="19454" y="712655"/>
                  </a:lnTo>
                  <a:lnTo>
                    <a:pt x="11036" y="758298"/>
                  </a:lnTo>
                  <a:lnTo>
                    <a:pt x="4946" y="804715"/>
                  </a:lnTo>
                  <a:lnTo>
                    <a:pt x="1246" y="851844"/>
                  </a:lnTo>
                  <a:lnTo>
                    <a:pt x="0" y="899622"/>
                  </a:lnTo>
                  <a:lnTo>
                    <a:pt x="1246" y="947400"/>
                  </a:lnTo>
                  <a:lnTo>
                    <a:pt x="4946" y="994528"/>
                  </a:lnTo>
                  <a:lnTo>
                    <a:pt x="11036" y="1040945"/>
                  </a:lnTo>
                  <a:lnTo>
                    <a:pt x="19454" y="1086588"/>
                  </a:lnTo>
                  <a:lnTo>
                    <a:pt x="30138" y="1131395"/>
                  </a:lnTo>
                  <a:lnTo>
                    <a:pt x="43026" y="1175303"/>
                  </a:lnTo>
                  <a:lnTo>
                    <a:pt x="58056" y="1218251"/>
                  </a:lnTo>
                  <a:lnTo>
                    <a:pt x="75165" y="1260177"/>
                  </a:lnTo>
                  <a:lnTo>
                    <a:pt x="94292" y="1301018"/>
                  </a:lnTo>
                  <a:lnTo>
                    <a:pt x="115373" y="1340712"/>
                  </a:lnTo>
                  <a:lnTo>
                    <a:pt x="138348" y="1379197"/>
                  </a:lnTo>
                  <a:lnTo>
                    <a:pt x="163153" y="1416411"/>
                  </a:lnTo>
                  <a:lnTo>
                    <a:pt x="189728" y="1452291"/>
                  </a:lnTo>
                  <a:lnTo>
                    <a:pt x="218008" y="1486776"/>
                  </a:lnTo>
                  <a:lnTo>
                    <a:pt x="247933" y="1519803"/>
                  </a:lnTo>
                  <a:lnTo>
                    <a:pt x="279440" y="1551310"/>
                  </a:lnTo>
                  <a:lnTo>
                    <a:pt x="312467" y="1581235"/>
                  </a:lnTo>
                  <a:lnTo>
                    <a:pt x="346952" y="1609516"/>
                  </a:lnTo>
                  <a:lnTo>
                    <a:pt x="382832" y="1636090"/>
                  </a:lnTo>
                  <a:lnTo>
                    <a:pt x="420046" y="1660895"/>
                  </a:lnTo>
                  <a:lnTo>
                    <a:pt x="458531" y="1683870"/>
                  </a:lnTo>
                  <a:lnTo>
                    <a:pt x="498225" y="1704952"/>
                  </a:lnTo>
                  <a:lnTo>
                    <a:pt x="539066" y="1724078"/>
                  </a:lnTo>
                  <a:lnTo>
                    <a:pt x="580992" y="1741188"/>
                  </a:lnTo>
                  <a:lnTo>
                    <a:pt x="623940" y="1756217"/>
                  </a:lnTo>
                  <a:lnTo>
                    <a:pt x="667849" y="1769105"/>
                  </a:lnTo>
                  <a:lnTo>
                    <a:pt x="712655" y="1779789"/>
                  </a:lnTo>
                  <a:lnTo>
                    <a:pt x="758298" y="1788208"/>
                  </a:lnTo>
                  <a:lnTo>
                    <a:pt x="804715" y="1794298"/>
                  </a:lnTo>
                  <a:lnTo>
                    <a:pt x="851844" y="1797997"/>
                  </a:lnTo>
                  <a:lnTo>
                    <a:pt x="899622" y="1799244"/>
                  </a:lnTo>
                  <a:lnTo>
                    <a:pt x="947400" y="1797997"/>
                  </a:lnTo>
                  <a:lnTo>
                    <a:pt x="994528" y="1794298"/>
                  </a:lnTo>
                  <a:lnTo>
                    <a:pt x="1040945" y="1788208"/>
                  </a:lnTo>
                  <a:lnTo>
                    <a:pt x="1086588" y="1779789"/>
                  </a:lnTo>
                  <a:lnTo>
                    <a:pt x="1131395" y="1769105"/>
                  </a:lnTo>
                  <a:lnTo>
                    <a:pt x="1175303" y="1756217"/>
                  </a:lnTo>
                  <a:lnTo>
                    <a:pt x="1218251" y="1741188"/>
                  </a:lnTo>
                  <a:lnTo>
                    <a:pt x="1260177" y="1724078"/>
                  </a:lnTo>
                  <a:lnTo>
                    <a:pt x="1301018" y="1704952"/>
                  </a:lnTo>
                  <a:lnTo>
                    <a:pt x="1340712" y="1683870"/>
                  </a:lnTo>
                  <a:lnTo>
                    <a:pt x="1379197" y="1660895"/>
                  </a:lnTo>
                  <a:lnTo>
                    <a:pt x="1416411" y="1636090"/>
                  </a:lnTo>
                  <a:lnTo>
                    <a:pt x="1452291" y="1609516"/>
                  </a:lnTo>
                  <a:lnTo>
                    <a:pt x="1486776" y="1581235"/>
                  </a:lnTo>
                  <a:lnTo>
                    <a:pt x="1519803" y="1551310"/>
                  </a:lnTo>
                  <a:lnTo>
                    <a:pt x="1551310" y="1519803"/>
                  </a:lnTo>
                  <a:lnTo>
                    <a:pt x="1581235" y="1486776"/>
                  </a:lnTo>
                  <a:lnTo>
                    <a:pt x="1609516" y="1452291"/>
                  </a:lnTo>
                  <a:lnTo>
                    <a:pt x="1636090" y="1416411"/>
                  </a:lnTo>
                  <a:lnTo>
                    <a:pt x="1660895" y="1379197"/>
                  </a:lnTo>
                  <a:lnTo>
                    <a:pt x="1683870" y="1340712"/>
                  </a:lnTo>
                  <a:lnTo>
                    <a:pt x="1704952" y="1301018"/>
                  </a:lnTo>
                  <a:lnTo>
                    <a:pt x="1724078" y="1260177"/>
                  </a:lnTo>
                  <a:lnTo>
                    <a:pt x="1741188" y="1218251"/>
                  </a:lnTo>
                  <a:lnTo>
                    <a:pt x="1756217" y="1175303"/>
                  </a:lnTo>
                  <a:lnTo>
                    <a:pt x="1769105" y="1131395"/>
                  </a:lnTo>
                  <a:lnTo>
                    <a:pt x="1779789" y="1086588"/>
                  </a:lnTo>
                  <a:lnTo>
                    <a:pt x="1788208" y="1040945"/>
                  </a:lnTo>
                  <a:lnTo>
                    <a:pt x="1794298" y="994528"/>
                  </a:lnTo>
                  <a:lnTo>
                    <a:pt x="1797997" y="947400"/>
                  </a:lnTo>
                  <a:lnTo>
                    <a:pt x="1799244" y="899622"/>
                  </a:lnTo>
                  <a:lnTo>
                    <a:pt x="1797997" y="851844"/>
                  </a:lnTo>
                  <a:lnTo>
                    <a:pt x="1794298" y="804715"/>
                  </a:lnTo>
                  <a:lnTo>
                    <a:pt x="1788208" y="758298"/>
                  </a:lnTo>
                  <a:lnTo>
                    <a:pt x="1779789" y="712655"/>
                  </a:lnTo>
                  <a:lnTo>
                    <a:pt x="1769105" y="667849"/>
                  </a:lnTo>
                  <a:lnTo>
                    <a:pt x="1756217" y="623940"/>
                  </a:lnTo>
                  <a:lnTo>
                    <a:pt x="1741188" y="580992"/>
                  </a:lnTo>
                  <a:lnTo>
                    <a:pt x="1724078" y="539066"/>
                  </a:lnTo>
                  <a:lnTo>
                    <a:pt x="1704952" y="498225"/>
                  </a:lnTo>
                  <a:lnTo>
                    <a:pt x="1683870" y="458531"/>
                  </a:lnTo>
                  <a:lnTo>
                    <a:pt x="1660895" y="420046"/>
                  </a:lnTo>
                  <a:lnTo>
                    <a:pt x="1636090" y="382832"/>
                  </a:lnTo>
                  <a:lnTo>
                    <a:pt x="1609516" y="346952"/>
                  </a:lnTo>
                  <a:lnTo>
                    <a:pt x="1581235" y="312467"/>
                  </a:lnTo>
                  <a:lnTo>
                    <a:pt x="1551310" y="279440"/>
                  </a:lnTo>
                  <a:lnTo>
                    <a:pt x="1519803" y="247933"/>
                  </a:lnTo>
                  <a:lnTo>
                    <a:pt x="1486776" y="218008"/>
                  </a:lnTo>
                  <a:lnTo>
                    <a:pt x="1452291" y="189728"/>
                  </a:lnTo>
                  <a:lnTo>
                    <a:pt x="1416411" y="163153"/>
                  </a:lnTo>
                  <a:lnTo>
                    <a:pt x="1379197" y="138348"/>
                  </a:lnTo>
                  <a:lnTo>
                    <a:pt x="1340712" y="115373"/>
                  </a:lnTo>
                  <a:lnTo>
                    <a:pt x="1301018" y="94292"/>
                  </a:lnTo>
                  <a:lnTo>
                    <a:pt x="1260177" y="75165"/>
                  </a:lnTo>
                  <a:lnTo>
                    <a:pt x="1218251" y="58056"/>
                  </a:lnTo>
                  <a:lnTo>
                    <a:pt x="1175303" y="43026"/>
                  </a:lnTo>
                  <a:lnTo>
                    <a:pt x="1131395" y="30138"/>
                  </a:lnTo>
                  <a:lnTo>
                    <a:pt x="1086588" y="19454"/>
                  </a:lnTo>
                  <a:lnTo>
                    <a:pt x="1040945" y="11036"/>
                  </a:lnTo>
                  <a:lnTo>
                    <a:pt x="994528" y="4946"/>
                  </a:lnTo>
                  <a:lnTo>
                    <a:pt x="947400" y="1246"/>
                  </a:lnTo>
                  <a:lnTo>
                    <a:pt x="899622" y="0"/>
                  </a:lnTo>
                  <a:close/>
                </a:path>
              </a:pathLst>
            </a:custGeom>
            <a:solidFill>
              <a:srgbClr val="575757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Tencent</a:t>
            </a:r>
            <a:r>
              <a:rPr dirty="0" spc="-80"/>
              <a:t> </a:t>
            </a:r>
            <a:r>
              <a:rPr dirty="0"/>
              <a:t>x</a:t>
            </a:r>
            <a:r>
              <a:rPr dirty="0" spc="-85"/>
              <a:t> </a:t>
            </a:r>
            <a:r>
              <a:rPr dirty="0"/>
              <a:t>BCG</a:t>
            </a:r>
            <a:r>
              <a:rPr dirty="0" spc="-75"/>
              <a:t> </a:t>
            </a:r>
            <a:r>
              <a:rPr dirty="0"/>
              <a:t>luxury</a:t>
            </a:r>
            <a:r>
              <a:rPr dirty="0" spc="-85"/>
              <a:t> </a:t>
            </a:r>
            <a:r>
              <a:rPr dirty="0"/>
              <a:t>consumer</a:t>
            </a:r>
            <a:r>
              <a:rPr dirty="0" spc="-75"/>
              <a:t> </a:t>
            </a:r>
            <a:r>
              <a:rPr dirty="0"/>
              <a:t>insight</a:t>
            </a:r>
            <a:r>
              <a:rPr dirty="0" spc="-80"/>
              <a:t> </a:t>
            </a:r>
            <a:r>
              <a:rPr dirty="0" spc="-10"/>
              <a:t>study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4354507" y="2316114"/>
            <a:ext cx="974725" cy="60960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27965" marR="5080" indent="-215900">
              <a:lnSpc>
                <a:spcPts val="2200"/>
              </a:lnSpc>
              <a:spcBef>
                <a:spcPts val="340"/>
              </a:spcBef>
            </a:pPr>
            <a:r>
              <a:rPr dirty="0" sz="2000" spc="-45" b="1">
                <a:solidFill>
                  <a:srgbClr val="FFFFFF"/>
                </a:solidFill>
                <a:latin typeface="Trebuchet MS"/>
                <a:cs typeface="Trebuchet MS"/>
              </a:rPr>
              <a:t>Tencent </a:t>
            </a:r>
            <a:r>
              <a:rPr dirty="0" sz="2000" spc="-2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444669" y="2316114"/>
            <a:ext cx="1209040" cy="60960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12725" marR="5080" indent="-200025">
              <a:lnSpc>
                <a:spcPts val="2200"/>
              </a:lnSpc>
              <a:spcBef>
                <a:spcPts val="340"/>
              </a:spcBef>
            </a:pP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Consumer survey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247574" y="4041681"/>
            <a:ext cx="11887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Tencent</a:t>
            </a:r>
            <a:r>
              <a:rPr dirty="0" sz="1600" spc="-6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DMP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33427" y="4768949"/>
            <a:ext cx="301625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1.8mn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Chinese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luxury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consumers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(customized</a:t>
            </a:r>
            <a:r>
              <a:rPr dirty="0" sz="16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BCG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x</a:t>
            </a:r>
            <a:r>
              <a:rPr dirty="0" sz="1600" spc="-6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Tencent</a:t>
            </a:r>
            <a:r>
              <a:rPr dirty="0" sz="16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tags)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643626" y="5740055"/>
            <a:ext cx="23952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Luxury</a:t>
            </a:r>
            <a:r>
              <a:rPr dirty="0" sz="1600" spc="-5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consumer</a:t>
            </a:r>
            <a:r>
              <a:rPr dirty="0" sz="16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profiling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118312" y="4041681"/>
            <a:ext cx="3861435" cy="19678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Tencent</a:t>
            </a:r>
            <a:r>
              <a:rPr dirty="0" sz="16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platform</a:t>
            </a:r>
            <a:r>
              <a:rPr dirty="0" sz="16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users’</a:t>
            </a:r>
            <a:r>
              <a:rPr dirty="0" sz="1600" spc="-9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survey</a:t>
            </a:r>
            <a:r>
              <a:rPr dirty="0" sz="16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responses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Trebuchet MS"/>
              <a:cs typeface="Trebuchet MS"/>
            </a:endParaRPr>
          </a:p>
          <a:p>
            <a:pPr algn="ctr">
              <a:lnSpc>
                <a:spcPts val="1910"/>
              </a:lnSpc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2620</a:t>
            </a:r>
            <a:r>
              <a:rPr dirty="0" sz="16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consumers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ts val="1910"/>
              </a:lnSpc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(luxury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buyers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in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past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12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months)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Luxury</a:t>
            </a:r>
            <a:r>
              <a:rPr dirty="0" sz="16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touchpoints</a:t>
            </a:r>
            <a:r>
              <a:rPr dirty="0" sz="16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and</a:t>
            </a:r>
            <a:r>
              <a:rPr dirty="0" sz="16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purchase</a:t>
            </a:r>
            <a:r>
              <a:rPr dirty="0" sz="16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pathway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0" y="4594545"/>
            <a:ext cx="11512550" cy="12700"/>
          </a:xfrm>
          <a:custGeom>
            <a:avLst/>
            <a:gdLst/>
            <a:ahLst/>
            <a:cxnLst/>
            <a:rect l="l" t="t" r="r" b="b"/>
            <a:pathLst>
              <a:path w="11512550" h="12700">
                <a:moveTo>
                  <a:pt x="11509707" y="1"/>
                </a:moveTo>
                <a:lnTo>
                  <a:pt x="11464594" y="1"/>
                </a:lnTo>
                <a:lnTo>
                  <a:pt x="11461751" y="2843"/>
                </a:lnTo>
                <a:lnTo>
                  <a:pt x="11461751" y="9857"/>
                </a:lnTo>
                <a:lnTo>
                  <a:pt x="11464594" y="12701"/>
                </a:lnTo>
                <a:lnTo>
                  <a:pt x="11509707" y="12701"/>
                </a:lnTo>
                <a:lnTo>
                  <a:pt x="11512551" y="9857"/>
                </a:lnTo>
                <a:lnTo>
                  <a:pt x="11512551" y="2843"/>
                </a:lnTo>
                <a:lnTo>
                  <a:pt x="11509707" y="1"/>
                </a:lnTo>
                <a:close/>
              </a:path>
              <a:path w="11512550" h="12700">
                <a:moveTo>
                  <a:pt x="11420807" y="1"/>
                </a:moveTo>
                <a:lnTo>
                  <a:pt x="11375694" y="1"/>
                </a:lnTo>
                <a:lnTo>
                  <a:pt x="11372851" y="2843"/>
                </a:lnTo>
                <a:lnTo>
                  <a:pt x="11372851" y="9857"/>
                </a:lnTo>
                <a:lnTo>
                  <a:pt x="11375694" y="12701"/>
                </a:lnTo>
                <a:lnTo>
                  <a:pt x="11420807" y="12701"/>
                </a:lnTo>
                <a:lnTo>
                  <a:pt x="11423651" y="9857"/>
                </a:lnTo>
                <a:lnTo>
                  <a:pt x="11423651" y="2843"/>
                </a:lnTo>
                <a:lnTo>
                  <a:pt x="11420807" y="1"/>
                </a:lnTo>
                <a:close/>
              </a:path>
              <a:path w="11512550" h="12700">
                <a:moveTo>
                  <a:pt x="11331907" y="1"/>
                </a:moveTo>
                <a:lnTo>
                  <a:pt x="11286794" y="1"/>
                </a:lnTo>
                <a:lnTo>
                  <a:pt x="11283951" y="2843"/>
                </a:lnTo>
                <a:lnTo>
                  <a:pt x="11283951" y="9857"/>
                </a:lnTo>
                <a:lnTo>
                  <a:pt x="11286794" y="12701"/>
                </a:lnTo>
                <a:lnTo>
                  <a:pt x="11331907" y="12701"/>
                </a:lnTo>
                <a:lnTo>
                  <a:pt x="11334751" y="9857"/>
                </a:lnTo>
                <a:lnTo>
                  <a:pt x="11334751" y="2843"/>
                </a:lnTo>
                <a:lnTo>
                  <a:pt x="11331907" y="1"/>
                </a:lnTo>
                <a:close/>
              </a:path>
              <a:path w="11512550" h="12700">
                <a:moveTo>
                  <a:pt x="11243007" y="1"/>
                </a:moveTo>
                <a:lnTo>
                  <a:pt x="11197894" y="1"/>
                </a:lnTo>
                <a:lnTo>
                  <a:pt x="11195051" y="2843"/>
                </a:lnTo>
                <a:lnTo>
                  <a:pt x="11195051" y="9857"/>
                </a:lnTo>
                <a:lnTo>
                  <a:pt x="11197894" y="12701"/>
                </a:lnTo>
                <a:lnTo>
                  <a:pt x="11243007" y="12701"/>
                </a:lnTo>
                <a:lnTo>
                  <a:pt x="11245851" y="9857"/>
                </a:lnTo>
                <a:lnTo>
                  <a:pt x="11245851" y="2843"/>
                </a:lnTo>
                <a:lnTo>
                  <a:pt x="11243007" y="1"/>
                </a:lnTo>
                <a:close/>
              </a:path>
              <a:path w="11512550" h="12700">
                <a:moveTo>
                  <a:pt x="11154107" y="1"/>
                </a:moveTo>
                <a:lnTo>
                  <a:pt x="11108993" y="1"/>
                </a:lnTo>
                <a:lnTo>
                  <a:pt x="11106151" y="2843"/>
                </a:lnTo>
                <a:lnTo>
                  <a:pt x="11106151" y="9857"/>
                </a:lnTo>
                <a:lnTo>
                  <a:pt x="11108993" y="12701"/>
                </a:lnTo>
                <a:lnTo>
                  <a:pt x="11154107" y="12701"/>
                </a:lnTo>
                <a:lnTo>
                  <a:pt x="11156951" y="9857"/>
                </a:lnTo>
                <a:lnTo>
                  <a:pt x="11156951" y="2843"/>
                </a:lnTo>
                <a:lnTo>
                  <a:pt x="11154107" y="1"/>
                </a:lnTo>
                <a:close/>
              </a:path>
              <a:path w="11512550" h="12700">
                <a:moveTo>
                  <a:pt x="11065207" y="1"/>
                </a:moveTo>
                <a:lnTo>
                  <a:pt x="11020093" y="1"/>
                </a:lnTo>
                <a:lnTo>
                  <a:pt x="11017251" y="2843"/>
                </a:lnTo>
                <a:lnTo>
                  <a:pt x="11017251" y="9857"/>
                </a:lnTo>
                <a:lnTo>
                  <a:pt x="11020093" y="12701"/>
                </a:lnTo>
                <a:lnTo>
                  <a:pt x="11065207" y="12701"/>
                </a:lnTo>
                <a:lnTo>
                  <a:pt x="11068051" y="9857"/>
                </a:lnTo>
                <a:lnTo>
                  <a:pt x="11068051" y="2843"/>
                </a:lnTo>
                <a:lnTo>
                  <a:pt x="11065207" y="1"/>
                </a:lnTo>
                <a:close/>
              </a:path>
              <a:path w="11512550" h="12700">
                <a:moveTo>
                  <a:pt x="10976307" y="1"/>
                </a:moveTo>
                <a:lnTo>
                  <a:pt x="10931193" y="1"/>
                </a:lnTo>
                <a:lnTo>
                  <a:pt x="10928351" y="2843"/>
                </a:lnTo>
                <a:lnTo>
                  <a:pt x="10928351" y="9857"/>
                </a:lnTo>
                <a:lnTo>
                  <a:pt x="10931193" y="12701"/>
                </a:lnTo>
                <a:lnTo>
                  <a:pt x="10976307" y="12701"/>
                </a:lnTo>
                <a:lnTo>
                  <a:pt x="10979151" y="9857"/>
                </a:lnTo>
                <a:lnTo>
                  <a:pt x="10979151" y="2843"/>
                </a:lnTo>
                <a:lnTo>
                  <a:pt x="10976307" y="1"/>
                </a:lnTo>
                <a:close/>
              </a:path>
              <a:path w="11512550" h="12700">
                <a:moveTo>
                  <a:pt x="10887407" y="1"/>
                </a:moveTo>
                <a:lnTo>
                  <a:pt x="10842293" y="1"/>
                </a:lnTo>
                <a:lnTo>
                  <a:pt x="10839451" y="2843"/>
                </a:lnTo>
                <a:lnTo>
                  <a:pt x="10839451" y="9857"/>
                </a:lnTo>
                <a:lnTo>
                  <a:pt x="10842293" y="12701"/>
                </a:lnTo>
                <a:lnTo>
                  <a:pt x="10887407" y="12701"/>
                </a:lnTo>
                <a:lnTo>
                  <a:pt x="10890251" y="9857"/>
                </a:lnTo>
                <a:lnTo>
                  <a:pt x="10890251" y="2843"/>
                </a:lnTo>
                <a:lnTo>
                  <a:pt x="10887407" y="1"/>
                </a:lnTo>
                <a:close/>
              </a:path>
              <a:path w="11512550" h="12700">
                <a:moveTo>
                  <a:pt x="10798507" y="1"/>
                </a:moveTo>
                <a:lnTo>
                  <a:pt x="10753393" y="1"/>
                </a:lnTo>
                <a:lnTo>
                  <a:pt x="10750551" y="2843"/>
                </a:lnTo>
                <a:lnTo>
                  <a:pt x="10750551" y="9857"/>
                </a:lnTo>
                <a:lnTo>
                  <a:pt x="10753393" y="12701"/>
                </a:lnTo>
                <a:lnTo>
                  <a:pt x="10798507" y="12701"/>
                </a:lnTo>
                <a:lnTo>
                  <a:pt x="10801351" y="9857"/>
                </a:lnTo>
                <a:lnTo>
                  <a:pt x="10801351" y="2843"/>
                </a:lnTo>
                <a:lnTo>
                  <a:pt x="10798507" y="1"/>
                </a:lnTo>
                <a:close/>
              </a:path>
              <a:path w="11512550" h="12700">
                <a:moveTo>
                  <a:pt x="10709607" y="1"/>
                </a:moveTo>
                <a:lnTo>
                  <a:pt x="10664493" y="1"/>
                </a:lnTo>
                <a:lnTo>
                  <a:pt x="10661651" y="2843"/>
                </a:lnTo>
                <a:lnTo>
                  <a:pt x="10661651" y="9857"/>
                </a:lnTo>
                <a:lnTo>
                  <a:pt x="10664493" y="12701"/>
                </a:lnTo>
                <a:lnTo>
                  <a:pt x="10709607" y="12701"/>
                </a:lnTo>
                <a:lnTo>
                  <a:pt x="10712451" y="9857"/>
                </a:lnTo>
                <a:lnTo>
                  <a:pt x="10712451" y="2843"/>
                </a:lnTo>
                <a:lnTo>
                  <a:pt x="10709607" y="1"/>
                </a:lnTo>
                <a:close/>
              </a:path>
              <a:path w="11512550" h="12700">
                <a:moveTo>
                  <a:pt x="10620707" y="1"/>
                </a:moveTo>
                <a:lnTo>
                  <a:pt x="10575593" y="1"/>
                </a:lnTo>
                <a:lnTo>
                  <a:pt x="10572751" y="2843"/>
                </a:lnTo>
                <a:lnTo>
                  <a:pt x="10572751" y="9857"/>
                </a:lnTo>
                <a:lnTo>
                  <a:pt x="10575593" y="12701"/>
                </a:lnTo>
                <a:lnTo>
                  <a:pt x="10620707" y="12701"/>
                </a:lnTo>
                <a:lnTo>
                  <a:pt x="10623551" y="9857"/>
                </a:lnTo>
                <a:lnTo>
                  <a:pt x="10623551" y="2843"/>
                </a:lnTo>
                <a:lnTo>
                  <a:pt x="10620707" y="1"/>
                </a:lnTo>
                <a:close/>
              </a:path>
              <a:path w="11512550" h="12700">
                <a:moveTo>
                  <a:pt x="10531807" y="1"/>
                </a:moveTo>
                <a:lnTo>
                  <a:pt x="10486693" y="1"/>
                </a:lnTo>
                <a:lnTo>
                  <a:pt x="10483851" y="2843"/>
                </a:lnTo>
                <a:lnTo>
                  <a:pt x="10483851" y="9857"/>
                </a:lnTo>
                <a:lnTo>
                  <a:pt x="10486693" y="12701"/>
                </a:lnTo>
                <a:lnTo>
                  <a:pt x="10531807" y="12701"/>
                </a:lnTo>
                <a:lnTo>
                  <a:pt x="10534651" y="9857"/>
                </a:lnTo>
                <a:lnTo>
                  <a:pt x="10534651" y="2843"/>
                </a:lnTo>
                <a:lnTo>
                  <a:pt x="10531807" y="1"/>
                </a:lnTo>
                <a:close/>
              </a:path>
              <a:path w="11512550" h="12700">
                <a:moveTo>
                  <a:pt x="10442907" y="1"/>
                </a:moveTo>
                <a:lnTo>
                  <a:pt x="10397793" y="1"/>
                </a:lnTo>
                <a:lnTo>
                  <a:pt x="10394951" y="2843"/>
                </a:lnTo>
                <a:lnTo>
                  <a:pt x="10394951" y="9857"/>
                </a:lnTo>
                <a:lnTo>
                  <a:pt x="10397793" y="12701"/>
                </a:lnTo>
                <a:lnTo>
                  <a:pt x="10442907" y="12701"/>
                </a:lnTo>
                <a:lnTo>
                  <a:pt x="10445751" y="9857"/>
                </a:lnTo>
                <a:lnTo>
                  <a:pt x="10445751" y="2843"/>
                </a:lnTo>
                <a:lnTo>
                  <a:pt x="10442907" y="1"/>
                </a:lnTo>
                <a:close/>
              </a:path>
              <a:path w="11512550" h="12700">
                <a:moveTo>
                  <a:pt x="10354007" y="1"/>
                </a:moveTo>
                <a:lnTo>
                  <a:pt x="10308893" y="1"/>
                </a:lnTo>
                <a:lnTo>
                  <a:pt x="10306051" y="2843"/>
                </a:lnTo>
                <a:lnTo>
                  <a:pt x="10306051" y="9857"/>
                </a:lnTo>
                <a:lnTo>
                  <a:pt x="10308893" y="12701"/>
                </a:lnTo>
                <a:lnTo>
                  <a:pt x="10354007" y="12701"/>
                </a:lnTo>
                <a:lnTo>
                  <a:pt x="10356851" y="9857"/>
                </a:lnTo>
                <a:lnTo>
                  <a:pt x="10356851" y="2843"/>
                </a:lnTo>
                <a:lnTo>
                  <a:pt x="10354007" y="1"/>
                </a:lnTo>
                <a:close/>
              </a:path>
              <a:path w="11512550" h="12700">
                <a:moveTo>
                  <a:pt x="10265107" y="1"/>
                </a:moveTo>
                <a:lnTo>
                  <a:pt x="10219993" y="1"/>
                </a:lnTo>
                <a:lnTo>
                  <a:pt x="10217151" y="2843"/>
                </a:lnTo>
                <a:lnTo>
                  <a:pt x="10217151" y="9857"/>
                </a:lnTo>
                <a:lnTo>
                  <a:pt x="10219993" y="12701"/>
                </a:lnTo>
                <a:lnTo>
                  <a:pt x="10265107" y="12701"/>
                </a:lnTo>
                <a:lnTo>
                  <a:pt x="10267951" y="9857"/>
                </a:lnTo>
                <a:lnTo>
                  <a:pt x="10267951" y="2843"/>
                </a:lnTo>
                <a:lnTo>
                  <a:pt x="10265107" y="1"/>
                </a:lnTo>
                <a:close/>
              </a:path>
              <a:path w="11512550" h="12700">
                <a:moveTo>
                  <a:pt x="10176207" y="1"/>
                </a:moveTo>
                <a:lnTo>
                  <a:pt x="10131093" y="1"/>
                </a:lnTo>
                <a:lnTo>
                  <a:pt x="10128251" y="2843"/>
                </a:lnTo>
                <a:lnTo>
                  <a:pt x="10128251" y="9857"/>
                </a:lnTo>
                <a:lnTo>
                  <a:pt x="10131093" y="12701"/>
                </a:lnTo>
                <a:lnTo>
                  <a:pt x="10176207" y="12701"/>
                </a:lnTo>
                <a:lnTo>
                  <a:pt x="10179051" y="9857"/>
                </a:lnTo>
                <a:lnTo>
                  <a:pt x="10179051" y="2843"/>
                </a:lnTo>
                <a:lnTo>
                  <a:pt x="10176207" y="1"/>
                </a:lnTo>
                <a:close/>
              </a:path>
              <a:path w="11512550" h="12700">
                <a:moveTo>
                  <a:pt x="10087307" y="1"/>
                </a:moveTo>
                <a:lnTo>
                  <a:pt x="10042193" y="1"/>
                </a:lnTo>
                <a:lnTo>
                  <a:pt x="10039351" y="2843"/>
                </a:lnTo>
                <a:lnTo>
                  <a:pt x="10039351" y="9857"/>
                </a:lnTo>
                <a:lnTo>
                  <a:pt x="10042193" y="12701"/>
                </a:lnTo>
                <a:lnTo>
                  <a:pt x="10087307" y="12701"/>
                </a:lnTo>
                <a:lnTo>
                  <a:pt x="10090151" y="9857"/>
                </a:lnTo>
                <a:lnTo>
                  <a:pt x="10090151" y="2843"/>
                </a:lnTo>
                <a:lnTo>
                  <a:pt x="10087307" y="1"/>
                </a:lnTo>
                <a:close/>
              </a:path>
              <a:path w="11512550" h="12700">
                <a:moveTo>
                  <a:pt x="9998407" y="1"/>
                </a:moveTo>
                <a:lnTo>
                  <a:pt x="9953293" y="1"/>
                </a:lnTo>
                <a:lnTo>
                  <a:pt x="9950451" y="2843"/>
                </a:lnTo>
                <a:lnTo>
                  <a:pt x="9950451" y="9857"/>
                </a:lnTo>
                <a:lnTo>
                  <a:pt x="9953293" y="12701"/>
                </a:lnTo>
                <a:lnTo>
                  <a:pt x="9998407" y="12701"/>
                </a:lnTo>
                <a:lnTo>
                  <a:pt x="10001251" y="9857"/>
                </a:lnTo>
                <a:lnTo>
                  <a:pt x="10001251" y="2843"/>
                </a:lnTo>
                <a:lnTo>
                  <a:pt x="9998407" y="1"/>
                </a:lnTo>
                <a:close/>
              </a:path>
              <a:path w="11512550" h="12700">
                <a:moveTo>
                  <a:pt x="9909507" y="1"/>
                </a:moveTo>
                <a:lnTo>
                  <a:pt x="9864393" y="1"/>
                </a:lnTo>
                <a:lnTo>
                  <a:pt x="9861551" y="2843"/>
                </a:lnTo>
                <a:lnTo>
                  <a:pt x="9861551" y="9857"/>
                </a:lnTo>
                <a:lnTo>
                  <a:pt x="9864393" y="12701"/>
                </a:lnTo>
                <a:lnTo>
                  <a:pt x="9909507" y="12701"/>
                </a:lnTo>
                <a:lnTo>
                  <a:pt x="9912351" y="9857"/>
                </a:lnTo>
                <a:lnTo>
                  <a:pt x="9912351" y="2843"/>
                </a:lnTo>
                <a:lnTo>
                  <a:pt x="9909507" y="1"/>
                </a:lnTo>
                <a:close/>
              </a:path>
              <a:path w="11512550" h="12700">
                <a:moveTo>
                  <a:pt x="9820607" y="1"/>
                </a:moveTo>
                <a:lnTo>
                  <a:pt x="9775493" y="1"/>
                </a:lnTo>
                <a:lnTo>
                  <a:pt x="9772651" y="2843"/>
                </a:lnTo>
                <a:lnTo>
                  <a:pt x="9772651" y="9857"/>
                </a:lnTo>
                <a:lnTo>
                  <a:pt x="9775493" y="12701"/>
                </a:lnTo>
                <a:lnTo>
                  <a:pt x="9820607" y="12701"/>
                </a:lnTo>
                <a:lnTo>
                  <a:pt x="9823451" y="9857"/>
                </a:lnTo>
                <a:lnTo>
                  <a:pt x="9823451" y="2843"/>
                </a:lnTo>
                <a:lnTo>
                  <a:pt x="9820607" y="1"/>
                </a:lnTo>
                <a:close/>
              </a:path>
              <a:path w="11512550" h="12700">
                <a:moveTo>
                  <a:pt x="9731707" y="1"/>
                </a:moveTo>
                <a:lnTo>
                  <a:pt x="9686593" y="1"/>
                </a:lnTo>
                <a:lnTo>
                  <a:pt x="9683751" y="2843"/>
                </a:lnTo>
                <a:lnTo>
                  <a:pt x="9683751" y="9857"/>
                </a:lnTo>
                <a:lnTo>
                  <a:pt x="9686593" y="12701"/>
                </a:lnTo>
                <a:lnTo>
                  <a:pt x="9731707" y="12701"/>
                </a:lnTo>
                <a:lnTo>
                  <a:pt x="9734551" y="9857"/>
                </a:lnTo>
                <a:lnTo>
                  <a:pt x="9734551" y="2843"/>
                </a:lnTo>
                <a:lnTo>
                  <a:pt x="9731707" y="1"/>
                </a:lnTo>
                <a:close/>
              </a:path>
              <a:path w="11512550" h="12700">
                <a:moveTo>
                  <a:pt x="9642807" y="1"/>
                </a:moveTo>
                <a:lnTo>
                  <a:pt x="9597693" y="1"/>
                </a:lnTo>
                <a:lnTo>
                  <a:pt x="9594851" y="2843"/>
                </a:lnTo>
                <a:lnTo>
                  <a:pt x="9594851" y="9857"/>
                </a:lnTo>
                <a:lnTo>
                  <a:pt x="9597693" y="12701"/>
                </a:lnTo>
                <a:lnTo>
                  <a:pt x="9642807" y="12701"/>
                </a:lnTo>
                <a:lnTo>
                  <a:pt x="9645651" y="9857"/>
                </a:lnTo>
                <a:lnTo>
                  <a:pt x="9645651" y="2843"/>
                </a:lnTo>
                <a:lnTo>
                  <a:pt x="9642807" y="1"/>
                </a:lnTo>
                <a:close/>
              </a:path>
              <a:path w="11512550" h="12700">
                <a:moveTo>
                  <a:pt x="9553907" y="1"/>
                </a:moveTo>
                <a:lnTo>
                  <a:pt x="9508793" y="1"/>
                </a:lnTo>
                <a:lnTo>
                  <a:pt x="9505951" y="2843"/>
                </a:lnTo>
                <a:lnTo>
                  <a:pt x="9505951" y="9857"/>
                </a:lnTo>
                <a:lnTo>
                  <a:pt x="9508793" y="12701"/>
                </a:lnTo>
                <a:lnTo>
                  <a:pt x="9553907" y="12701"/>
                </a:lnTo>
                <a:lnTo>
                  <a:pt x="9556751" y="9857"/>
                </a:lnTo>
                <a:lnTo>
                  <a:pt x="9556751" y="2843"/>
                </a:lnTo>
                <a:lnTo>
                  <a:pt x="9553907" y="1"/>
                </a:lnTo>
                <a:close/>
              </a:path>
              <a:path w="11512550" h="12700">
                <a:moveTo>
                  <a:pt x="9465007" y="1"/>
                </a:moveTo>
                <a:lnTo>
                  <a:pt x="9419893" y="1"/>
                </a:lnTo>
                <a:lnTo>
                  <a:pt x="9417051" y="2843"/>
                </a:lnTo>
                <a:lnTo>
                  <a:pt x="9417051" y="9857"/>
                </a:lnTo>
                <a:lnTo>
                  <a:pt x="9419893" y="12701"/>
                </a:lnTo>
                <a:lnTo>
                  <a:pt x="9465007" y="12701"/>
                </a:lnTo>
                <a:lnTo>
                  <a:pt x="9467851" y="9857"/>
                </a:lnTo>
                <a:lnTo>
                  <a:pt x="9467851" y="2843"/>
                </a:lnTo>
                <a:lnTo>
                  <a:pt x="9465007" y="1"/>
                </a:lnTo>
                <a:close/>
              </a:path>
              <a:path w="11512550" h="12700">
                <a:moveTo>
                  <a:pt x="9376107" y="1"/>
                </a:moveTo>
                <a:lnTo>
                  <a:pt x="9330993" y="1"/>
                </a:lnTo>
                <a:lnTo>
                  <a:pt x="9328151" y="2843"/>
                </a:lnTo>
                <a:lnTo>
                  <a:pt x="9328151" y="9857"/>
                </a:lnTo>
                <a:lnTo>
                  <a:pt x="9330993" y="12701"/>
                </a:lnTo>
                <a:lnTo>
                  <a:pt x="9376107" y="12701"/>
                </a:lnTo>
                <a:lnTo>
                  <a:pt x="9378951" y="9857"/>
                </a:lnTo>
                <a:lnTo>
                  <a:pt x="9378951" y="2843"/>
                </a:lnTo>
                <a:lnTo>
                  <a:pt x="9376107" y="1"/>
                </a:lnTo>
                <a:close/>
              </a:path>
              <a:path w="11512550" h="12700">
                <a:moveTo>
                  <a:pt x="9287207" y="1"/>
                </a:moveTo>
                <a:lnTo>
                  <a:pt x="9242093" y="1"/>
                </a:lnTo>
                <a:lnTo>
                  <a:pt x="9239251" y="2843"/>
                </a:lnTo>
                <a:lnTo>
                  <a:pt x="9239251" y="9857"/>
                </a:lnTo>
                <a:lnTo>
                  <a:pt x="9242093" y="12701"/>
                </a:lnTo>
                <a:lnTo>
                  <a:pt x="9287207" y="12701"/>
                </a:lnTo>
                <a:lnTo>
                  <a:pt x="9290051" y="9857"/>
                </a:lnTo>
                <a:lnTo>
                  <a:pt x="9290051" y="2843"/>
                </a:lnTo>
                <a:lnTo>
                  <a:pt x="9287207" y="1"/>
                </a:lnTo>
                <a:close/>
              </a:path>
              <a:path w="11512550" h="12700">
                <a:moveTo>
                  <a:pt x="9198307" y="1"/>
                </a:moveTo>
                <a:lnTo>
                  <a:pt x="9153193" y="1"/>
                </a:lnTo>
                <a:lnTo>
                  <a:pt x="9150351" y="2843"/>
                </a:lnTo>
                <a:lnTo>
                  <a:pt x="9150351" y="9857"/>
                </a:lnTo>
                <a:lnTo>
                  <a:pt x="9153193" y="12701"/>
                </a:lnTo>
                <a:lnTo>
                  <a:pt x="9198307" y="12701"/>
                </a:lnTo>
                <a:lnTo>
                  <a:pt x="9201151" y="9857"/>
                </a:lnTo>
                <a:lnTo>
                  <a:pt x="9201151" y="2843"/>
                </a:lnTo>
                <a:lnTo>
                  <a:pt x="9198307" y="1"/>
                </a:lnTo>
                <a:close/>
              </a:path>
              <a:path w="11512550" h="12700">
                <a:moveTo>
                  <a:pt x="9109407" y="1"/>
                </a:moveTo>
                <a:lnTo>
                  <a:pt x="9064293" y="1"/>
                </a:lnTo>
                <a:lnTo>
                  <a:pt x="9061451" y="2843"/>
                </a:lnTo>
                <a:lnTo>
                  <a:pt x="9061451" y="9857"/>
                </a:lnTo>
                <a:lnTo>
                  <a:pt x="9064293" y="12701"/>
                </a:lnTo>
                <a:lnTo>
                  <a:pt x="9109407" y="12701"/>
                </a:lnTo>
                <a:lnTo>
                  <a:pt x="9112251" y="9857"/>
                </a:lnTo>
                <a:lnTo>
                  <a:pt x="9112251" y="2843"/>
                </a:lnTo>
                <a:lnTo>
                  <a:pt x="9109407" y="1"/>
                </a:lnTo>
                <a:close/>
              </a:path>
              <a:path w="11512550" h="12700">
                <a:moveTo>
                  <a:pt x="9020507" y="1"/>
                </a:moveTo>
                <a:lnTo>
                  <a:pt x="8975393" y="1"/>
                </a:lnTo>
                <a:lnTo>
                  <a:pt x="8972551" y="2843"/>
                </a:lnTo>
                <a:lnTo>
                  <a:pt x="8972551" y="9857"/>
                </a:lnTo>
                <a:lnTo>
                  <a:pt x="8975393" y="12701"/>
                </a:lnTo>
                <a:lnTo>
                  <a:pt x="9020507" y="12701"/>
                </a:lnTo>
                <a:lnTo>
                  <a:pt x="9023351" y="9857"/>
                </a:lnTo>
                <a:lnTo>
                  <a:pt x="9023351" y="2843"/>
                </a:lnTo>
                <a:lnTo>
                  <a:pt x="9020507" y="1"/>
                </a:lnTo>
                <a:close/>
              </a:path>
              <a:path w="11512550" h="12700">
                <a:moveTo>
                  <a:pt x="8931607" y="1"/>
                </a:moveTo>
                <a:lnTo>
                  <a:pt x="8886493" y="1"/>
                </a:lnTo>
                <a:lnTo>
                  <a:pt x="8883651" y="2843"/>
                </a:lnTo>
                <a:lnTo>
                  <a:pt x="8883651" y="9857"/>
                </a:lnTo>
                <a:lnTo>
                  <a:pt x="8886493" y="12701"/>
                </a:lnTo>
                <a:lnTo>
                  <a:pt x="8931607" y="12701"/>
                </a:lnTo>
                <a:lnTo>
                  <a:pt x="8934451" y="9857"/>
                </a:lnTo>
                <a:lnTo>
                  <a:pt x="8934451" y="2843"/>
                </a:lnTo>
                <a:lnTo>
                  <a:pt x="8931607" y="1"/>
                </a:lnTo>
                <a:close/>
              </a:path>
              <a:path w="11512550" h="12700">
                <a:moveTo>
                  <a:pt x="8842707" y="1"/>
                </a:moveTo>
                <a:lnTo>
                  <a:pt x="8797593" y="1"/>
                </a:lnTo>
                <a:lnTo>
                  <a:pt x="8794751" y="2843"/>
                </a:lnTo>
                <a:lnTo>
                  <a:pt x="8794751" y="9857"/>
                </a:lnTo>
                <a:lnTo>
                  <a:pt x="8797593" y="12701"/>
                </a:lnTo>
                <a:lnTo>
                  <a:pt x="8842707" y="12701"/>
                </a:lnTo>
                <a:lnTo>
                  <a:pt x="8845551" y="9857"/>
                </a:lnTo>
                <a:lnTo>
                  <a:pt x="8845551" y="2843"/>
                </a:lnTo>
                <a:lnTo>
                  <a:pt x="8842707" y="1"/>
                </a:lnTo>
                <a:close/>
              </a:path>
              <a:path w="11512550" h="12700">
                <a:moveTo>
                  <a:pt x="8753807" y="1"/>
                </a:moveTo>
                <a:lnTo>
                  <a:pt x="8708693" y="1"/>
                </a:lnTo>
                <a:lnTo>
                  <a:pt x="8705851" y="2843"/>
                </a:lnTo>
                <a:lnTo>
                  <a:pt x="8705851" y="9857"/>
                </a:lnTo>
                <a:lnTo>
                  <a:pt x="8708693" y="12701"/>
                </a:lnTo>
                <a:lnTo>
                  <a:pt x="8753807" y="12701"/>
                </a:lnTo>
                <a:lnTo>
                  <a:pt x="8756651" y="9857"/>
                </a:lnTo>
                <a:lnTo>
                  <a:pt x="8756651" y="2843"/>
                </a:lnTo>
                <a:lnTo>
                  <a:pt x="8753807" y="1"/>
                </a:lnTo>
                <a:close/>
              </a:path>
              <a:path w="11512550" h="12700">
                <a:moveTo>
                  <a:pt x="8664907" y="1"/>
                </a:moveTo>
                <a:lnTo>
                  <a:pt x="8619793" y="1"/>
                </a:lnTo>
                <a:lnTo>
                  <a:pt x="8616951" y="2843"/>
                </a:lnTo>
                <a:lnTo>
                  <a:pt x="8616951" y="9857"/>
                </a:lnTo>
                <a:lnTo>
                  <a:pt x="8619793" y="12701"/>
                </a:lnTo>
                <a:lnTo>
                  <a:pt x="8664907" y="12701"/>
                </a:lnTo>
                <a:lnTo>
                  <a:pt x="8667751" y="9857"/>
                </a:lnTo>
                <a:lnTo>
                  <a:pt x="8667751" y="2843"/>
                </a:lnTo>
                <a:lnTo>
                  <a:pt x="8664907" y="1"/>
                </a:lnTo>
                <a:close/>
              </a:path>
              <a:path w="11512550" h="12700">
                <a:moveTo>
                  <a:pt x="8576007" y="1"/>
                </a:moveTo>
                <a:lnTo>
                  <a:pt x="8530893" y="1"/>
                </a:lnTo>
                <a:lnTo>
                  <a:pt x="8528051" y="2843"/>
                </a:lnTo>
                <a:lnTo>
                  <a:pt x="8528051" y="9857"/>
                </a:lnTo>
                <a:lnTo>
                  <a:pt x="8530893" y="12701"/>
                </a:lnTo>
                <a:lnTo>
                  <a:pt x="8576007" y="12701"/>
                </a:lnTo>
                <a:lnTo>
                  <a:pt x="8578851" y="9857"/>
                </a:lnTo>
                <a:lnTo>
                  <a:pt x="8578851" y="2843"/>
                </a:lnTo>
                <a:lnTo>
                  <a:pt x="8576007" y="1"/>
                </a:lnTo>
                <a:close/>
              </a:path>
              <a:path w="11512550" h="12700">
                <a:moveTo>
                  <a:pt x="8487107" y="1"/>
                </a:moveTo>
                <a:lnTo>
                  <a:pt x="8441993" y="1"/>
                </a:lnTo>
                <a:lnTo>
                  <a:pt x="8439151" y="2843"/>
                </a:lnTo>
                <a:lnTo>
                  <a:pt x="8439151" y="9857"/>
                </a:lnTo>
                <a:lnTo>
                  <a:pt x="8441993" y="12701"/>
                </a:lnTo>
                <a:lnTo>
                  <a:pt x="8487107" y="12701"/>
                </a:lnTo>
                <a:lnTo>
                  <a:pt x="8489951" y="9857"/>
                </a:lnTo>
                <a:lnTo>
                  <a:pt x="8489951" y="2843"/>
                </a:lnTo>
                <a:lnTo>
                  <a:pt x="8487107" y="1"/>
                </a:lnTo>
                <a:close/>
              </a:path>
              <a:path w="11512550" h="12700">
                <a:moveTo>
                  <a:pt x="8398207" y="1"/>
                </a:moveTo>
                <a:lnTo>
                  <a:pt x="8353093" y="1"/>
                </a:lnTo>
                <a:lnTo>
                  <a:pt x="8350251" y="2843"/>
                </a:lnTo>
                <a:lnTo>
                  <a:pt x="8350251" y="9857"/>
                </a:lnTo>
                <a:lnTo>
                  <a:pt x="8353093" y="12701"/>
                </a:lnTo>
                <a:lnTo>
                  <a:pt x="8398207" y="12701"/>
                </a:lnTo>
                <a:lnTo>
                  <a:pt x="8401051" y="9857"/>
                </a:lnTo>
                <a:lnTo>
                  <a:pt x="8401051" y="2843"/>
                </a:lnTo>
                <a:lnTo>
                  <a:pt x="8398207" y="1"/>
                </a:lnTo>
                <a:close/>
              </a:path>
              <a:path w="11512550" h="12700">
                <a:moveTo>
                  <a:pt x="8309307" y="1"/>
                </a:moveTo>
                <a:lnTo>
                  <a:pt x="8264193" y="1"/>
                </a:lnTo>
                <a:lnTo>
                  <a:pt x="8261351" y="2843"/>
                </a:lnTo>
                <a:lnTo>
                  <a:pt x="8261351" y="9857"/>
                </a:lnTo>
                <a:lnTo>
                  <a:pt x="8264193" y="12701"/>
                </a:lnTo>
                <a:lnTo>
                  <a:pt x="8309307" y="12701"/>
                </a:lnTo>
                <a:lnTo>
                  <a:pt x="8312151" y="9857"/>
                </a:lnTo>
                <a:lnTo>
                  <a:pt x="8312151" y="2843"/>
                </a:lnTo>
                <a:lnTo>
                  <a:pt x="8309307" y="1"/>
                </a:lnTo>
                <a:close/>
              </a:path>
              <a:path w="11512550" h="12700">
                <a:moveTo>
                  <a:pt x="8220407" y="1"/>
                </a:moveTo>
                <a:lnTo>
                  <a:pt x="8175293" y="1"/>
                </a:lnTo>
                <a:lnTo>
                  <a:pt x="8172451" y="2843"/>
                </a:lnTo>
                <a:lnTo>
                  <a:pt x="8172451" y="9857"/>
                </a:lnTo>
                <a:lnTo>
                  <a:pt x="8175293" y="12701"/>
                </a:lnTo>
                <a:lnTo>
                  <a:pt x="8220407" y="12701"/>
                </a:lnTo>
                <a:lnTo>
                  <a:pt x="8223251" y="9857"/>
                </a:lnTo>
                <a:lnTo>
                  <a:pt x="8223251" y="2843"/>
                </a:lnTo>
                <a:lnTo>
                  <a:pt x="8220407" y="1"/>
                </a:lnTo>
                <a:close/>
              </a:path>
              <a:path w="11512550" h="12700">
                <a:moveTo>
                  <a:pt x="8131507" y="1"/>
                </a:moveTo>
                <a:lnTo>
                  <a:pt x="8086393" y="1"/>
                </a:lnTo>
                <a:lnTo>
                  <a:pt x="8083551" y="2843"/>
                </a:lnTo>
                <a:lnTo>
                  <a:pt x="8083551" y="9857"/>
                </a:lnTo>
                <a:lnTo>
                  <a:pt x="8086393" y="12701"/>
                </a:lnTo>
                <a:lnTo>
                  <a:pt x="8131507" y="12701"/>
                </a:lnTo>
                <a:lnTo>
                  <a:pt x="8134351" y="9857"/>
                </a:lnTo>
                <a:lnTo>
                  <a:pt x="8134351" y="2843"/>
                </a:lnTo>
                <a:lnTo>
                  <a:pt x="8131507" y="1"/>
                </a:lnTo>
                <a:close/>
              </a:path>
              <a:path w="11512550" h="12700">
                <a:moveTo>
                  <a:pt x="8042607" y="1"/>
                </a:moveTo>
                <a:lnTo>
                  <a:pt x="7997493" y="1"/>
                </a:lnTo>
                <a:lnTo>
                  <a:pt x="7994651" y="2843"/>
                </a:lnTo>
                <a:lnTo>
                  <a:pt x="7994651" y="9857"/>
                </a:lnTo>
                <a:lnTo>
                  <a:pt x="7997493" y="12701"/>
                </a:lnTo>
                <a:lnTo>
                  <a:pt x="8042607" y="12701"/>
                </a:lnTo>
                <a:lnTo>
                  <a:pt x="8045451" y="9857"/>
                </a:lnTo>
                <a:lnTo>
                  <a:pt x="8045451" y="2843"/>
                </a:lnTo>
                <a:lnTo>
                  <a:pt x="8042607" y="1"/>
                </a:lnTo>
                <a:close/>
              </a:path>
              <a:path w="11512550" h="12700">
                <a:moveTo>
                  <a:pt x="7953707" y="1"/>
                </a:moveTo>
                <a:lnTo>
                  <a:pt x="7908593" y="1"/>
                </a:lnTo>
                <a:lnTo>
                  <a:pt x="7905751" y="2843"/>
                </a:lnTo>
                <a:lnTo>
                  <a:pt x="7905751" y="9857"/>
                </a:lnTo>
                <a:lnTo>
                  <a:pt x="7908593" y="12701"/>
                </a:lnTo>
                <a:lnTo>
                  <a:pt x="7953707" y="12701"/>
                </a:lnTo>
                <a:lnTo>
                  <a:pt x="7956551" y="9857"/>
                </a:lnTo>
                <a:lnTo>
                  <a:pt x="7956551" y="2843"/>
                </a:lnTo>
                <a:lnTo>
                  <a:pt x="7953707" y="1"/>
                </a:lnTo>
                <a:close/>
              </a:path>
              <a:path w="11512550" h="12700">
                <a:moveTo>
                  <a:pt x="7864807" y="1"/>
                </a:moveTo>
                <a:lnTo>
                  <a:pt x="7819693" y="1"/>
                </a:lnTo>
                <a:lnTo>
                  <a:pt x="7816851" y="2843"/>
                </a:lnTo>
                <a:lnTo>
                  <a:pt x="7816851" y="9857"/>
                </a:lnTo>
                <a:lnTo>
                  <a:pt x="7819693" y="12701"/>
                </a:lnTo>
                <a:lnTo>
                  <a:pt x="7864807" y="12701"/>
                </a:lnTo>
                <a:lnTo>
                  <a:pt x="7867651" y="9857"/>
                </a:lnTo>
                <a:lnTo>
                  <a:pt x="7867651" y="2843"/>
                </a:lnTo>
                <a:lnTo>
                  <a:pt x="7864807" y="1"/>
                </a:lnTo>
                <a:close/>
              </a:path>
              <a:path w="11512550" h="12700">
                <a:moveTo>
                  <a:pt x="7775907" y="1"/>
                </a:moveTo>
                <a:lnTo>
                  <a:pt x="7730793" y="1"/>
                </a:lnTo>
                <a:lnTo>
                  <a:pt x="7727951" y="2843"/>
                </a:lnTo>
                <a:lnTo>
                  <a:pt x="7727951" y="9857"/>
                </a:lnTo>
                <a:lnTo>
                  <a:pt x="7730793" y="12701"/>
                </a:lnTo>
                <a:lnTo>
                  <a:pt x="7775907" y="12701"/>
                </a:lnTo>
                <a:lnTo>
                  <a:pt x="7778751" y="9857"/>
                </a:lnTo>
                <a:lnTo>
                  <a:pt x="7778751" y="2843"/>
                </a:lnTo>
                <a:lnTo>
                  <a:pt x="7775907" y="1"/>
                </a:lnTo>
                <a:close/>
              </a:path>
              <a:path w="11512550" h="12700">
                <a:moveTo>
                  <a:pt x="7687007" y="1"/>
                </a:moveTo>
                <a:lnTo>
                  <a:pt x="7641893" y="1"/>
                </a:lnTo>
                <a:lnTo>
                  <a:pt x="7639051" y="2843"/>
                </a:lnTo>
                <a:lnTo>
                  <a:pt x="7639051" y="9857"/>
                </a:lnTo>
                <a:lnTo>
                  <a:pt x="7641893" y="12701"/>
                </a:lnTo>
                <a:lnTo>
                  <a:pt x="7687007" y="12701"/>
                </a:lnTo>
                <a:lnTo>
                  <a:pt x="7689851" y="9857"/>
                </a:lnTo>
                <a:lnTo>
                  <a:pt x="7689851" y="2843"/>
                </a:lnTo>
                <a:lnTo>
                  <a:pt x="7687007" y="1"/>
                </a:lnTo>
                <a:close/>
              </a:path>
              <a:path w="11512550" h="12700">
                <a:moveTo>
                  <a:pt x="7598107" y="1"/>
                </a:moveTo>
                <a:lnTo>
                  <a:pt x="7552993" y="1"/>
                </a:lnTo>
                <a:lnTo>
                  <a:pt x="7550151" y="2843"/>
                </a:lnTo>
                <a:lnTo>
                  <a:pt x="7550151" y="9857"/>
                </a:lnTo>
                <a:lnTo>
                  <a:pt x="7552993" y="12701"/>
                </a:lnTo>
                <a:lnTo>
                  <a:pt x="7598107" y="12701"/>
                </a:lnTo>
                <a:lnTo>
                  <a:pt x="7600951" y="9857"/>
                </a:lnTo>
                <a:lnTo>
                  <a:pt x="7600951" y="2843"/>
                </a:lnTo>
                <a:lnTo>
                  <a:pt x="7598107" y="1"/>
                </a:lnTo>
                <a:close/>
              </a:path>
              <a:path w="11512550" h="12700">
                <a:moveTo>
                  <a:pt x="7509207" y="1"/>
                </a:moveTo>
                <a:lnTo>
                  <a:pt x="7464093" y="1"/>
                </a:lnTo>
                <a:lnTo>
                  <a:pt x="7461251" y="2843"/>
                </a:lnTo>
                <a:lnTo>
                  <a:pt x="7461251" y="9857"/>
                </a:lnTo>
                <a:lnTo>
                  <a:pt x="7464093" y="12701"/>
                </a:lnTo>
                <a:lnTo>
                  <a:pt x="7509207" y="12701"/>
                </a:lnTo>
                <a:lnTo>
                  <a:pt x="7512051" y="9857"/>
                </a:lnTo>
                <a:lnTo>
                  <a:pt x="7512051" y="2843"/>
                </a:lnTo>
                <a:lnTo>
                  <a:pt x="7509207" y="1"/>
                </a:lnTo>
                <a:close/>
              </a:path>
              <a:path w="11512550" h="12700">
                <a:moveTo>
                  <a:pt x="7420307" y="1"/>
                </a:moveTo>
                <a:lnTo>
                  <a:pt x="7375193" y="1"/>
                </a:lnTo>
                <a:lnTo>
                  <a:pt x="7372351" y="2843"/>
                </a:lnTo>
                <a:lnTo>
                  <a:pt x="7372351" y="9857"/>
                </a:lnTo>
                <a:lnTo>
                  <a:pt x="7375193" y="12701"/>
                </a:lnTo>
                <a:lnTo>
                  <a:pt x="7420307" y="12701"/>
                </a:lnTo>
                <a:lnTo>
                  <a:pt x="7423151" y="9857"/>
                </a:lnTo>
                <a:lnTo>
                  <a:pt x="7423151" y="2843"/>
                </a:lnTo>
                <a:lnTo>
                  <a:pt x="7420307" y="1"/>
                </a:lnTo>
                <a:close/>
              </a:path>
              <a:path w="11512550" h="12700">
                <a:moveTo>
                  <a:pt x="7331407" y="1"/>
                </a:moveTo>
                <a:lnTo>
                  <a:pt x="7286293" y="1"/>
                </a:lnTo>
                <a:lnTo>
                  <a:pt x="7283451" y="2843"/>
                </a:lnTo>
                <a:lnTo>
                  <a:pt x="7283451" y="9857"/>
                </a:lnTo>
                <a:lnTo>
                  <a:pt x="7286293" y="12701"/>
                </a:lnTo>
                <a:lnTo>
                  <a:pt x="7331407" y="12701"/>
                </a:lnTo>
                <a:lnTo>
                  <a:pt x="7334251" y="9857"/>
                </a:lnTo>
                <a:lnTo>
                  <a:pt x="7334251" y="2843"/>
                </a:lnTo>
                <a:lnTo>
                  <a:pt x="7331407" y="1"/>
                </a:lnTo>
                <a:close/>
              </a:path>
              <a:path w="11512550" h="12700">
                <a:moveTo>
                  <a:pt x="7242507" y="1"/>
                </a:moveTo>
                <a:lnTo>
                  <a:pt x="7197393" y="1"/>
                </a:lnTo>
                <a:lnTo>
                  <a:pt x="7194551" y="2843"/>
                </a:lnTo>
                <a:lnTo>
                  <a:pt x="7194551" y="9857"/>
                </a:lnTo>
                <a:lnTo>
                  <a:pt x="7197393" y="12701"/>
                </a:lnTo>
                <a:lnTo>
                  <a:pt x="7242507" y="12701"/>
                </a:lnTo>
                <a:lnTo>
                  <a:pt x="7245351" y="9857"/>
                </a:lnTo>
                <a:lnTo>
                  <a:pt x="7245351" y="2843"/>
                </a:lnTo>
                <a:lnTo>
                  <a:pt x="7242507" y="1"/>
                </a:lnTo>
                <a:close/>
              </a:path>
              <a:path w="11512550" h="12700">
                <a:moveTo>
                  <a:pt x="7153607" y="1"/>
                </a:moveTo>
                <a:lnTo>
                  <a:pt x="7108493" y="1"/>
                </a:lnTo>
                <a:lnTo>
                  <a:pt x="7105651" y="2843"/>
                </a:lnTo>
                <a:lnTo>
                  <a:pt x="7105651" y="9857"/>
                </a:lnTo>
                <a:lnTo>
                  <a:pt x="7108493" y="12701"/>
                </a:lnTo>
                <a:lnTo>
                  <a:pt x="7153607" y="12701"/>
                </a:lnTo>
                <a:lnTo>
                  <a:pt x="7156451" y="9857"/>
                </a:lnTo>
                <a:lnTo>
                  <a:pt x="7156451" y="2843"/>
                </a:lnTo>
                <a:lnTo>
                  <a:pt x="7153607" y="1"/>
                </a:lnTo>
                <a:close/>
              </a:path>
              <a:path w="11512550" h="12700">
                <a:moveTo>
                  <a:pt x="7064707" y="1"/>
                </a:moveTo>
                <a:lnTo>
                  <a:pt x="7019593" y="1"/>
                </a:lnTo>
                <a:lnTo>
                  <a:pt x="7016751" y="2843"/>
                </a:lnTo>
                <a:lnTo>
                  <a:pt x="7016751" y="9857"/>
                </a:lnTo>
                <a:lnTo>
                  <a:pt x="7019593" y="12701"/>
                </a:lnTo>
                <a:lnTo>
                  <a:pt x="7064707" y="12701"/>
                </a:lnTo>
                <a:lnTo>
                  <a:pt x="7067551" y="9857"/>
                </a:lnTo>
                <a:lnTo>
                  <a:pt x="7067551" y="2843"/>
                </a:lnTo>
                <a:lnTo>
                  <a:pt x="7064707" y="1"/>
                </a:lnTo>
                <a:close/>
              </a:path>
              <a:path w="11512550" h="12700">
                <a:moveTo>
                  <a:pt x="6975807" y="1"/>
                </a:moveTo>
                <a:lnTo>
                  <a:pt x="6930693" y="1"/>
                </a:lnTo>
                <a:lnTo>
                  <a:pt x="6927851" y="2843"/>
                </a:lnTo>
                <a:lnTo>
                  <a:pt x="6927851" y="9857"/>
                </a:lnTo>
                <a:lnTo>
                  <a:pt x="6930693" y="12701"/>
                </a:lnTo>
                <a:lnTo>
                  <a:pt x="6975807" y="12701"/>
                </a:lnTo>
                <a:lnTo>
                  <a:pt x="6978651" y="9857"/>
                </a:lnTo>
                <a:lnTo>
                  <a:pt x="6978651" y="2843"/>
                </a:lnTo>
                <a:lnTo>
                  <a:pt x="6975807" y="1"/>
                </a:lnTo>
                <a:close/>
              </a:path>
              <a:path w="11512550" h="12700">
                <a:moveTo>
                  <a:pt x="6886907" y="1"/>
                </a:moveTo>
                <a:lnTo>
                  <a:pt x="6841793" y="1"/>
                </a:lnTo>
                <a:lnTo>
                  <a:pt x="6838951" y="2843"/>
                </a:lnTo>
                <a:lnTo>
                  <a:pt x="6838951" y="9857"/>
                </a:lnTo>
                <a:lnTo>
                  <a:pt x="6841793" y="12701"/>
                </a:lnTo>
                <a:lnTo>
                  <a:pt x="6886907" y="12701"/>
                </a:lnTo>
                <a:lnTo>
                  <a:pt x="6889751" y="9857"/>
                </a:lnTo>
                <a:lnTo>
                  <a:pt x="6889751" y="2843"/>
                </a:lnTo>
                <a:lnTo>
                  <a:pt x="6886907" y="1"/>
                </a:lnTo>
                <a:close/>
              </a:path>
              <a:path w="11512550" h="12700">
                <a:moveTo>
                  <a:pt x="6798007" y="1"/>
                </a:moveTo>
                <a:lnTo>
                  <a:pt x="6752893" y="1"/>
                </a:lnTo>
                <a:lnTo>
                  <a:pt x="6750051" y="2843"/>
                </a:lnTo>
                <a:lnTo>
                  <a:pt x="6750051" y="9857"/>
                </a:lnTo>
                <a:lnTo>
                  <a:pt x="6752893" y="12701"/>
                </a:lnTo>
                <a:lnTo>
                  <a:pt x="6798007" y="12701"/>
                </a:lnTo>
                <a:lnTo>
                  <a:pt x="6800851" y="9857"/>
                </a:lnTo>
                <a:lnTo>
                  <a:pt x="6800851" y="2843"/>
                </a:lnTo>
                <a:lnTo>
                  <a:pt x="6798007" y="1"/>
                </a:lnTo>
                <a:close/>
              </a:path>
              <a:path w="11512550" h="12700">
                <a:moveTo>
                  <a:pt x="6709107" y="1"/>
                </a:moveTo>
                <a:lnTo>
                  <a:pt x="6663993" y="1"/>
                </a:lnTo>
                <a:lnTo>
                  <a:pt x="6661151" y="2843"/>
                </a:lnTo>
                <a:lnTo>
                  <a:pt x="6661151" y="9857"/>
                </a:lnTo>
                <a:lnTo>
                  <a:pt x="6663993" y="12701"/>
                </a:lnTo>
                <a:lnTo>
                  <a:pt x="6709107" y="12701"/>
                </a:lnTo>
                <a:lnTo>
                  <a:pt x="6711951" y="9857"/>
                </a:lnTo>
                <a:lnTo>
                  <a:pt x="6711951" y="2843"/>
                </a:lnTo>
                <a:lnTo>
                  <a:pt x="6709107" y="1"/>
                </a:lnTo>
                <a:close/>
              </a:path>
              <a:path w="11512550" h="12700">
                <a:moveTo>
                  <a:pt x="6620207" y="1"/>
                </a:moveTo>
                <a:lnTo>
                  <a:pt x="6575093" y="1"/>
                </a:lnTo>
                <a:lnTo>
                  <a:pt x="6572251" y="2843"/>
                </a:lnTo>
                <a:lnTo>
                  <a:pt x="6572251" y="9857"/>
                </a:lnTo>
                <a:lnTo>
                  <a:pt x="6575093" y="12701"/>
                </a:lnTo>
                <a:lnTo>
                  <a:pt x="6620207" y="12701"/>
                </a:lnTo>
                <a:lnTo>
                  <a:pt x="6623051" y="9857"/>
                </a:lnTo>
                <a:lnTo>
                  <a:pt x="6623051" y="2843"/>
                </a:lnTo>
                <a:lnTo>
                  <a:pt x="6620207" y="1"/>
                </a:lnTo>
                <a:close/>
              </a:path>
              <a:path w="11512550" h="12700">
                <a:moveTo>
                  <a:pt x="6531307" y="1"/>
                </a:moveTo>
                <a:lnTo>
                  <a:pt x="6486193" y="1"/>
                </a:lnTo>
                <a:lnTo>
                  <a:pt x="6483351" y="2843"/>
                </a:lnTo>
                <a:lnTo>
                  <a:pt x="6483351" y="9857"/>
                </a:lnTo>
                <a:lnTo>
                  <a:pt x="6486193" y="12701"/>
                </a:lnTo>
                <a:lnTo>
                  <a:pt x="6531307" y="12701"/>
                </a:lnTo>
                <a:lnTo>
                  <a:pt x="6534151" y="9857"/>
                </a:lnTo>
                <a:lnTo>
                  <a:pt x="6534151" y="2843"/>
                </a:lnTo>
                <a:lnTo>
                  <a:pt x="6531307" y="1"/>
                </a:lnTo>
                <a:close/>
              </a:path>
              <a:path w="11512550" h="12700">
                <a:moveTo>
                  <a:pt x="6442407" y="1"/>
                </a:moveTo>
                <a:lnTo>
                  <a:pt x="6397293" y="1"/>
                </a:lnTo>
                <a:lnTo>
                  <a:pt x="6394451" y="2843"/>
                </a:lnTo>
                <a:lnTo>
                  <a:pt x="6394451" y="9857"/>
                </a:lnTo>
                <a:lnTo>
                  <a:pt x="6397293" y="12701"/>
                </a:lnTo>
                <a:lnTo>
                  <a:pt x="6442407" y="12701"/>
                </a:lnTo>
                <a:lnTo>
                  <a:pt x="6445251" y="9857"/>
                </a:lnTo>
                <a:lnTo>
                  <a:pt x="6445251" y="2843"/>
                </a:lnTo>
                <a:lnTo>
                  <a:pt x="6442407" y="1"/>
                </a:lnTo>
                <a:close/>
              </a:path>
              <a:path w="11512550" h="12700">
                <a:moveTo>
                  <a:pt x="6353507" y="1"/>
                </a:moveTo>
                <a:lnTo>
                  <a:pt x="6308393" y="1"/>
                </a:lnTo>
                <a:lnTo>
                  <a:pt x="6305551" y="2843"/>
                </a:lnTo>
                <a:lnTo>
                  <a:pt x="6305551" y="9857"/>
                </a:lnTo>
                <a:lnTo>
                  <a:pt x="6308393" y="12701"/>
                </a:lnTo>
                <a:lnTo>
                  <a:pt x="6353507" y="12701"/>
                </a:lnTo>
                <a:lnTo>
                  <a:pt x="6356351" y="9857"/>
                </a:lnTo>
                <a:lnTo>
                  <a:pt x="6356351" y="2843"/>
                </a:lnTo>
                <a:lnTo>
                  <a:pt x="6353507" y="1"/>
                </a:lnTo>
                <a:close/>
              </a:path>
              <a:path w="11512550" h="12700">
                <a:moveTo>
                  <a:pt x="6264607" y="1"/>
                </a:moveTo>
                <a:lnTo>
                  <a:pt x="6219492" y="1"/>
                </a:lnTo>
                <a:lnTo>
                  <a:pt x="6216651" y="2843"/>
                </a:lnTo>
                <a:lnTo>
                  <a:pt x="6216651" y="9857"/>
                </a:lnTo>
                <a:lnTo>
                  <a:pt x="6219494" y="12701"/>
                </a:lnTo>
                <a:lnTo>
                  <a:pt x="6264607" y="12701"/>
                </a:lnTo>
                <a:lnTo>
                  <a:pt x="6267451" y="9857"/>
                </a:lnTo>
                <a:lnTo>
                  <a:pt x="6267451" y="2843"/>
                </a:lnTo>
                <a:lnTo>
                  <a:pt x="6264607" y="1"/>
                </a:lnTo>
                <a:close/>
              </a:path>
              <a:path w="11512550" h="12700">
                <a:moveTo>
                  <a:pt x="6175707" y="0"/>
                </a:moveTo>
                <a:lnTo>
                  <a:pt x="6130593" y="0"/>
                </a:lnTo>
                <a:lnTo>
                  <a:pt x="6127751" y="2843"/>
                </a:lnTo>
                <a:lnTo>
                  <a:pt x="6127751" y="9857"/>
                </a:lnTo>
                <a:lnTo>
                  <a:pt x="6130593" y="12699"/>
                </a:lnTo>
                <a:lnTo>
                  <a:pt x="6175707" y="12699"/>
                </a:lnTo>
                <a:lnTo>
                  <a:pt x="6178551" y="9857"/>
                </a:lnTo>
                <a:lnTo>
                  <a:pt x="6178551" y="2843"/>
                </a:lnTo>
                <a:lnTo>
                  <a:pt x="6175707" y="0"/>
                </a:lnTo>
                <a:close/>
              </a:path>
              <a:path w="11512550" h="12700">
                <a:moveTo>
                  <a:pt x="6086807" y="0"/>
                </a:moveTo>
                <a:lnTo>
                  <a:pt x="6041693" y="0"/>
                </a:lnTo>
                <a:lnTo>
                  <a:pt x="6038851" y="2843"/>
                </a:lnTo>
                <a:lnTo>
                  <a:pt x="6038851" y="9857"/>
                </a:lnTo>
                <a:lnTo>
                  <a:pt x="6041693" y="12699"/>
                </a:lnTo>
                <a:lnTo>
                  <a:pt x="6086807" y="12699"/>
                </a:lnTo>
                <a:lnTo>
                  <a:pt x="6089651" y="9857"/>
                </a:lnTo>
                <a:lnTo>
                  <a:pt x="6089651" y="2843"/>
                </a:lnTo>
                <a:lnTo>
                  <a:pt x="6086807" y="0"/>
                </a:lnTo>
                <a:close/>
              </a:path>
              <a:path w="11512550" h="12700">
                <a:moveTo>
                  <a:pt x="5997907" y="0"/>
                </a:moveTo>
                <a:lnTo>
                  <a:pt x="5952793" y="0"/>
                </a:lnTo>
                <a:lnTo>
                  <a:pt x="5949951" y="2843"/>
                </a:lnTo>
                <a:lnTo>
                  <a:pt x="5949951" y="9857"/>
                </a:lnTo>
                <a:lnTo>
                  <a:pt x="5952793" y="12699"/>
                </a:lnTo>
                <a:lnTo>
                  <a:pt x="5997907" y="12699"/>
                </a:lnTo>
                <a:lnTo>
                  <a:pt x="6000751" y="9857"/>
                </a:lnTo>
                <a:lnTo>
                  <a:pt x="6000751" y="2843"/>
                </a:lnTo>
                <a:lnTo>
                  <a:pt x="5997907" y="0"/>
                </a:lnTo>
                <a:close/>
              </a:path>
              <a:path w="11512550" h="12700">
                <a:moveTo>
                  <a:pt x="5909007" y="0"/>
                </a:moveTo>
                <a:lnTo>
                  <a:pt x="5863893" y="0"/>
                </a:lnTo>
                <a:lnTo>
                  <a:pt x="5861051" y="2843"/>
                </a:lnTo>
                <a:lnTo>
                  <a:pt x="5861051" y="9857"/>
                </a:lnTo>
                <a:lnTo>
                  <a:pt x="5863893" y="12699"/>
                </a:lnTo>
                <a:lnTo>
                  <a:pt x="5909007" y="12699"/>
                </a:lnTo>
                <a:lnTo>
                  <a:pt x="5911851" y="9857"/>
                </a:lnTo>
                <a:lnTo>
                  <a:pt x="5911851" y="2843"/>
                </a:lnTo>
                <a:lnTo>
                  <a:pt x="5909007" y="0"/>
                </a:lnTo>
                <a:close/>
              </a:path>
              <a:path w="11512550" h="12700">
                <a:moveTo>
                  <a:pt x="5820107" y="0"/>
                </a:moveTo>
                <a:lnTo>
                  <a:pt x="5774993" y="0"/>
                </a:lnTo>
                <a:lnTo>
                  <a:pt x="5772151" y="2843"/>
                </a:lnTo>
                <a:lnTo>
                  <a:pt x="5772151" y="9857"/>
                </a:lnTo>
                <a:lnTo>
                  <a:pt x="5774993" y="12699"/>
                </a:lnTo>
                <a:lnTo>
                  <a:pt x="5820107" y="12699"/>
                </a:lnTo>
                <a:lnTo>
                  <a:pt x="5822951" y="9857"/>
                </a:lnTo>
                <a:lnTo>
                  <a:pt x="5822951" y="2843"/>
                </a:lnTo>
                <a:lnTo>
                  <a:pt x="5820107" y="0"/>
                </a:lnTo>
                <a:close/>
              </a:path>
              <a:path w="11512550" h="12700">
                <a:moveTo>
                  <a:pt x="5731207" y="0"/>
                </a:moveTo>
                <a:lnTo>
                  <a:pt x="5686093" y="0"/>
                </a:lnTo>
                <a:lnTo>
                  <a:pt x="5683251" y="2843"/>
                </a:lnTo>
                <a:lnTo>
                  <a:pt x="5683251" y="9857"/>
                </a:lnTo>
                <a:lnTo>
                  <a:pt x="5686093" y="12699"/>
                </a:lnTo>
                <a:lnTo>
                  <a:pt x="5731207" y="12699"/>
                </a:lnTo>
                <a:lnTo>
                  <a:pt x="5734051" y="9857"/>
                </a:lnTo>
                <a:lnTo>
                  <a:pt x="5734051" y="2843"/>
                </a:lnTo>
                <a:lnTo>
                  <a:pt x="5731207" y="0"/>
                </a:lnTo>
                <a:close/>
              </a:path>
              <a:path w="11512550" h="12700">
                <a:moveTo>
                  <a:pt x="5642307" y="0"/>
                </a:moveTo>
                <a:lnTo>
                  <a:pt x="5597193" y="0"/>
                </a:lnTo>
                <a:lnTo>
                  <a:pt x="5594351" y="2843"/>
                </a:lnTo>
                <a:lnTo>
                  <a:pt x="5594351" y="9857"/>
                </a:lnTo>
                <a:lnTo>
                  <a:pt x="5597193" y="12699"/>
                </a:lnTo>
                <a:lnTo>
                  <a:pt x="5642307" y="12699"/>
                </a:lnTo>
                <a:lnTo>
                  <a:pt x="5645151" y="9857"/>
                </a:lnTo>
                <a:lnTo>
                  <a:pt x="5645151" y="2843"/>
                </a:lnTo>
                <a:lnTo>
                  <a:pt x="5642307" y="0"/>
                </a:lnTo>
                <a:close/>
              </a:path>
              <a:path w="11512550" h="12700">
                <a:moveTo>
                  <a:pt x="5553407" y="0"/>
                </a:moveTo>
                <a:lnTo>
                  <a:pt x="5508293" y="0"/>
                </a:lnTo>
                <a:lnTo>
                  <a:pt x="5505451" y="2843"/>
                </a:lnTo>
                <a:lnTo>
                  <a:pt x="5505451" y="9857"/>
                </a:lnTo>
                <a:lnTo>
                  <a:pt x="5508293" y="12699"/>
                </a:lnTo>
                <a:lnTo>
                  <a:pt x="5553407" y="12699"/>
                </a:lnTo>
                <a:lnTo>
                  <a:pt x="5556251" y="9857"/>
                </a:lnTo>
                <a:lnTo>
                  <a:pt x="5556251" y="2843"/>
                </a:lnTo>
                <a:lnTo>
                  <a:pt x="5553407" y="0"/>
                </a:lnTo>
                <a:close/>
              </a:path>
              <a:path w="11512550" h="12700">
                <a:moveTo>
                  <a:pt x="5464507" y="0"/>
                </a:moveTo>
                <a:lnTo>
                  <a:pt x="5419393" y="0"/>
                </a:lnTo>
                <a:lnTo>
                  <a:pt x="5416551" y="2843"/>
                </a:lnTo>
                <a:lnTo>
                  <a:pt x="5416551" y="9857"/>
                </a:lnTo>
                <a:lnTo>
                  <a:pt x="5419393" y="12699"/>
                </a:lnTo>
                <a:lnTo>
                  <a:pt x="5464507" y="12699"/>
                </a:lnTo>
                <a:lnTo>
                  <a:pt x="5467351" y="9857"/>
                </a:lnTo>
                <a:lnTo>
                  <a:pt x="5467351" y="2843"/>
                </a:lnTo>
                <a:lnTo>
                  <a:pt x="5464507" y="0"/>
                </a:lnTo>
                <a:close/>
              </a:path>
              <a:path w="11512550" h="12700">
                <a:moveTo>
                  <a:pt x="5375607" y="0"/>
                </a:moveTo>
                <a:lnTo>
                  <a:pt x="5330493" y="0"/>
                </a:lnTo>
                <a:lnTo>
                  <a:pt x="5327651" y="2843"/>
                </a:lnTo>
                <a:lnTo>
                  <a:pt x="5327651" y="9857"/>
                </a:lnTo>
                <a:lnTo>
                  <a:pt x="5330493" y="12699"/>
                </a:lnTo>
                <a:lnTo>
                  <a:pt x="5375607" y="12699"/>
                </a:lnTo>
                <a:lnTo>
                  <a:pt x="5378451" y="9857"/>
                </a:lnTo>
                <a:lnTo>
                  <a:pt x="5378451" y="2843"/>
                </a:lnTo>
                <a:lnTo>
                  <a:pt x="5375607" y="0"/>
                </a:lnTo>
                <a:close/>
              </a:path>
              <a:path w="11512550" h="12700">
                <a:moveTo>
                  <a:pt x="5286707" y="0"/>
                </a:moveTo>
                <a:lnTo>
                  <a:pt x="5241593" y="0"/>
                </a:lnTo>
                <a:lnTo>
                  <a:pt x="5238751" y="2843"/>
                </a:lnTo>
                <a:lnTo>
                  <a:pt x="5238751" y="9857"/>
                </a:lnTo>
                <a:lnTo>
                  <a:pt x="5241593" y="12699"/>
                </a:lnTo>
                <a:lnTo>
                  <a:pt x="5286707" y="12699"/>
                </a:lnTo>
                <a:lnTo>
                  <a:pt x="5289551" y="9857"/>
                </a:lnTo>
                <a:lnTo>
                  <a:pt x="5289551" y="2843"/>
                </a:lnTo>
                <a:lnTo>
                  <a:pt x="5286707" y="0"/>
                </a:lnTo>
                <a:close/>
              </a:path>
              <a:path w="11512550" h="12700">
                <a:moveTo>
                  <a:pt x="5197807" y="0"/>
                </a:moveTo>
                <a:lnTo>
                  <a:pt x="5152693" y="0"/>
                </a:lnTo>
                <a:lnTo>
                  <a:pt x="5149851" y="2843"/>
                </a:lnTo>
                <a:lnTo>
                  <a:pt x="5149851" y="9857"/>
                </a:lnTo>
                <a:lnTo>
                  <a:pt x="5152693" y="12699"/>
                </a:lnTo>
                <a:lnTo>
                  <a:pt x="5197807" y="12699"/>
                </a:lnTo>
                <a:lnTo>
                  <a:pt x="5200651" y="9857"/>
                </a:lnTo>
                <a:lnTo>
                  <a:pt x="5200651" y="2843"/>
                </a:lnTo>
                <a:lnTo>
                  <a:pt x="5197807" y="0"/>
                </a:lnTo>
                <a:close/>
              </a:path>
              <a:path w="11512550" h="12700">
                <a:moveTo>
                  <a:pt x="5108907" y="0"/>
                </a:moveTo>
                <a:lnTo>
                  <a:pt x="5063793" y="0"/>
                </a:lnTo>
                <a:lnTo>
                  <a:pt x="5060951" y="2843"/>
                </a:lnTo>
                <a:lnTo>
                  <a:pt x="5060951" y="9857"/>
                </a:lnTo>
                <a:lnTo>
                  <a:pt x="5063793" y="12699"/>
                </a:lnTo>
                <a:lnTo>
                  <a:pt x="5108907" y="12699"/>
                </a:lnTo>
                <a:lnTo>
                  <a:pt x="5111751" y="9857"/>
                </a:lnTo>
                <a:lnTo>
                  <a:pt x="5111751" y="2843"/>
                </a:lnTo>
                <a:lnTo>
                  <a:pt x="5108907" y="0"/>
                </a:lnTo>
                <a:close/>
              </a:path>
              <a:path w="11512550" h="12700">
                <a:moveTo>
                  <a:pt x="5020007" y="0"/>
                </a:moveTo>
                <a:lnTo>
                  <a:pt x="4974893" y="0"/>
                </a:lnTo>
                <a:lnTo>
                  <a:pt x="4972051" y="2843"/>
                </a:lnTo>
                <a:lnTo>
                  <a:pt x="4972051" y="9857"/>
                </a:lnTo>
                <a:lnTo>
                  <a:pt x="4974893" y="12699"/>
                </a:lnTo>
                <a:lnTo>
                  <a:pt x="5020007" y="12699"/>
                </a:lnTo>
                <a:lnTo>
                  <a:pt x="5022851" y="9857"/>
                </a:lnTo>
                <a:lnTo>
                  <a:pt x="5022851" y="2843"/>
                </a:lnTo>
                <a:lnTo>
                  <a:pt x="5020007" y="0"/>
                </a:lnTo>
                <a:close/>
              </a:path>
              <a:path w="11512550" h="12700">
                <a:moveTo>
                  <a:pt x="4931107" y="0"/>
                </a:moveTo>
                <a:lnTo>
                  <a:pt x="4885993" y="0"/>
                </a:lnTo>
                <a:lnTo>
                  <a:pt x="4883151" y="2843"/>
                </a:lnTo>
                <a:lnTo>
                  <a:pt x="4883151" y="9857"/>
                </a:lnTo>
                <a:lnTo>
                  <a:pt x="4885993" y="12699"/>
                </a:lnTo>
                <a:lnTo>
                  <a:pt x="4931107" y="12699"/>
                </a:lnTo>
                <a:lnTo>
                  <a:pt x="4933951" y="9857"/>
                </a:lnTo>
                <a:lnTo>
                  <a:pt x="4933951" y="2843"/>
                </a:lnTo>
                <a:lnTo>
                  <a:pt x="4931107" y="0"/>
                </a:lnTo>
                <a:close/>
              </a:path>
              <a:path w="11512550" h="12700">
                <a:moveTo>
                  <a:pt x="4842207" y="0"/>
                </a:moveTo>
                <a:lnTo>
                  <a:pt x="4797093" y="0"/>
                </a:lnTo>
                <a:lnTo>
                  <a:pt x="4794251" y="2843"/>
                </a:lnTo>
                <a:lnTo>
                  <a:pt x="4794251" y="9857"/>
                </a:lnTo>
                <a:lnTo>
                  <a:pt x="4797093" y="12699"/>
                </a:lnTo>
                <a:lnTo>
                  <a:pt x="4842207" y="12699"/>
                </a:lnTo>
                <a:lnTo>
                  <a:pt x="4845051" y="9857"/>
                </a:lnTo>
                <a:lnTo>
                  <a:pt x="4845051" y="2843"/>
                </a:lnTo>
                <a:lnTo>
                  <a:pt x="4842207" y="0"/>
                </a:lnTo>
                <a:close/>
              </a:path>
              <a:path w="11512550" h="12700">
                <a:moveTo>
                  <a:pt x="4753307" y="0"/>
                </a:moveTo>
                <a:lnTo>
                  <a:pt x="4708193" y="0"/>
                </a:lnTo>
                <a:lnTo>
                  <a:pt x="4705351" y="2843"/>
                </a:lnTo>
                <a:lnTo>
                  <a:pt x="4705351" y="9857"/>
                </a:lnTo>
                <a:lnTo>
                  <a:pt x="4708193" y="12699"/>
                </a:lnTo>
                <a:lnTo>
                  <a:pt x="4753307" y="12699"/>
                </a:lnTo>
                <a:lnTo>
                  <a:pt x="4756151" y="9857"/>
                </a:lnTo>
                <a:lnTo>
                  <a:pt x="4756151" y="2843"/>
                </a:lnTo>
                <a:lnTo>
                  <a:pt x="4753307" y="0"/>
                </a:lnTo>
                <a:close/>
              </a:path>
              <a:path w="11512550" h="12700">
                <a:moveTo>
                  <a:pt x="4664407" y="0"/>
                </a:moveTo>
                <a:lnTo>
                  <a:pt x="4619293" y="0"/>
                </a:lnTo>
                <a:lnTo>
                  <a:pt x="4616451" y="2843"/>
                </a:lnTo>
                <a:lnTo>
                  <a:pt x="4616451" y="9857"/>
                </a:lnTo>
                <a:lnTo>
                  <a:pt x="4619293" y="12699"/>
                </a:lnTo>
                <a:lnTo>
                  <a:pt x="4664407" y="12699"/>
                </a:lnTo>
                <a:lnTo>
                  <a:pt x="4667251" y="9857"/>
                </a:lnTo>
                <a:lnTo>
                  <a:pt x="4667251" y="2843"/>
                </a:lnTo>
                <a:lnTo>
                  <a:pt x="4664407" y="0"/>
                </a:lnTo>
                <a:close/>
              </a:path>
              <a:path w="11512550" h="12700">
                <a:moveTo>
                  <a:pt x="4575509" y="0"/>
                </a:moveTo>
                <a:lnTo>
                  <a:pt x="4530393" y="0"/>
                </a:lnTo>
                <a:lnTo>
                  <a:pt x="4527551" y="2843"/>
                </a:lnTo>
                <a:lnTo>
                  <a:pt x="4527551" y="9857"/>
                </a:lnTo>
                <a:lnTo>
                  <a:pt x="4530393" y="12699"/>
                </a:lnTo>
                <a:lnTo>
                  <a:pt x="4575509" y="12699"/>
                </a:lnTo>
                <a:lnTo>
                  <a:pt x="4578351" y="9857"/>
                </a:lnTo>
                <a:lnTo>
                  <a:pt x="4578351" y="2843"/>
                </a:lnTo>
                <a:lnTo>
                  <a:pt x="4575509" y="0"/>
                </a:lnTo>
                <a:close/>
              </a:path>
              <a:path w="11512550" h="12700">
                <a:moveTo>
                  <a:pt x="4486607" y="0"/>
                </a:moveTo>
                <a:lnTo>
                  <a:pt x="4441493" y="0"/>
                </a:lnTo>
                <a:lnTo>
                  <a:pt x="4438651" y="2843"/>
                </a:lnTo>
                <a:lnTo>
                  <a:pt x="4438651" y="9857"/>
                </a:lnTo>
                <a:lnTo>
                  <a:pt x="4441493" y="12699"/>
                </a:lnTo>
                <a:lnTo>
                  <a:pt x="4486607" y="12699"/>
                </a:lnTo>
                <a:lnTo>
                  <a:pt x="4489451" y="9857"/>
                </a:lnTo>
                <a:lnTo>
                  <a:pt x="4489451" y="2843"/>
                </a:lnTo>
                <a:lnTo>
                  <a:pt x="4486607" y="0"/>
                </a:lnTo>
                <a:close/>
              </a:path>
              <a:path w="11512550" h="12700">
                <a:moveTo>
                  <a:pt x="4397709" y="0"/>
                </a:moveTo>
                <a:lnTo>
                  <a:pt x="4352593" y="0"/>
                </a:lnTo>
                <a:lnTo>
                  <a:pt x="4349751" y="2843"/>
                </a:lnTo>
                <a:lnTo>
                  <a:pt x="4349751" y="9857"/>
                </a:lnTo>
                <a:lnTo>
                  <a:pt x="4352593" y="12699"/>
                </a:lnTo>
                <a:lnTo>
                  <a:pt x="4397709" y="12699"/>
                </a:lnTo>
                <a:lnTo>
                  <a:pt x="4400551" y="9857"/>
                </a:lnTo>
                <a:lnTo>
                  <a:pt x="4400551" y="2843"/>
                </a:lnTo>
                <a:lnTo>
                  <a:pt x="4397709" y="0"/>
                </a:lnTo>
                <a:close/>
              </a:path>
              <a:path w="11512550" h="12700">
                <a:moveTo>
                  <a:pt x="4308807" y="0"/>
                </a:moveTo>
                <a:lnTo>
                  <a:pt x="4263693" y="0"/>
                </a:lnTo>
                <a:lnTo>
                  <a:pt x="4260851" y="2843"/>
                </a:lnTo>
                <a:lnTo>
                  <a:pt x="4260851" y="9857"/>
                </a:lnTo>
                <a:lnTo>
                  <a:pt x="4263693" y="12699"/>
                </a:lnTo>
                <a:lnTo>
                  <a:pt x="4308807" y="12699"/>
                </a:lnTo>
                <a:lnTo>
                  <a:pt x="4311651" y="9857"/>
                </a:lnTo>
                <a:lnTo>
                  <a:pt x="4311651" y="2843"/>
                </a:lnTo>
                <a:lnTo>
                  <a:pt x="4308807" y="0"/>
                </a:lnTo>
                <a:close/>
              </a:path>
              <a:path w="11512550" h="12700">
                <a:moveTo>
                  <a:pt x="4219907" y="0"/>
                </a:moveTo>
                <a:lnTo>
                  <a:pt x="4174793" y="0"/>
                </a:lnTo>
                <a:lnTo>
                  <a:pt x="4171951" y="2843"/>
                </a:lnTo>
                <a:lnTo>
                  <a:pt x="4171951" y="9857"/>
                </a:lnTo>
                <a:lnTo>
                  <a:pt x="4174793" y="12699"/>
                </a:lnTo>
                <a:lnTo>
                  <a:pt x="4219907" y="12699"/>
                </a:lnTo>
                <a:lnTo>
                  <a:pt x="4222751" y="9857"/>
                </a:lnTo>
                <a:lnTo>
                  <a:pt x="4222751" y="2843"/>
                </a:lnTo>
                <a:lnTo>
                  <a:pt x="4219907" y="0"/>
                </a:lnTo>
                <a:close/>
              </a:path>
              <a:path w="11512550" h="12700">
                <a:moveTo>
                  <a:pt x="4131007" y="0"/>
                </a:moveTo>
                <a:lnTo>
                  <a:pt x="4085894" y="0"/>
                </a:lnTo>
                <a:lnTo>
                  <a:pt x="4083051" y="2843"/>
                </a:lnTo>
                <a:lnTo>
                  <a:pt x="4083051" y="9857"/>
                </a:lnTo>
                <a:lnTo>
                  <a:pt x="4085894" y="12699"/>
                </a:lnTo>
                <a:lnTo>
                  <a:pt x="4131007" y="12699"/>
                </a:lnTo>
                <a:lnTo>
                  <a:pt x="4133851" y="9857"/>
                </a:lnTo>
                <a:lnTo>
                  <a:pt x="4133851" y="2843"/>
                </a:lnTo>
                <a:lnTo>
                  <a:pt x="4131007" y="0"/>
                </a:lnTo>
                <a:close/>
              </a:path>
              <a:path w="11512550" h="12700">
                <a:moveTo>
                  <a:pt x="4042107" y="0"/>
                </a:moveTo>
                <a:lnTo>
                  <a:pt x="3996993" y="0"/>
                </a:lnTo>
                <a:lnTo>
                  <a:pt x="3994151" y="2843"/>
                </a:lnTo>
                <a:lnTo>
                  <a:pt x="3994151" y="9857"/>
                </a:lnTo>
                <a:lnTo>
                  <a:pt x="3996993" y="12699"/>
                </a:lnTo>
                <a:lnTo>
                  <a:pt x="4042107" y="12699"/>
                </a:lnTo>
                <a:lnTo>
                  <a:pt x="4044951" y="9857"/>
                </a:lnTo>
                <a:lnTo>
                  <a:pt x="4044951" y="2843"/>
                </a:lnTo>
                <a:lnTo>
                  <a:pt x="4042107" y="0"/>
                </a:lnTo>
                <a:close/>
              </a:path>
              <a:path w="11512550" h="12700">
                <a:moveTo>
                  <a:pt x="3953207" y="0"/>
                </a:moveTo>
                <a:lnTo>
                  <a:pt x="3908094" y="0"/>
                </a:lnTo>
                <a:lnTo>
                  <a:pt x="3905251" y="2843"/>
                </a:lnTo>
                <a:lnTo>
                  <a:pt x="3905251" y="9857"/>
                </a:lnTo>
                <a:lnTo>
                  <a:pt x="3908094" y="12699"/>
                </a:lnTo>
                <a:lnTo>
                  <a:pt x="3953207" y="12699"/>
                </a:lnTo>
                <a:lnTo>
                  <a:pt x="3956051" y="9857"/>
                </a:lnTo>
                <a:lnTo>
                  <a:pt x="3956051" y="2843"/>
                </a:lnTo>
                <a:lnTo>
                  <a:pt x="3953207" y="0"/>
                </a:lnTo>
                <a:close/>
              </a:path>
              <a:path w="11512550" h="12700">
                <a:moveTo>
                  <a:pt x="3864307" y="0"/>
                </a:moveTo>
                <a:lnTo>
                  <a:pt x="3819193" y="0"/>
                </a:lnTo>
                <a:lnTo>
                  <a:pt x="3816351" y="2843"/>
                </a:lnTo>
                <a:lnTo>
                  <a:pt x="3816351" y="9857"/>
                </a:lnTo>
                <a:lnTo>
                  <a:pt x="3819193" y="12699"/>
                </a:lnTo>
                <a:lnTo>
                  <a:pt x="3864307" y="12699"/>
                </a:lnTo>
                <a:lnTo>
                  <a:pt x="3867151" y="9857"/>
                </a:lnTo>
                <a:lnTo>
                  <a:pt x="3867151" y="2843"/>
                </a:lnTo>
                <a:lnTo>
                  <a:pt x="3864307" y="0"/>
                </a:lnTo>
                <a:close/>
              </a:path>
              <a:path w="11512550" h="12700">
                <a:moveTo>
                  <a:pt x="3775407" y="0"/>
                </a:moveTo>
                <a:lnTo>
                  <a:pt x="3730294" y="0"/>
                </a:lnTo>
                <a:lnTo>
                  <a:pt x="3727451" y="2843"/>
                </a:lnTo>
                <a:lnTo>
                  <a:pt x="3727451" y="9857"/>
                </a:lnTo>
                <a:lnTo>
                  <a:pt x="3730294" y="12699"/>
                </a:lnTo>
                <a:lnTo>
                  <a:pt x="3775407" y="12699"/>
                </a:lnTo>
                <a:lnTo>
                  <a:pt x="3778251" y="9857"/>
                </a:lnTo>
                <a:lnTo>
                  <a:pt x="3778251" y="2843"/>
                </a:lnTo>
                <a:lnTo>
                  <a:pt x="3775407" y="0"/>
                </a:lnTo>
                <a:close/>
              </a:path>
              <a:path w="11512550" h="12700">
                <a:moveTo>
                  <a:pt x="3686507" y="0"/>
                </a:moveTo>
                <a:lnTo>
                  <a:pt x="3641393" y="0"/>
                </a:lnTo>
                <a:lnTo>
                  <a:pt x="3638551" y="2843"/>
                </a:lnTo>
                <a:lnTo>
                  <a:pt x="3638551" y="9857"/>
                </a:lnTo>
                <a:lnTo>
                  <a:pt x="3641393" y="12699"/>
                </a:lnTo>
                <a:lnTo>
                  <a:pt x="3686507" y="12699"/>
                </a:lnTo>
                <a:lnTo>
                  <a:pt x="3689351" y="9857"/>
                </a:lnTo>
                <a:lnTo>
                  <a:pt x="3689351" y="2843"/>
                </a:lnTo>
                <a:lnTo>
                  <a:pt x="3686507" y="0"/>
                </a:lnTo>
                <a:close/>
              </a:path>
              <a:path w="11512550" h="12700">
                <a:moveTo>
                  <a:pt x="3597607" y="0"/>
                </a:moveTo>
                <a:lnTo>
                  <a:pt x="3552494" y="0"/>
                </a:lnTo>
                <a:lnTo>
                  <a:pt x="3549651" y="2843"/>
                </a:lnTo>
                <a:lnTo>
                  <a:pt x="3549651" y="9857"/>
                </a:lnTo>
                <a:lnTo>
                  <a:pt x="3552494" y="12699"/>
                </a:lnTo>
                <a:lnTo>
                  <a:pt x="3597607" y="12699"/>
                </a:lnTo>
                <a:lnTo>
                  <a:pt x="3600451" y="9857"/>
                </a:lnTo>
                <a:lnTo>
                  <a:pt x="3600451" y="2843"/>
                </a:lnTo>
                <a:lnTo>
                  <a:pt x="3597607" y="0"/>
                </a:lnTo>
                <a:close/>
              </a:path>
              <a:path w="11512550" h="12700">
                <a:moveTo>
                  <a:pt x="3508707" y="0"/>
                </a:moveTo>
                <a:lnTo>
                  <a:pt x="3463593" y="0"/>
                </a:lnTo>
                <a:lnTo>
                  <a:pt x="3460751" y="2843"/>
                </a:lnTo>
                <a:lnTo>
                  <a:pt x="3460751" y="9857"/>
                </a:lnTo>
                <a:lnTo>
                  <a:pt x="3463593" y="12699"/>
                </a:lnTo>
                <a:lnTo>
                  <a:pt x="3508707" y="12699"/>
                </a:lnTo>
                <a:lnTo>
                  <a:pt x="3511551" y="9857"/>
                </a:lnTo>
                <a:lnTo>
                  <a:pt x="3511551" y="2843"/>
                </a:lnTo>
                <a:lnTo>
                  <a:pt x="3508707" y="0"/>
                </a:lnTo>
                <a:close/>
              </a:path>
              <a:path w="11512550" h="12700">
                <a:moveTo>
                  <a:pt x="3419807" y="0"/>
                </a:moveTo>
                <a:lnTo>
                  <a:pt x="3374694" y="0"/>
                </a:lnTo>
                <a:lnTo>
                  <a:pt x="3371851" y="2843"/>
                </a:lnTo>
                <a:lnTo>
                  <a:pt x="3371851" y="9857"/>
                </a:lnTo>
                <a:lnTo>
                  <a:pt x="3374694" y="12699"/>
                </a:lnTo>
                <a:lnTo>
                  <a:pt x="3419807" y="12699"/>
                </a:lnTo>
                <a:lnTo>
                  <a:pt x="3422651" y="9857"/>
                </a:lnTo>
                <a:lnTo>
                  <a:pt x="3422651" y="2843"/>
                </a:lnTo>
                <a:lnTo>
                  <a:pt x="3419807" y="0"/>
                </a:lnTo>
                <a:close/>
              </a:path>
              <a:path w="11512550" h="12700">
                <a:moveTo>
                  <a:pt x="3330907" y="0"/>
                </a:moveTo>
                <a:lnTo>
                  <a:pt x="3285793" y="0"/>
                </a:lnTo>
                <a:lnTo>
                  <a:pt x="3282951" y="2843"/>
                </a:lnTo>
                <a:lnTo>
                  <a:pt x="3282951" y="9857"/>
                </a:lnTo>
                <a:lnTo>
                  <a:pt x="3285793" y="12699"/>
                </a:lnTo>
                <a:lnTo>
                  <a:pt x="3330907" y="12699"/>
                </a:lnTo>
                <a:lnTo>
                  <a:pt x="3333751" y="9857"/>
                </a:lnTo>
                <a:lnTo>
                  <a:pt x="3333751" y="2843"/>
                </a:lnTo>
                <a:lnTo>
                  <a:pt x="3330907" y="0"/>
                </a:lnTo>
                <a:close/>
              </a:path>
              <a:path w="11512550" h="12700">
                <a:moveTo>
                  <a:pt x="3242007" y="0"/>
                </a:moveTo>
                <a:lnTo>
                  <a:pt x="3196894" y="0"/>
                </a:lnTo>
                <a:lnTo>
                  <a:pt x="3194051" y="2843"/>
                </a:lnTo>
                <a:lnTo>
                  <a:pt x="3194051" y="9857"/>
                </a:lnTo>
                <a:lnTo>
                  <a:pt x="3196894" y="12699"/>
                </a:lnTo>
                <a:lnTo>
                  <a:pt x="3242007" y="12699"/>
                </a:lnTo>
                <a:lnTo>
                  <a:pt x="3244851" y="9857"/>
                </a:lnTo>
                <a:lnTo>
                  <a:pt x="3244851" y="2843"/>
                </a:lnTo>
                <a:lnTo>
                  <a:pt x="3242007" y="0"/>
                </a:lnTo>
                <a:close/>
              </a:path>
              <a:path w="11512550" h="12700">
                <a:moveTo>
                  <a:pt x="3153107" y="0"/>
                </a:moveTo>
                <a:lnTo>
                  <a:pt x="3107993" y="0"/>
                </a:lnTo>
                <a:lnTo>
                  <a:pt x="3105151" y="2843"/>
                </a:lnTo>
                <a:lnTo>
                  <a:pt x="3105151" y="9857"/>
                </a:lnTo>
                <a:lnTo>
                  <a:pt x="3107993" y="12699"/>
                </a:lnTo>
                <a:lnTo>
                  <a:pt x="3153107" y="12699"/>
                </a:lnTo>
                <a:lnTo>
                  <a:pt x="3155951" y="9857"/>
                </a:lnTo>
                <a:lnTo>
                  <a:pt x="3155951" y="2843"/>
                </a:lnTo>
                <a:lnTo>
                  <a:pt x="3153107" y="0"/>
                </a:lnTo>
                <a:close/>
              </a:path>
              <a:path w="11512550" h="12700">
                <a:moveTo>
                  <a:pt x="3064207" y="0"/>
                </a:moveTo>
                <a:lnTo>
                  <a:pt x="3019094" y="0"/>
                </a:lnTo>
                <a:lnTo>
                  <a:pt x="3016251" y="2843"/>
                </a:lnTo>
                <a:lnTo>
                  <a:pt x="3016251" y="9857"/>
                </a:lnTo>
                <a:lnTo>
                  <a:pt x="3019094" y="12699"/>
                </a:lnTo>
                <a:lnTo>
                  <a:pt x="3064207" y="12699"/>
                </a:lnTo>
                <a:lnTo>
                  <a:pt x="3067051" y="9857"/>
                </a:lnTo>
                <a:lnTo>
                  <a:pt x="3067051" y="2843"/>
                </a:lnTo>
                <a:lnTo>
                  <a:pt x="3064207" y="0"/>
                </a:lnTo>
                <a:close/>
              </a:path>
              <a:path w="11512550" h="12700">
                <a:moveTo>
                  <a:pt x="2975307" y="0"/>
                </a:moveTo>
                <a:lnTo>
                  <a:pt x="2930193" y="0"/>
                </a:lnTo>
                <a:lnTo>
                  <a:pt x="2927351" y="2843"/>
                </a:lnTo>
                <a:lnTo>
                  <a:pt x="2927351" y="9857"/>
                </a:lnTo>
                <a:lnTo>
                  <a:pt x="2930193" y="12699"/>
                </a:lnTo>
                <a:lnTo>
                  <a:pt x="2975307" y="12699"/>
                </a:lnTo>
                <a:lnTo>
                  <a:pt x="2978151" y="9857"/>
                </a:lnTo>
                <a:lnTo>
                  <a:pt x="2978151" y="2843"/>
                </a:lnTo>
                <a:lnTo>
                  <a:pt x="2975307" y="0"/>
                </a:lnTo>
                <a:close/>
              </a:path>
              <a:path w="11512550" h="12700">
                <a:moveTo>
                  <a:pt x="2886407" y="0"/>
                </a:moveTo>
                <a:lnTo>
                  <a:pt x="2841294" y="0"/>
                </a:lnTo>
                <a:lnTo>
                  <a:pt x="2838451" y="2843"/>
                </a:lnTo>
                <a:lnTo>
                  <a:pt x="2838451" y="9857"/>
                </a:lnTo>
                <a:lnTo>
                  <a:pt x="2841294" y="12699"/>
                </a:lnTo>
                <a:lnTo>
                  <a:pt x="2886407" y="12699"/>
                </a:lnTo>
                <a:lnTo>
                  <a:pt x="2889251" y="9857"/>
                </a:lnTo>
                <a:lnTo>
                  <a:pt x="2889251" y="2843"/>
                </a:lnTo>
                <a:lnTo>
                  <a:pt x="2886407" y="0"/>
                </a:lnTo>
                <a:close/>
              </a:path>
              <a:path w="11512550" h="12700">
                <a:moveTo>
                  <a:pt x="2797507" y="0"/>
                </a:moveTo>
                <a:lnTo>
                  <a:pt x="2752394" y="0"/>
                </a:lnTo>
                <a:lnTo>
                  <a:pt x="2749551" y="2843"/>
                </a:lnTo>
                <a:lnTo>
                  <a:pt x="2749551" y="9857"/>
                </a:lnTo>
                <a:lnTo>
                  <a:pt x="2752394" y="12699"/>
                </a:lnTo>
                <a:lnTo>
                  <a:pt x="2797507" y="12699"/>
                </a:lnTo>
                <a:lnTo>
                  <a:pt x="2800351" y="9857"/>
                </a:lnTo>
                <a:lnTo>
                  <a:pt x="2800351" y="2843"/>
                </a:lnTo>
                <a:lnTo>
                  <a:pt x="2797507" y="0"/>
                </a:lnTo>
                <a:close/>
              </a:path>
              <a:path w="11512550" h="12700">
                <a:moveTo>
                  <a:pt x="2708607" y="0"/>
                </a:moveTo>
                <a:lnTo>
                  <a:pt x="2663494" y="0"/>
                </a:lnTo>
                <a:lnTo>
                  <a:pt x="2660651" y="2843"/>
                </a:lnTo>
                <a:lnTo>
                  <a:pt x="2660651" y="9857"/>
                </a:lnTo>
                <a:lnTo>
                  <a:pt x="2663494" y="12699"/>
                </a:lnTo>
                <a:lnTo>
                  <a:pt x="2708607" y="12699"/>
                </a:lnTo>
                <a:lnTo>
                  <a:pt x="2711451" y="9857"/>
                </a:lnTo>
                <a:lnTo>
                  <a:pt x="2711451" y="2843"/>
                </a:lnTo>
                <a:lnTo>
                  <a:pt x="2708607" y="0"/>
                </a:lnTo>
                <a:close/>
              </a:path>
              <a:path w="11512550" h="12700">
                <a:moveTo>
                  <a:pt x="2619707" y="0"/>
                </a:moveTo>
                <a:lnTo>
                  <a:pt x="2574594" y="0"/>
                </a:lnTo>
                <a:lnTo>
                  <a:pt x="2571751" y="2843"/>
                </a:lnTo>
                <a:lnTo>
                  <a:pt x="2571751" y="9857"/>
                </a:lnTo>
                <a:lnTo>
                  <a:pt x="2574594" y="12699"/>
                </a:lnTo>
                <a:lnTo>
                  <a:pt x="2619707" y="12699"/>
                </a:lnTo>
                <a:lnTo>
                  <a:pt x="2622551" y="9857"/>
                </a:lnTo>
                <a:lnTo>
                  <a:pt x="2622551" y="2843"/>
                </a:lnTo>
                <a:lnTo>
                  <a:pt x="2619707" y="0"/>
                </a:lnTo>
                <a:close/>
              </a:path>
              <a:path w="11512550" h="12700">
                <a:moveTo>
                  <a:pt x="2530807" y="0"/>
                </a:moveTo>
                <a:lnTo>
                  <a:pt x="2485694" y="0"/>
                </a:lnTo>
                <a:lnTo>
                  <a:pt x="2482851" y="2843"/>
                </a:lnTo>
                <a:lnTo>
                  <a:pt x="2482851" y="9857"/>
                </a:lnTo>
                <a:lnTo>
                  <a:pt x="2485694" y="12699"/>
                </a:lnTo>
                <a:lnTo>
                  <a:pt x="2530807" y="12699"/>
                </a:lnTo>
                <a:lnTo>
                  <a:pt x="2533651" y="9857"/>
                </a:lnTo>
                <a:lnTo>
                  <a:pt x="2533651" y="2843"/>
                </a:lnTo>
                <a:lnTo>
                  <a:pt x="2530807" y="0"/>
                </a:lnTo>
                <a:close/>
              </a:path>
              <a:path w="11512550" h="12700">
                <a:moveTo>
                  <a:pt x="2441907" y="0"/>
                </a:moveTo>
                <a:lnTo>
                  <a:pt x="2396794" y="0"/>
                </a:lnTo>
                <a:lnTo>
                  <a:pt x="2393951" y="2843"/>
                </a:lnTo>
                <a:lnTo>
                  <a:pt x="2393951" y="9857"/>
                </a:lnTo>
                <a:lnTo>
                  <a:pt x="2396794" y="12699"/>
                </a:lnTo>
                <a:lnTo>
                  <a:pt x="2441907" y="12699"/>
                </a:lnTo>
                <a:lnTo>
                  <a:pt x="2444751" y="9857"/>
                </a:lnTo>
                <a:lnTo>
                  <a:pt x="2444751" y="2843"/>
                </a:lnTo>
                <a:lnTo>
                  <a:pt x="2441907" y="0"/>
                </a:lnTo>
                <a:close/>
              </a:path>
              <a:path w="11512550" h="12700">
                <a:moveTo>
                  <a:pt x="2353007" y="0"/>
                </a:moveTo>
                <a:lnTo>
                  <a:pt x="2307894" y="0"/>
                </a:lnTo>
                <a:lnTo>
                  <a:pt x="2305051" y="2843"/>
                </a:lnTo>
                <a:lnTo>
                  <a:pt x="2305051" y="9857"/>
                </a:lnTo>
                <a:lnTo>
                  <a:pt x="2307894" y="12699"/>
                </a:lnTo>
                <a:lnTo>
                  <a:pt x="2353007" y="12699"/>
                </a:lnTo>
                <a:lnTo>
                  <a:pt x="2355851" y="9857"/>
                </a:lnTo>
                <a:lnTo>
                  <a:pt x="2355851" y="2843"/>
                </a:lnTo>
                <a:lnTo>
                  <a:pt x="2353007" y="0"/>
                </a:lnTo>
                <a:close/>
              </a:path>
              <a:path w="11512550" h="12700">
                <a:moveTo>
                  <a:pt x="2264107" y="0"/>
                </a:moveTo>
                <a:lnTo>
                  <a:pt x="2218994" y="0"/>
                </a:lnTo>
                <a:lnTo>
                  <a:pt x="2216151" y="2843"/>
                </a:lnTo>
                <a:lnTo>
                  <a:pt x="2216151" y="9857"/>
                </a:lnTo>
                <a:lnTo>
                  <a:pt x="2218994" y="12699"/>
                </a:lnTo>
                <a:lnTo>
                  <a:pt x="2264107" y="12699"/>
                </a:lnTo>
                <a:lnTo>
                  <a:pt x="2266951" y="9857"/>
                </a:lnTo>
                <a:lnTo>
                  <a:pt x="2266951" y="2843"/>
                </a:lnTo>
                <a:lnTo>
                  <a:pt x="2264107" y="0"/>
                </a:lnTo>
                <a:close/>
              </a:path>
              <a:path w="11512550" h="12700">
                <a:moveTo>
                  <a:pt x="2175207" y="0"/>
                </a:moveTo>
                <a:lnTo>
                  <a:pt x="2130094" y="0"/>
                </a:lnTo>
                <a:lnTo>
                  <a:pt x="2127251" y="2843"/>
                </a:lnTo>
                <a:lnTo>
                  <a:pt x="2127251" y="9857"/>
                </a:lnTo>
                <a:lnTo>
                  <a:pt x="2130094" y="12699"/>
                </a:lnTo>
                <a:lnTo>
                  <a:pt x="2175207" y="12699"/>
                </a:lnTo>
                <a:lnTo>
                  <a:pt x="2178051" y="9857"/>
                </a:lnTo>
                <a:lnTo>
                  <a:pt x="2178051" y="2843"/>
                </a:lnTo>
                <a:lnTo>
                  <a:pt x="2175207" y="0"/>
                </a:lnTo>
                <a:close/>
              </a:path>
              <a:path w="11512550" h="12700">
                <a:moveTo>
                  <a:pt x="2086307" y="0"/>
                </a:moveTo>
                <a:lnTo>
                  <a:pt x="2041194" y="0"/>
                </a:lnTo>
                <a:lnTo>
                  <a:pt x="2038351" y="2843"/>
                </a:lnTo>
                <a:lnTo>
                  <a:pt x="2038351" y="9857"/>
                </a:lnTo>
                <a:lnTo>
                  <a:pt x="2041194" y="12699"/>
                </a:lnTo>
                <a:lnTo>
                  <a:pt x="2086307" y="12699"/>
                </a:lnTo>
                <a:lnTo>
                  <a:pt x="2089151" y="9857"/>
                </a:lnTo>
                <a:lnTo>
                  <a:pt x="2089151" y="2843"/>
                </a:lnTo>
                <a:lnTo>
                  <a:pt x="2086307" y="0"/>
                </a:lnTo>
                <a:close/>
              </a:path>
              <a:path w="11512550" h="12700">
                <a:moveTo>
                  <a:pt x="1997407" y="0"/>
                </a:moveTo>
                <a:lnTo>
                  <a:pt x="1952293" y="0"/>
                </a:lnTo>
                <a:lnTo>
                  <a:pt x="1949451" y="2843"/>
                </a:lnTo>
                <a:lnTo>
                  <a:pt x="1949451" y="9857"/>
                </a:lnTo>
                <a:lnTo>
                  <a:pt x="1952293" y="12699"/>
                </a:lnTo>
                <a:lnTo>
                  <a:pt x="1997407" y="12699"/>
                </a:lnTo>
                <a:lnTo>
                  <a:pt x="2000251" y="9857"/>
                </a:lnTo>
                <a:lnTo>
                  <a:pt x="2000251" y="2843"/>
                </a:lnTo>
                <a:lnTo>
                  <a:pt x="1997407" y="0"/>
                </a:lnTo>
                <a:close/>
              </a:path>
              <a:path w="11512550" h="12700">
                <a:moveTo>
                  <a:pt x="1908507" y="0"/>
                </a:moveTo>
                <a:lnTo>
                  <a:pt x="1863394" y="0"/>
                </a:lnTo>
                <a:lnTo>
                  <a:pt x="1860551" y="2843"/>
                </a:lnTo>
                <a:lnTo>
                  <a:pt x="1860551" y="9857"/>
                </a:lnTo>
                <a:lnTo>
                  <a:pt x="1863394" y="12699"/>
                </a:lnTo>
                <a:lnTo>
                  <a:pt x="1908507" y="12699"/>
                </a:lnTo>
                <a:lnTo>
                  <a:pt x="1911351" y="9857"/>
                </a:lnTo>
                <a:lnTo>
                  <a:pt x="1911351" y="2843"/>
                </a:lnTo>
                <a:lnTo>
                  <a:pt x="1908507" y="0"/>
                </a:lnTo>
                <a:close/>
              </a:path>
              <a:path w="11512550" h="12700">
                <a:moveTo>
                  <a:pt x="1819607" y="0"/>
                </a:moveTo>
                <a:lnTo>
                  <a:pt x="1774493" y="0"/>
                </a:lnTo>
                <a:lnTo>
                  <a:pt x="1771651" y="2843"/>
                </a:lnTo>
                <a:lnTo>
                  <a:pt x="1771651" y="9857"/>
                </a:lnTo>
                <a:lnTo>
                  <a:pt x="1774493" y="12699"/>
                </a:lnTo>
                <a:lnTo>
                  <a:pt x="1819607" y="12699"/>
                </a:lnTo>
                <a:lnTo>
                  <a:pt x="1822451" y="9857"/>
                </a:lnTo>
                <a:lnTo>
                  <a:pt x="1822451" y="2843"/>
                </a:lnTo>
                <a:lnTo>
                  <a:pt x="1819607" y="0"/>
                </a:lnTo>
                <a:close/>
              </a:path>
              <a:path w="11512550" h="12700">
                <a:moveTo>
                  <a:pt x="1730707" y="0"/>
                </a:moveTo>
                <a:lnTo>
                  <a:pt x="1685594" y="0"/>
                </a:lnTo>
                <a:lnTo>
                  <a:pt x="1682751" y="2843"/>
                </a:lnTo>
                <a:lnTo>
                  <a:pt x="1682751" y="9857"/>
                </a:lnTo>
                <a:lnTo>
                  <a:pt x="1685594" y="12699"/>
                </a:lnTo>
                <a:lnTo>
                  <a:pt x="1730707" y="12699"/>
                </a:lnTo>
                <a:lnTo>
                  <a:pt x="1733551" y="9857"/>
                </a:lnTo>
                <a:lnTo>
                  <a:pt x="1733551" y="2843"/>
                </a:lnTo>
                <a:lnTo>
                  <a:pt x="1730707" y="0"/>
                </a:lnTo>
                <a:close/>
              </a:path>
              <a:path w="11512550" h="12700">
                <a:moveTo>
                  <a:pt x="1641807" y="0"/>
                </a:moveTo>
                <a:lnTo>
                  <a:pt x="1596693" y="0"/>
                </a:lnTo>
                <a:lnTo>
                  <a:pt x="1593851" y="2843"/>
                </a:lnTo>
                <a:lnTo>
                  <a:pt x="1593851" y="9857"/>
                </a:lnTo>
                <a:lnTo>
                  <a:pt x="1596693" y="12699"/>
                </a:lnTo>
                <a:lnTo>
                  <a:pt x="1641807" y="12699"/>
                </a:lnTo>
                <a:lnTo>
                  <a:pt x="1644651" y="9857"/>
                </a:lnTo>
                <a:lnTo>
                  <a:pt x="1644651" y="2843"/>
                </a:lnTo>
                <a:lnTo>
                  <a:pt x="1641807" y="0"/>
                </a:lnTo>
                <a:close/>
              </a:path>
              <a:path w="11512550" h="12700">
                <a:moveTo>
                  <a:pt x="1552907" y="0"/>
                </a:moveTo>
                <a:lnTo>
                  <a:pt x="1507794" y="0"/>
                </a:lnTo>
                <a:lnTo>
                  <a:pt x="1504951" y="2843"/>
                </a:lnTo>
                <a:lnTo>
                  <a:pt x="1504951" y="9857"/>
                </a:lnTo>
                <a:lnTo>
                  <a:pt x="1507794" y="12699"/>
                </a:lnTo>
                <a:lnTo>
                  <a:pt x="1552907" y="12699"/>
                </a:lnTo>
                <a:lnTo>
                  <a:pt x="1555751" y="9857"/>
                </a:lnTo>
                <a:lnTo>
                  <a:pt x="1555751" y="2843"/>
                </a:lnTo>
                <a:lnTo>
                  <a:pt x="1552907" y="0"/>
                </a:lnTo>
                <a:close/>
              </a:path>
              <a:path w="11512550" h="12700">
                <a:moveTo>
                  <a:pt x="1464007" y="0"/>
                </a:moveTo>
                <a:lnTo>
                  <a:pt x="1418893" y="0"/>
                </a:lnTo>
                <a:lnTo>
                  <a:pt x="1416051" y="2843"/>
                </a:lnTo>
                <a:lnTo>
                  <a:pt x="1416051" y="9857"/>
                </a:lnTo>
                <a:lnTo>
                  <a:pt x="1418893" y="12699"/>
                </a:lnTo>
                <a:lnTo>
                  <a:pt x="1464007" y="12699"/>
                </a:lnTo>
                <a:lnTo>
                  <a:pt x="1466851" y="9857"/>
                </a:lnTo>
                <a:lnTo>
                  <a:pt x="1466851" y="2843"/>
                </a:lnTo>
                <a:lnTo>
                  <a:pt x="1464007" y="0"/>
                </a:lnTo>
                <a:close/>
              </a:path>
              <a:path w="11512550" h="12700">
                <a:moveTo>
                  <a:pt x="1375107" y="0"/>
                </a:moveTo>
                <a:lnTo>
                  <a:pt x="1329994" y="0"/>
                </a:lnTo>
                <a:lnTo>
                  <a:pt x="1327151" y="2843"/>
                </a:lnTo>
                <a:lnTo>
                  <a:pt x="1327151" y="9857"/>
                </a:lnTo>
                <a:lnTo>
                  <a:pt x="1329994" y="12699"/>
                </a:lnTo>
                <a:lnTo>
                  <a:pt x="1375107" y="12699"/>
                </a:lnTo>
                <a:lnTo>
                  <a:pt x="1377951" y="9857"/>
                </a:lnTo>
                <a:lnTo>
                  <a:pt x="1377951" y="2843"/>
                </a:lnTo>
                <a:lnTo>
                  <a:pt x="1375107" y="0"/>
                </a:lnTo>
                <a:close/>
              </a:path>
              <a:path w="11512550" h="12700">
                <a:moveTo>
                  <a:pt x="1286207" y="0"/>
                </a:moveTo>
                <a:lnTo>
                  <a:pt x="1241094" y="0"/>
                </a:lnTo>
                <a:lnTo>
                  <a:pt x="1238251" y="2843"/>
                </a:lnTo>
                <a:lnTo>
                  <a:pt x="1238251" y="9857"/>
                </a:lnTo>
                <a:lnTo>
                  <a:pt x="1241094" y="12699"/>
                </a:lnTo>
                <a:lnTo>
                  <a:pt x="1286207" y="12699"/>
                </a:lnTo>
                <a:lnTo>
                  <a:pt x="1289051" y="9857"/>
                </a:lnTo>
                <a:lnTo>
                  <a:pt x="1289051" y="2843"/>
                </a:lnTo>
                <a:lnTo>
                  <a:pt x="1286207" y="0"/>
                </a:lnTo>
                <a:close/>
              </a:path>
              <a:path w="11512550" h="12700">
                <a:moveTo>
                  <a:pt x="1197308" y="0"/>
                </a:moveTo>
                <a:lnTo>
                  <a:pt x="1152194" y="0"/>
                </a:lnTo>
                <a:lnTo>
                  <a:pt x="1149351" y="2843"/>
                </a:lnTo>
                <a:lnTo>
                  <a:pt x="1149351" y="9857"/>
                </a:lnTo>
                <a:lnTo>
                  <a:pt x="1152194" y="12699"/>
                </a:lnTo>
                <a:lnTo>
                  <a:pt x="1197308" y="12699"/>
                </a:lnTo>
                <a:lnTo>
                  <a:pt x="1200151" y="9857"/>
                </a:lnTo>
                <a:lnTo>
                  <a:pt x="1200151" y="2843"/>
                </a:lnTo>
                <a:lnTo>
                  <a:pt x="1197308" y="0"/>
                </a:lnTo>
                <a:close/>
              </a:path>
              <a:path w="11512550" h="12700">
                <a:moveTo>
                  <a:pt x="1108408" y="0"/>
                </a:moveTo>
                <a:lnTo>
                  <a:pt x="1063294" y="0"/>
                </a:lnTo>
                <a:lnTo>
                  <a:pt x="1060451" y="2843"/>
                </a:lnTo>
                <a:lnTo>
                  <a:pt x="1060451" y="9857"/>
                </a:lnTo>
                <a:lnTo>
                  <a:pt x="1063294" y="12699"/>
                </a:lnTo>
                <a:lnTo>
                  <a:pt x="1108408" y="12699"/>
                </a:lnTo>
                <a:lnTo>
                  <a:pt x="1111251" y="9857"/>
                </a:lnTo>
                <a:lnTo>
                  <a:pt x="1111251" y="2843"/>
                </a:lnTo>
                <a:lnTo>
                  <a:pt x="1108408" y="0"/>
                </a:lnTo>
                <a:close/>
              </a:path>
              <a:path w="11512550" h="12700">
                <a:moveTo>
                  <a:pt x="1019508" y="0"/>
                </a:moveTo>
                <a:lnTo>
                  <a:pt x="974394" y="0"/>
                </a:lnTo>
                <a:lnTo>
                  <a:pt x="971551" y="2843"/>
                </a:lnTo>
                <a:lnTo>
                  <a:pt x="971551" y="9857"/>
                </a:lnTo>
                <a:lnTo>
                  <a:pt x="974394" y="12699"/>
                </a:lnTo>
                <a:lnTo>
                  <a:pt x="1019508" y="12699"/>
                </a:lnTo>
                <a:lnTo>
                  <a:pt x="1022351" y="9857"/>
                </a:lnTo>
                <a:lnTo>
                  <a:pt x="1022351" y="2843"/>
                </a:lnTo>
                <a:lnTo>
                  <a:pt x="1019508" y="0"/>
                </a:lnTo>
                <a:close/>
              </a:path>
              <a:path w="11512550" h="12700">
                <a:moveTo>
                  <a:pt x="930608" y="0"/>
                </a:moveTo>
                <a:lnTo>
                  <a:pt x="885494" y="0"/>
                </a:lnTo>
                <a:lnTo>
                  <a:pt x="882651" y="2843"/>
                </a:lnTo>
                <a:lnTo>
                  <a:pt x="882651" y="9857"/>
                </a:lnTo>
                <a:lnTo>
                  <a:pt x="885494" y="12699"/>
                </a:lnTo>
                <a:lnTo>
                  <a:pt x="930608" y="12699"/>
                </a:lnTo>
                <a:lnTo>
                  <a:pt x="933451" y="9857"/>
                </a:lnTo>
                <a:lnTo>
                  <a:pt x="933451" y="2843"/>
                </a:lnTo>
                <a:lnTo>
                  <a:pt x="930608" y="0"/>
                </a:lnTo>
                <a:close/>
              </a:path>
              <a:path w="11512550" h="12700">
                <a:moveTo>
                  <a:pt x="841708" y="0"/>
                </a:moveTo>
                <a:lnTo>
                  <a:pt x="796594" y="0"/>
                </a:lnTo>
                <a:lnTo>
                  <a:pt x="793751" y="2843"/>
                </a:lnTo>
                <a:lnTo>
                  <a:pt x="793751" y="9857"/>
                </a:lnTo>
                <a:lnTo>
                  <a:pt x="796594" y="12699"/>
                </a:lnTo>
                <a:lnTo>
                  <a:pt x="841708" y="12699"/>
                </a:lnTo>
                <a:lnTo>
                  <a:pt x="844551" y="9857"/>
                </a:lnTo>
                <a:lnTo>
                  <a:pt x="844551" y="2843"/>
                </a:lnTo>
                <a:lnTo>
                  <a:pt x="841708" y="0"/>
                </a:lnTo>
                <a:close/>
              </a:path>
              <a:path w="11512550" h="12700">
                <a:moveTo>
                  <a:pt x="752808" y="0"/>
                </a:moveTo>
                <a:lnTo>
                  <a:pt x="707694" y="0"/>
                </a:lnTo>
                <a:lnTo>
                  <a:pt x="704851" y="2843"/>
                </a:lnTo>
                <a:lnTo>
                  <a:pt x="704851" y="9857"/>
                </a:lnTo>
                <a:lnTo>
                  <a:pt x="707694" y="12699"/>
                </a:lnTo>
                <a:lnTo>
                  <a:pt x="752808" y="12699"/>
                </a:lnTo>
                <a:lnTo>
                  <a:pt x="755651" y="9857"/>
                </a:lnTo>
                <a:lnTo>
                  <a:pt x="755651" y="2843"/>
                </a:lnTo>
                <a:lnTo>
                  <a:pt x="752808" y="0"/>
                </a:lnTo>
                <a:close/>
              </a:path>
              <a:path w="11512550" h="12700">
                <a:moveTo>
                  <a:pt x="663908" y="0"/>
                </a:moveTo>
                <a:lnTo>
                  <a:pt x="618794" y="0"/>
                </a:lnTo>
                <a:lnTo>
                  <a:pt x="615951" y="2843"/>
                </a:lnTo>
                <a:lnTo>
                  <a:pt x="615951" y="9857"/>
                </a:lnTo>
                <a:lnTo>
                  <a:pt x="618794" y="12699"/>
                </a:lnTo>
                <a:lnTo>
                  <a:pt x="663908" y="12699"/>
                </a:lnTo>
                <a:lnTo>
                  <a:pt x="666751" y="9857"/>
                </a:lnTo>
                <a:lnTo>
                  <a:pt x="666751" y="2843"/>
                </a:lnTo>
                <a:lnTo>
                  <a:pt x="663908" y="0"/>
                </a:lnTo>
                <a:close/>
              </a:path>
              <a:path w="11512550" h="12700">
                <a:moveTo>
                  <a:pt x="575008" y="0"/>
                </a:moveTo>
                <a:lnTo>
                  <a:pt x="529894" y="0"/>
                </a:lnTo>
                <a:lnTo>
                  <a:pt x="527051" y="2843"/>
                </a:lnTo>
                <a:lnTo>
                  <a:pt x="527051" y="9857"/>
                </a:lnTo>
                <a:lnTo>
                  <a:pt x="529894" y="12699"/>
                </a:lnTo>
                <a:lnTo>
                  <a:pt x="575008" y="12699"/>
                </a:lnTo>
                <a:lnTo>
                  <a:pt x="577851" y="9857"/>
                </a:lnTo>
                <a:lnTo>
                  <a:pt x="577851" y="2843"/>
                </a:lnTo>
                <a:lnTo>
                  <a:pt x="575008" y="0"/>
                </a:lnTo>
                <a:close/>
              </a:path>
              <a:path w="11512550" h="12700">
                <a:moveTo>
                  <a:pt x="486108" y="0"/>
                </a:moveTo>
                <a:lnTo>
                  <a:pt x="440994" y="0"/>
                </a:lnTo>
                <a:lnTo>
                  <a:pt x="438151" y="2843"/>
                </a:lnTo>
                <a:lnTo>
                  <a:pt x="438151" y="9857"/>
                </a:lnTo>
                <a:lnTo>
                  <a:pt x="440994" y="12699"/>
                </a:lnTo>
                <a:lnTo>
                  <a:pt x="486108" y="12699"/>
                </a:lnTo>
                <a:lnTo>
                  <a:pt x="488951" y="9857"/>
                </a:lnTo>
                <a:lnTo>
                  <a:pt x="488951" y="2843"/>
                </a:lnTo>
                <a:lnTo>
                  <a:pt x="486108" y="0"/>
                </a:lnTo>
                <a:close/>
              </a:path>
              <a:path w="11512550" h="12700">
                <a:moveTo>
                  <a:pt x="397208" y="0"/>
                </a:moveTo>
                <a:lnTo>
                  <a:pt x="352094" y="0"/>
                </a:lnTo>
                <a:lnTo>
                  <a:pt x="349251" y="2843"/>
                </a:lnTo>
                <a:lnTo>
                  <a:pt x="349251" y="9857"/>
                </a:lnTo>
                <a:lnTo>
                  <a:pt x="352094" y="12699"/>
                </a:lnTo>
                <a:lnTo>
                  <a:pt x="397208" y="12699"/>
                </a:lnTo>
                <a:lnTo>
                  <a:pt x="400051" y="9857"/>
                </a:lnTo>
                <a:lnTo>
                  <a:pt x="400051" y="2843"/>
                </a:lnTo>
                <a:lnTo>
                  <a:pt x="397208" y="0"/>
                </a:lnTo>
                <a:close/>
              </a:path>
              <a:path w="11512550" h="12700">
                <a:moveTo>
                  <a:pt x="308308" y="0"/>
                </a:moveTo>
                <a:lnTo>
                  <a:pt x="263194" y="0"/>
                </a:lnTo>
                <a:lnTo>
                  <a:pt x="260351" y="2843"/>
                </a:lnTo>
                <a:lnTo>
                  <a:pt x="260351" y="9857"/>
                </a:lnTo>
                <a:lnTo>
                  <a:pt x="263194" y="12699"/>
                </a:lnTo>
                <a:lnTo>
                  <a:pt x="308308" y="12699"/>
                </a:lnTo>
                <a:lnTo>
                  <a:pt x="311151" y="9857"/>
                </a:lnTo>
                <a:lnTo>
                  <a:pt x="311151" y="2843"/>
                </a:lnTo>
                <a:lnTo>
                  <a:pt x="308308" y="0"/>
                </a:lnTo>
                <a:close/>
              </a:path>
              <a:path w="11512550" h="12700">
                <a:moveTo>
                  <a:pt x="219408" y="0"/>
                </a:moveTo>
                <a:lnTo>
                  <a:pt x="174294" y="0"/>
                </a:lnTo>
                <a:lnTo>
                  <a:pt x="171451" y="2843"/>
                </a:lnTo>
                <a:lnTo>
                  <a:pt x="171451" y="9857"/>
                </a:lnTo>
                <a:lnTo>
                  <a:pt x="174294" y="12699"/>
                </a:lnTo>
                <a:lnTo>
                  <a:pt x="219408" y="12699"/>
                </a:lnTo>
                <a:lnTo>
                  <a:pt x="222251" y="9857"/>
                </a:lnTo>
                <a:lnTo>
                  <a:pt x="222251" y="2843"/>
                </a:lnTo>
                <a:lnTo>
                  <a:pt x="219408" y="0"/>
                </a:lnTo>
                <a:close/>
              </a:path>
              <a:path w="11512550" h="12700">
                <a:moveTo>
                  <a:pt x="130508" y="0"/>
                </a:moveTo>
                <a:lnTo>
                  <a:pt x="85394" y="0"/>
                </a:lnTo>
                <a:lnTo>
                  <a:pt x="82551" y="2843"/>
                </a:lnTo>
                <a:lnTo>
                  <a:pt x="82551" y="9857"/>
                </a:lnTo>
                <a:lnTo>
                  <a:pt x="85394" y="12699"/>
                </a:lnTo>
                <a:lnTo>
                  <a:pt x="130508" y="12699"/>
                </a:lnTo>
                <a:lnTo>
                  <a:pt x="133351" y="9857"/>
                </a:lnTo>
                <a:lnTo>
                  <a:pt x="133351" y="2843"/>
                </a:lnTo>
                <a:lnTo>
                  <a:pt x="130508" y="0"/>
                </a:lnTo>
                <a:close/>
              </a:path>
              <a:path w="11512550" h="12700">
                <a:moveTo>
                  <a:pt x="41608" y="0"/>
                </a:moveTo>
                <a:lnTo>
                  <a:pt x="0" y="0"/>
                </a:lnTo>
                <a:lnTo>
                  <a:pt x="0" y="12699"/>
                </a:lnTo>
                <a:lnTo>
                  <a:pt x="41608" y="12699"/>
                </a:lnTo>
                <a:lnTo>
                  <a:pt x="44451" y="9857"/>
                </a:lnTo>
                <a:lnTo>
                  <a:pt x="44451" y="2843"/>
                </a:lnTo>
                <a:lnTo>
                  <a:pt x="41608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0" y="5443733"/>
            <a:ext cx="11512550" cy="12700"/>
          </a:xfrm>
          <a:custGeom>
            <a:avLst/>
            <a:gdLst/>
            <a:ahLst/>
            <a:cxnLst/>
            <a:rect l="l" t="t" r="r" b="b"/>
            <a:pathLst>
              <a:path w="11512550" h="12700">
                <a:moveTo>
                  <a:pt x="11509707" y="1"/>
                </a:moveTo>
                <a:lnTo>
                  <a:pt x="11464594" y="1"/>
                </a:lnTo>
                <a:lnTo>
                  <a:pt x="11461751" y="2843"/>
                </a:lnTo>
                <a:lnTo>
                  <a:pt x="11461751" y="9857"/>
                </a:lnTo>
                <a:lnTo>
                  <a:pt x="11464594" y="12701"/>
                </a:lnTo>
                <a:lnTo>
                  <a:pt x="11509707" y="12701"/>
                </a:lnTo>
                <a:lnTo>
                  <a:pt x="11512551" y="9857"/>
                </a:lnTo>
                <a:lnTo>
                  <a:pt x="11512551" y="2843"/>
                </a:lnTo>
                <a:lnTo>
                  <a:pt x="11509707" y="1"/>
                </a:lnTo>
                <a:close/>
              </a:path>
              <a:path w="11512550" h="12700">
                <a:moveTo>
                  <a:pt x="11420807" y="1"/>
                </a:moveTo>
                <a:lnTo>
                  <a:pt x="11375694" y="1"/>
                </a:lnTo>
                <a:lnTo>
                  <a:pt x="11372851" y="2843"/>
                </a:lnTo>
                <a:lnTo>
                  <a:pt x="11372851" y="9857"/>
                </a:lnTo>
                <a:lnTo>
                  <a:pt x="11375694" y="12701"/>
                </a:lnTo>
                <a:lnTo>
                  <a:pt x="11420807" y="12701"/>
                </a:lnTo>
                <a:lnTo>
                  <a:pt x="11423651" y="9857"/>
                </a:lnTo>
                <a:lnTo>
                  <a:pt x="11423651" y="2843"/>
                </a:lnTo>
                <a:lnTo>
                  <a:pt x="11420807" y="1"/>
                </a:lnTo>
                <a:close/>
              </a:path>
              <a:path w="11512550" h="12700">
                <a:moveTo>
                  <a:pt x="11331907" y="1"/>
                </a:moveTo>
                <a:lnTo>
                  <a:pt x="11286794" y="1"/>
                </a:lnTo>
                <a:lnTo>
                  <a:pt x="11283951" y="2843"/>
                </a:lnTo>
                <a:lnTo>
                  <a:pt x="11283951" y="9857"/>
                </a:lnTo>
                <a:lnTo>
                  <a:pt x="11286794" y="12701"/>
                </a:lnTo>
                <a:lnTo>
                  <a:pt x="11331907" y="12701"/>
                </a:lnTo>
                <a:lnTo>
                  <a:pt x="11334751" y="9857"/>
                </a:lnTo>
                <a:lnTo>
                  <a:pt x="11334751" y="2843"/>
                </a:lnTo>
                <a:lnTo>
                  <a:pt x="11331907" y="1"/>
                </a:lnTo>
                <a:close/>
              </a:path>
              <a:path w="11512550" h="12700">
                <a:moveTo>
                  <a:pt x="11243007" y="1"/>
                </a:moveTo>
                <a:lnTo>
                  <a:pt x="11197894" y="1"/>
                </a:lnTo>
                <a:lnTo>
                  <a:pt x="11195051" y="2843"/>
                </a:lnTo>
                <a:lnTo>
                  <a:pt x="11195051" y="9857"/>
                </a:lnTo>
                <a:lnTo>
                  <a:pt x="11197894" y="12701"/>
                </a:lnTo>
                <a:lnTo>
                  <a:pt x="11243007" y="12701"/>
                </a:lnTo>
                <a:lnTo>
                  <a:pt x="11245851" y="9857"/>
                </a:lnTo>
                <a:lnTo>
                  <a:pt x="11245851" y="2843"/>
                </a:lnTo>
                <a:lnTo>
                  <a:pt x="11243007" y="1"/>
                </a:lnTo>
                <a:close/>
              </a:path>
              <a:path w="11512550" h="12700">
                <a:moveTo>
                  <a:pt x="11154107" y="1"/>
                </a:moveTo>
                <a:lnTo>
                  <a:pt x="11108993" y="1"/>
                </a:lnTo>
                <a:lnTo>
                  <a:pt x="11106151" y="2843"/>
                </a:lnTo>
                <a:lnTo>
                  <a:pt x="11106151" y="9857"/>
                </a:lnTo>
                <a:lnTo>
                  <a:pt x="11108993" y="12701"/>
                </a:lnTo>
                <a:lnTo>
                  <a:pt x="11154107" y="12701"/>
                </a:lnTo>
                <a:lnTo>
                  <a:pt x="11156951" y="9857"/>
                </a:lnTo>
                <a:lnTo>
                  <a:pt x="11156951" y="2843"/>
                </a:lnTo>
                <a:lnTo>
                  <a:pt x="11154107" y="1"/>
                </a:lnTo>
                <a:close/>
              </a:path>
              <a:path w="11512550" h="12700">
                <a:moveTo>
                  <a:pt x="11065207" y="1"/>
                </a:moveTo>
                <a:lnTo>
                  <a:pt x="11020093" y="1"/>
                </a:lnTo>
                <a:lnTo>
                  <a:pt x="11017251" y="2843"/>
                </a:lnTo>
                <a:lnTo>
                  <a:pt x="11017251" y="9857"/>
                </a:lnTo>
                <a:lnTo>
                  <a:pt x="11020093" y="12701"/>
                </a:lnTo>
                <a:lnTo>
                  <a:pt x="11065207" y="12701"/>
                </a:lnTo>
                <a:lnTo>
                  <a:pt x="11068051" y="9857"/>
                </a:lnTo>
                <a:lnTo>
                  <a:pt x="11068051" y="2843"/>
                </a:lnTo>
                <a:lnTo>
                  <a:pt x="11065207" y="1"/>
                </a:lnTo>
                <a:close/>
              </a:path>
              <a:path w="11512550" h="12700">
                <a:moveTo>
                  <a:pt x="10976307" y="1"/>
                </a:moveTo>
                <a:lnTo>
                  <a:pt x="10931193" y="1"/>
                </a:lnTo>
                <a:lnTo>
                  <a:pt x="10928351" y="2843"/>
                </a:lnTo>
                <a:lnTo>
                  <a:pt x="10928351" y="9857"/>
                </a:lnTo>
                <a:lnTo>
                  <a:pt x="10931193" y="12701"/>
                </a:lnTo>
                <a:lnTo>
                  <a:pt x="10976307" y="12701"/>
                </a:lnTo>
                <a:lnTo>
                  <a:pt x="10979151" y="9857"/>
                </a:lnTo>
                <a:lnTo>
                  <a:pt x="10979151" y="2843"/>
                </a:lnTo>
                <a:lnTo>
                  <a:pt x="10976307" y="1"/>
                </a:lnTo>
                <a:close/>
              </a:path>
              <a:path w="11512550" h="12700">
                <a:moveTo>
                  <a:pt x="10887407" y="1"/>
                </a:moveTo>
                <a:lnTo>
                  <a:pt x="10842293" y="1"/>
                </a:lnTo>
                <a:lnTo>
                  <a:pt x="10839451" y="2843"/>
                </a:lnTo>
                <a:lnTo>
                  <a:pt x="10839451" y="9857"/>
                </a:lnTo>
                <a:lnTo>
                  <a:pt x="10842293" y="12701"/>
                </a:lnTo>
                <a:lnTo>
                  <a:pt x="10887407" y="12701"/>
                </a:lnTo>
                <a:lnTo>
                  <a:pt x="10890251" y="9857"/>
                </a:lnTo>
                <a:lnTo>
                  <a:pt x="10890251" y="2843"/>
                </a:lnTo>
                <a:lnTo>
                  <a:pt x="10887407" y="1"/>
                </a:lnTo>
                <a:close/>
              </a:path>
              <a:path w="11512550" h="12700">
                <a:moveTo>
                  <a:pt x="10798507" y="1"/>
                </a:moveTo>
                <a:lnTo>
                  <a:pt x="10753393" y="1"/>
                </a:lnTo>
                <a:lnTo>
                  <a:pt x="10750551" y="2843"/>
                </a:lnTo>
                <a:lnTo>
                  <a:pt x="10750551" y="9857"/>
                </a:lnTo>
                <a:lnTo>
                  <a:pt x="10753393" y="12701"/>
                </a:lnTo>
                <a:lnTo>
                  <a:pt x="10798507" y="12701"/>
                </a:lnTo>
                <a:lnTo>
                  <a:pt x="10801351" y="9857"/>
                </a:lnTo>
                <a:lnTo>
                  <a:pt x="10801351" y="2843"/>
                </a:lnTo>
                <a:lnTo>
                  <a:pt x="10798507" y="1"/>
                </a:lnTo>
                <a:close/>
              </a:path>
              <a:path w="11512550" h="12700">
                <a:moveTo>
                  <a:pt x="10709607" y="1"/>
                </a:moveTo>
                <a:lnTo>
                  <a:pt x="10664493" y="1"/>
                </a:lnTo>
                <a:lnTo>
                  <a:pt x="10661651" y="2843"/>
                </a:lnTo>
                <a:lnTo>
                  <a:pt x="10661651" y="9857"/>
                </a:lnTo>
                <a:lnTo>
                  <a:pt x="10664493" y="12701"/>
                </a:lnTo>
                <a:lnTo>
                  <a:pt x="10709607" y="12701"/>
                </a:lnTo>
                <a:lnTo>
                  <a:pt x="10712451" y="9857"/>
                </a:lnTo>
                <a:lnTo>
                  <a:pt x="10712451" y="2843"/>
                </a:lnTo>
                <a:lnTo>
                  <a:pt x="10709607" y="1"/>
                </a:lnTo>
                <a:close/>
              </a:path>
              <a:path w="11512550" h="12700">
                <a:moveTo>
                  <a:pt x="10620707" y="1"/>
                </a:moveTo>
                <a:lnTo>
                  <a:pt x="10575593" y="1"/>
                </a:lnTo>
                <a:lnTo>
                  <a:pt x="10572751" y="2843"/>
                </a:lnTo>
                <a:lnTo>
                  <a:pt x="10572751" y="9857"/>
                </a:lnTo>
                <a:lnTo>
                  <a:pt x="10575593" y="12701"/>
                </a:lnTo>
                <a:lnTo>
                  <a:pt x="10620707" y="12701"/>
                </a:lnTo>
                <a:lnTo>
                  <a:pt x="10623551" y="9857"/>
                </a:lnTo>
                <a:lnTo>
                  <a:pt x="10623551" y="2843"/>
                </a:lnTo>
                <a:lnTo>
                  <a:pt x="10620707" y="1"/>
                </a:lnTo>
                <a:close/>
              </a:path>
              <a:path w="11512550" h="12700">
                <a:moveTo>
                  <a:pt x="10531807" y="1"/>
                </a:moveTo>
                <a:lnTo>
                  <a:pt x="10486693" y="1"/>
                </a:lnTo>
                <a:lnTo>
                  <a:pt x="10483851" y="2843"/>
                </a:lnTo>
                <a:lnTo>
                  <a:pt x="10483851" y="9857"/>
                </a:lnTo>
                <a:lnTo>
                  <a:pt x="10486693" y="12701"/>
                </a:lnTo>
                <a:lnTo>
                  <a:pt x="10531807" y="12701"/>
                </a:lnTo>
                <a:lnTo>
                  <a:pt x="10534651" y="9857"/>
                </a:lnTo>
                <a:lnTo>
                  <a:pt x="10534651" y="2843"/>
                </a:lnTo>
                <a:lnTo>
                  <a:pt x="10531807" y="1"/>
                </a:lnTo>
                <a:close/>
              </a:path>
              <a:path w="11512550" h="12700">
                <a:moveTo>
                  <a:pt x="10442907" y="1"/>
                </a:moveTo>
                <a:lnTo>
                  <a:pt x="10397793" y="1"/>
                </a:lnTo>
                <a:lnTo>
                  <a:pt x="10394951" y="2843"/>
                </a:lnTo>
                <a:lnTo>
                  <a:pt x="10394951" y="9857"/>
                </a:lnTo>
                <a:lnTo>
                  <a:pt x="10397793" y="12701"/>
                </a:lnTo>
                <a:lnTo>
                  <a:pt x="10442907" y="12701"/>
                </a:lnTo>
                <a:lnTo>
                  <a:pt x="10445751" y="9857"/>
                </a:lnTo>
                <a:lnTo>
                  <a:pt x="10445751" y="2843"/>
                </a:lnTo>
                <a:lnTo>
                  <a:pt x="10442907" y="1"/>
                </a:lnTo>
                <a:close/>
              </a:path>
              <a:path w="11512550" h="12700">
                <a:moveTo>
                  <a:pt x="10354007" y="1"/>
                </a:moveTo>
                <a:lnTo>
                  <a:pt x="10308893" y="1"/>
                </a:lnTo>
                <a:lnTo>
                  <a:pt x="10306051" y="2843"/>
                </a:lnTo>
                <a:lnTo>
                  <a:pt x="10306051" y="9857"/>
                </a:lnTo>
                <a:lnTo>
                  <a:pt x="10308893" y="12701"/>
                </a:lnTo>
                <a:lnTo>
                  <a:pt x="10354007" y="12701"/>
                </a:lnTo>
                <a:lnTo>
                  <a:pt x="10356851" y="9857"/>
                </a:lnTo>
                <a:lnTo>
                  <a:pt x="10356851" y="2843"/>
                </a:lnTo>
                <a:lnTo>
                  <a:pt x="10354007" y="1"/>
                </a:lnTo>
                <a:close/>
              </a:path>
              <a:path w="11512550" h="12700">
                <a:moveTo>
                  <a:pt x="10265107" y="1"/>
                </a:moveTo>
                <a:lnTo>
                  <a:pt x="10219993" y="1"/>
                </a:lnTo>
                <a:lnTo>
                  <a:pt x="10217151" y="2843"/>
                </a:lnTo>
                <a:lnTo>
                  <a:pt x="10217151" y="9857"/>
                </a:lnTo>
                <a:lnTo>
                  <a:pt x="10219993" y="12701"/>
                </a:lnTo>
                <a:lnTo>
                  <a:pt x="10265107" y="12701"/>
                </a:lnTo>
                <a:lnTo>
                  <a:pt x="10267951" y="9857"/>
                </a:lnTo>
                <a:lnTo>
                  <a:pt x="10267951" y="2843"/>
                </a:lnTo>
                <a:lnTo>
                  <a:pt x="10265107" y="1"/>
                </a:lnTo>
                <a:close/>
              </a:path>
              <a:path w="11512550" h="12700">
                <a:moveTo>
                  <a:pt x="10176207" y="1"/>
                </a:moveTo>
                <a:lnTo>
                  <a:pt x="10131092" y="1"/>
                </a:lnTo>
                <a:lnTo>
                  <a:pt x="10128251" y="2843"/>
                </a:lnTo>
                <a:lnTo>
                  <a:pt x="10128251" y="9857"/>
                </a:lnTo>
                <a:lnTo>
                  <a:pt x="10131094" y="12701"/>
                </a:lnTo>
                <a:lnTo>
                  <a:pt x="10176207" y="12701"/>
                </a:lnTo>
                <a:lnTo>
                  <a:pt x="10179051" y="9857"/>
                </a:lnTo>
                <a:lnTo>
                  <a:pt x="10179051" y="2843"/>
                </a:lnTo>
                <a:lnTo>
                  <a:pt x="10176207" y="1"/>
                </a:lnTo>
                <a:close/>
              </a:path>
              <a:path w="11512550" h="12700">
                <a:moveTo>
                  <a:pt x="10087307" y="0"/>
                </a:moveTo>
                <a:lnTo>
                  <a:pt x="10042193" y="0"/>
                </a:lnTo>
                <a:lnTo>
                  <a:pt x="10039351" y="2843"/>
                </a:lnTo>
                <a:lnTo>
                  <a:pt x="10039351" y="9857"/>
                </a:lnTo>
                <a:lnTo>
                  <a:pt x="10042193" y="12700"/>
                </a:lnTo>
                <a:lnTo>
                  <a:pt x="10087307" y="12700"/>
                </a:lnTo>
                <a:lnTo>
                  <a:pt x="10090151" y="9857"/>
                </a:lnTo>
                <a:lnTo>
                  <a:pt x="10090151" y="2843"/>
                </a:lnTo>
                <a:lnTo>
                  <a:pt x="10087307" y="0"/>
                </a:lnTo>
                <a:close/>
              </a:path>
              <a:path w="11512550" h="12700">
                <a:moveTo>
                  <a:pt x="9998407" y="0"/>
                </a:moveTo>
                <a:lnTo>
                  <a:pt x="9953293" y="0"/>
                </a:lnTo>
                <a:lnTo>
                  <a:pt x="9950451" y="2843"/>
                </a:lnTo>
                <a:lnTo>
                  <a:pt x="9950451" y="9857"/>
                </a:lnTo>
                <a:lnTo>
                  <a:pt x="9953293" y="12700"/>
                </a:lnTo>
                <a:lnTo>
                  <a:pt x="9998407" y="12700"/>
                </a:lnTo>
                <a:lnTo>
                  <a:pt x="10001251" y="9857"/>
                </a:lnTo>
                <a:lnTo>
                  <a:pt x="10001251" y="2843"/>
                </a:lnTo>
                <a:lnTo>
                  <a:pt x="9998407" y="0"/>
                </a:lnTo>
                <a:close/>
              </a:path>
              <a:path w="11512550" h="12700">
                <a:moveTo>
                  <a:pt x="9909507" y="0"/>
                </a:moveTo>
                <a:lnTo>
                  <a:pt x="9864393" y="0"/>
                </a:lnTo>
                <a:lnTo>
                  <a:pt x="9861551" y="2843"/>
                </a:lnTo>
                <a:lnTo>
                  <a:pt x="9861551" y="9857"/>
                </a:lnTo>
                <a:lnTo>
                  <a:pt x="9864393" y="12700"/>
                </a:lnTo>
                <a:lnTo>
                  <a:pt x="9909507" y="12700"/>
                </a:lnTo>
                <a:lnTo>
                  <a:pt x="9912351" y="9857"/>
                </a:lnTo>
                <a:lnTo>
                  <a:pt x="9912351" y="2843"/>
                </a:lnTo>
                <a:lnTo>
                  <a:pt x="9909507" y="0"/>
                </a:lnTo>
                <a:close/>
              </a:path>
              <a:path w="11512550" h="12700">
                <a:moveTo>
                  <a:pt x="9820607" y="0"/>
                </a:moveTo>
                <a:lnTo>
                  <a:pt x="9775493" y="0"/>
                </a:lnTo>
                <a:lnTo>
                  <a:pt x="9772651" y="2843"/>
                </a:lnTo>
                <a:lnTo>
                  <a:pt x="9772651" y="9857"/>
                </a:lnTo>
                <a:lnTo>
                  <a:pt x="9775493" y="12700"/>
                </a:lnTo>
                <a:lnTo>
                  <a:pt x="9820607" y="12700"/>
                </a:lnTo>
                <a:lnTo>
                  <a:pt x="9823451" y="9857"/>
                </a:lnTo>
                <a:lnTo>
                  <a:pt x="9823451" y="2843"/>
                </a:lnTo>
                <a:lnTo>
                  <a:pt x="9820607" y="0"/>
                </a:lnTo>
                <a:close/>
              </a:path>
              <a:path w="11512550" h="12700">
                <a:moveTo>
                  <a:pt x="9731707" y="0"/>
                </a:moveTo>
                <a:lnTo>
                  <a:pt x="9686593" y="0"/>
                </a:lnTo>
                <a:lnTo>
                  <a:pt x="9683751" y="2843"/>
                </a:lnTo>
                <a:lnTo>
                  <a:pt x="9683751" y="9857"/>
                </a:lnTo>
                <a:lnTo>
                  <a:pt x="9686593" y="12700"/>
                </a:lnTo>
                <a:lnTo>
                  <a:pt x="9731707" y="12700"/>
                </a:lnTo>
                <a:lnTo>
                  <a:pt x="9734551" y="9857"/>
                </a:lnTo>
                <a:lnTo>
                  <a:pt x="9734551" y="2843"/>
                </a:lnTo>
                <a:lnTo>
                  <a:pt x="9731707" y="0"/>
                </a:lnTo>
                <a:close/>
              </a:path>
              <a:path w="11512550" h="12700">
                <a:moveTo>
                  <a:pt x="9642807" y="0"/>
                </a:moveTo>
                <a:lnTo>
                  <a:pt x="9597693" y="0"/>
                </a:lnTo>
                <a:lnTo>
                  <a:pt x="9594851" y="2843"/>
                </a:lnTo>
                <a:lnTo>
                  <a:pt x="9594851" y="9857"/>
                </a:lnTo>
                <a:lnTo>
                  <a:pt x="9597693" y="12700"/>
                </a:lnTo>
                <a:lnTo>
                  <a:pt x="9642807" y="12700"/>
                </a:lnTo>
                <a:lnTo>
                  <a:pt x="9645651" y="9857"/>
                </a:lnTo>
                <a:lnTo>
                  <a:pt x="9645651" y="2843"/>
                </a:lnTo>
                <a:lnTo>
                  <a:pt x="9642807" y="0"/>
                </a:lnTo>
                <a:close/>
              </a:path>
              <a:path w="11512550" h="12700">
                <a:moveTo>
                  <a:pt x="9553907" y="0"/>
                </a:moveTo>
                <a:lnTo>
                  <a:pt x="9508793" y="0"/>
                </a:lnTo>
                <a:lnTo>
                  <a:pt x="9505951" y="2843"/>
                </a:lnTo>
                <a:lnTo>
                  <a:pt x="9505951" y="9857"/>
                </a:lnTo>
                <a:lnTo>
                  <a:pt x="9508793" y="12700"/>
                </a:lnTo>
                <a:lnTo>
                  <a:pt x="9553907" y="12700"/>
                </a:lnTo>
                <a:lnTo>
                  <a:pt x="9556751" y="9857"/>
                </a:lnTo>
                <a:lnTo>
                  <a:pt x="9556751" y="2843"/>
                </a:lnTo>
                <a:lnTo>
                  <a:pt x="9553907" y="0"/>
                </a:lnTo>
                <a:close/>
              </a:path>
              <a:path w="11512550" h="12700">
                <a:moveTo>
                  <a:pt x="9465007" y="0"/>
                </a:moveTo>
                <a:lnTo>
                  <a:pt x="9419893" y="0"/>
                </a:lnTo>
                <a:lnTo>
                  <a:pt x="9417051" y="2843"/>
                </a:lnTo>
                <a:lnTo>
                  <a:pt x="9417051" y="9857"/>
                </a:lnTo>
                <a:lnTo>
                  <a:pt x="9419893" y="12700"/>
                </a:lnTo>
                <a:lnTo>
                  <a:pt x="9465007" y="12700"/>
                </a:lnTo>
                <a:lnTo>
                  <a:pt x="9467851" y="9857"/>
                </a:lnTo>
                <a:lnTo>
                  <a:pt x="9467851" y="2843"/>
                </a:lnTo>
                <a:lnTo>
                  <a:pt x="9465007" y="0"/>
                </a:lnTo>
                <a:close/>
              </a:path>
              <a:path w="11512550" h="12700">
                <a:moveTo>
                  <a:pt x="9376107" y="0"/>
                </a:moveTo>
                <a:lnTo>
                  <a:pt x="9330993" y="0"/>
                </a:lnTo>
                <a:lnTo>
                  <a:pt x="9328151" y="2843"/>
                </a:lnTo>
                <a:lnTo>
                  <a:pt x="9328151" y="9857"/>
                </a:lnTo>
                <a:lnTo>
                  <a:pt x="9330993" y="12700"/>
                </a:lnTo>
                <a:lnTo>
                  <a:pt x="9376107" y="12700"/>
                </a:lnTo>
                <a:lnTo>
                  <a:pt x="9378951" y="9857"/>
                </a:lnTo>
                <a:lnTo>
                  <a:pt x="9378951" y="2843"/>
                </a:lnTo>
                <a:lnTo>
                  <a:pt x="9376107" y="0"/>
                </a:lnTo>
                <a:close/>
              </a:path>
              <a:path w="11512550" h="12700">
                <a:moveTo>
                  <a:pt x="9287207" y="0"/>
                </a:moveTo>
                <a:lnTo>
                  <a:pt x="9242093" y="0"/>
                </a:lnTo>
                <a:lnTo>
                  <a:pt x="9239251" y="2843"/>
                </a:lnTo>
                <a:lnTo>
                  <a:pt x="9239251" y="9857"/>
                </a:lnTo>
                <a:lnTo>
                  <a:pt x="9242093" y="12700"/>
                </a:lnTo>
                <a:lnTo>
                  <a:pt x="9287207" y="12700"/>
                </a:lnTo>
                <a:lnTo>
                  <a:pt x="9290051" y="9857"/>
                </a:lnTo>
                <a:lnTo>
                  <a:pt x="9290051" y="2843"/>
                </a:lnTo>
                <a:lnTo>
                  <a:pt x="9287207" y="0"/>
                </a:lnTo>
                <a:close/>
              </a:path>
              <a:path w="11512550" h="12700">
                <a:moveTo>
                  <a:pt x="9198307" y="0"/>
                </a:moveTo>
                <a:lnTo>
                  <a:pt x="9153193" y="0"/>
                </a:lnTo>
                <a:lnTo>
                  <a:pt x="9150351" y="2843"/>
                </a:lnTo>
                <a:lnTo>
                  <a:pt x="9150351" y="9857"/>
                </a:lnTo>
                <a:lnTo>
                  <a:pt x="9153193" y="12700"/>
                </a:lnTo>
                <a:lnTo>
                  <a:pt x="9198307" y="12700"/>
                </a:lnTo>
                <a:lnTo>
                  <a:pt x="9201151" y="9857"/>
                </a:lnTo>
                <a:lnTo>
                  <a:pt x="9201151" y="2843"/>
                </a:lnTo>
                <a:lnTo>
                  <a:pt x="9198307" y="0"/>
                </a:lnTo>
                <a:close/>
              </a:path>
              <a:path w="11512550" h="12700">
                <a:moveTo>
                  <a:pt x="9109407" y="0"/>
                </a:moveTo>
                <a:lnTo>
                  <a:pt x="9064293" y="0"/>
                </a:lnTo>
                <a:lnTo>
                  <a:pt x="9061451" y="2843"/>
                </a:lnTo>
                <a:lnTo>
                  <a:pt x="9061451" y="9857"/>
                </a:lnTo>
                <a:lnTo>
                  <a:pt x="9064293" y="12700"/>
                </a:lnTo>
                <a:lnTo>
                  <a:pt x="9109407" y="12700"/>
                </a:lnTo>
                <a:lnTo>
                  <a:pt x="9112251" y="9857"/>
                </a:lnTo>
                <a:lnTo>
                  <a:pt x="9112251" y="2843"/>
                </a:lnTo>
                <a:lnTo>
                  <a:pt x="9109407" y="0"/>
                </a:lnTo>
                <a:close/>
              </a:path>
              <a:path w="11512550" h="12700">
                <a:moveTo>
                  <a:pt x="9020507" y="0"/>
                </a:moveTo>
                <a:lnTo>
                  <a:pt x="8975393" y="0"/>
                </a:lnTo>
                <a:lnTo>
                  <a:pt x="8972551" y="2843"/>
                </a:lnTo>
                <a:lnTo>
                  <a:pt x="8972551" y="9857"/>
                </a:lnTo>
                <a:lnTo>
                  <a:pt x="8975393" y="12700"/>
                </a:lnTo>
                <a:lnTo>
                  <a:pt x="9020507" y="12700"/>
                </a:lnTo>
                <a:lnTo>
                  <a:pt x="9023351" y="9857"/>
                </a:lnTo>
                <a:lnTo>
                  <a:pt x="9023351" y="2843"/>
                </a:lnTo>
                <a:lnTo>
                  <a:pt x="9020507" y="0"/>
                </a:lnTo>
                <a:close/>
              </a:path>
              <a:path w="11512550" h="12700">
                <a:moveTo>
                  <a:pt x="8931607" y="0"/>
                </a:moveTo>
                <a:lnTo>
                  <a:pt x="8886493" y="0"/>
                </a:lnTo>
                <a:lnTo>
                  <a:pt x="8883651" y="2843"/>
                </a:lnTo>
                <a:lnTo>
                  <a:pt x="8883651" y="9857"/>
                </a:lnTo>
                <a:lnTo>
                  <a:pt x="8886493" y="12700"/>
                </a:lnTo>
                <a:lnTo>
                  <a:pt x="8931607" y="12700"/>
                </a:lnTo>
                <a:lnTo>
                  <a:pt x="8934451" y="9857"/>
                </a:lnTo>
                <a:lnTo>
                  <a:pt x="8934451" y="2843"/>
                </a:lnTo>
                <a:lnTo>
                  <a:pt x="8931607" y="0"/>
                </a:lnTo>
                <a:close/>
              </a:path>
              <a:path w="11512550" h="12700">
                <a:moveTo>
                  <a:pt x="8842707" y="0"/>
                </a:moveTo>
                <a:lnTo>
                  <a:pt x="8797593" y="0"/>
                </a:lnTo>
                <a:lnTo>
                  <a:pt x="8794751" y="2843"/>
                </a:lnTo>
                <a:lnTo>
                  <a:pt x="8794751" y="9857"/>
                </a:lnTo>
                <a:lnTo>
                  <a:pt x="8797593" y="12700"/>
                </a:lnTo>
                <a:lnTo>
                  <a:pt x="8842707" y="12700"/>
                </a:lnTo>
                <a:lnTo>
                  <a:pt x="8845551" y="9857"/>
                </a:lnTo>
                <a:lnTo>
                  <a:pt x="8845551" y="2843"/>
                </a:lnTo>
                <a:lnTo>
                  <a:pt x="8842707" y="0"/>
                </a:lnTo>
                <a:close/>
              </a:path>
              <a:path w="11512550" h="12700">
                <a:moveTo>
                  <a:pt x="8753807" y="0"/>
                </a:moveTo>
                <a:lnTo>
                  <a:pt x="8708693" y="0"/>
                </a:lnTo>
                <a:lnTo>
                  <a:pt x="8705851" y="2843"/>
                </a:lnTo>
                <a:lnTo>
                  <a:pt x="8705851" y="9857"/>
                </a:lnTo>
                <a:lnTo>
                  <a:pt x="8708693" y="12700"/>
                </a:lnTo>
                <a:lnTo>
                  <a:pt x="8753807" y="12700"/>
                </a:lnTo>
                <a:lnTo>
                  <a:pt x="8756651" y="9857"/>
                </a:lnTo>
                <a:lnTo>
                  <a:pt x="8756651" y="2843"/>
                </a:lnTo>
                <a:lnTo>
                  <a:pt x="8753807" y="0"/>
                </a:lnTo>
                <a:close/>
              </a:path>
              <a:path w="11512550" h="12700">
                <a:moveTo>
                  <a:pt x="8664907" y="0"/>
                </a:moveTo>
                <a:lnTo>
                  <a:pt x="8619793" y="0"/>
                </a:lnTo>
                <a:lnTo>
                  <a:pt x="8616951" y="2843"/>
                </a:lnTo>
                <a:lnTo>
                  <a:pt x="8616951" y="9857"/>
                </a:lnTo>
                <a:lnTo>
                  <a:pt x="8619793" y="12700"/>
                </a:lnTo>
                <a:lnTo>
                  <a:pt x="8664907" y="12700"/>
                </a:lnTo>
                <a:lnTo>
                  <a:pt x="8667751" y="9857"/>
                </a:lnTo>
                <a:lnTo>
                  <a:pt x="8667751" y="2843"/>
                </a:lnTo>
                <a:lnTo>
                  <a:pt x="8664907" y="0"/>
                </a:lnTo>
                <a:close/>
              </a:path>
              <a:path w="11512550" h="12700">
                <a:moveTo>
                  <a:pt x="8576007" y="0"/>
                </a:moveTo>
                <a:lnTo>
                  <a:pt x="8530893" y="0"/>
                </a:lnTo>
                <a:lnTo>
                  <a:pt x="8528051" y="2843"/>
                </a:lnTo>
                <a:lnTo>
                  <a:pt x="8528051" y="9857"/>
                </a:lnTo>
                <a:lnTo>
                  <a:pt x="8530893" y="12700"/>
                </a:lnTo>
                <a:lnTo>
                  <a:pt x="8576007" y="12700"/>
                </a:lnTo>
                <a:lnTo>
                  <a:pt x="8578851" y="9857"/>
                </a:lnTo>
                <a:lnTo>
                  <a:pt x="8578851" y="2843"/>
                </a:lnTo>
                <a:lnTo>
                  <a:pt x="8576007" y="0"/>
                </a:lnTo>
                <a:close/>
              </a:path>
              <a:path w="11512550" h="12700">
                <a:moveTo>
                  <a:pt x="8487107" y="0"/>
                </a:moveTo>
                <a:lnTo>
                  <a:pt x="8441993" y="0"/>
                </a:lnTo>
                <a:lnTo>
                  <a:pt x="8439151" y="2843"/>
                </a:lnTo>
                <a:lnTo>
                  <a:pt x="8439151" y="9857"/>
                </a:lnTo>
                <a:lnTo>
                  <a:pt x="8441993" y="12700"/>
                </a:lnTo>
                <a:lnTo>
                  <a:pt x="8487107" y="12700"/>
                </a:lnTo>
                <a:lnTo>
                  <a:pt x="8489951" y="9857"/>
                </a:lnTo>
                <a:lnTo>
                  <a:pt x="8489951" y="2843"/>
                </a:lnTo>
                <a:lnTo>
                  <a:pt x="8487107" y="0"/>
                </a:lnTo>
                <a:close/>
              </a:path>
              <a:path w="11512550" h="12700">
                <a:moveTo>
                  <a:pt x="8398207" y="0"/>
                </a:moveTo>
                <a:lnTo>
                  <a:pt x="8353093" y="0"/>
                </a:lnTo>
                <a:lnTo>
                  <a:pt x="8350251" y="2843"/>
                </a:lnTo>
                <a:lnTo>
                  <a:pt x="8350251" y="9857"/>
                </a:lnTo>
                <a:lnTo>
                  <a:pt x="8353093" y="12700"/>
                </a:lnTo>
                <a:lnTo>
                  <a:pt x="8398207" y="12700"/>
                </a:lnTo>
                <a:lnTo>
                  <a:pt x="8401051" y="9857"/>
                </a:lnTo>
                <a:lnTo>
                  <a:pt x="8401051" y="2843"/>
                </a:lnTo>
                <a:lnTo>
                  <a:pt x="8398207" y="0"/>
                </a:lnTo>
                <a:close/>
              </a:path>
              <a:path w="11512550" h="12700">
                <a:moveTo>
                  <a:pt x="8309307" y="0"/>
                </a:moveTo>
                <a:lnTo>
                  <a:pt x="8264193" y="0"/>
                </a:lnTo>
                <a:lnTo>
                  <a:pt x="8261351" y="2843"/>
                </a:lnTo>
                <a:lnTo>
                  <a:pt x="8261351" y="9857"/>
                </a:lnTo>
                <a:lnTo>
                  <a:pt x="8264193" y="12700"/>
                </a:lnTo>
                <a:lnTo>
                  <a:pt x="8309307" y="12700"/>
                </a:lnTo>
                <a:lnTo>
                  <a:pt x="8312151" y="9857"/>
                </a:lnTo>
                <a:lnTo>
                  <a:pt x="8312151" y="2843"/>
                </a:lnTo>
                <a:lnTo>
                  <a:pt x="8309307" y="0"/>
                </a:lnTo>
                <a:close/>
              </a:path>
              <a:path w="11512550" h="12700">
                <a:moveTo>
                  <a:pt x="8220407" y="0"/>
                </a:moveTo>
                <a:lnTo>
                  <a:pt x="8175293" y="0"/>
                </a:lnTo>
                <a:lnTo>
                  <a:pt x="8172451" y="2843"/>
                </a:lnTo>
                <a:lnTo>
                  <a:pt x="8172451" y="9857"/>
                </a:lnTo>
                <a:lnTo>
                  <a:pt x="8175293" y="12700"/>
                </a:lnTo>
                <a:lnTo>
                  <a:pt x="8220407" y="12700"/>
                </a:lnTo>
                <a:lnTo>
                  <a:pt x="8223251" y="9857"/>
                </a:lnTo>
                <a:lnTo>
                  <a:pt x="8223251" y="2843"/>
                </a:lnTo>
                <a:lnTo>
                  <a:pt x="8220407" y="0"/>
                </a:lnTo>
                <a:close/>
              </a:path>
              <a:path w="11512550" h="12700">
                <a:moveTo>
                  <a:pt x="8131507" y="0"/>
                </a:moveTo>
                <a:lnTo>
                  <a:pt x="8086393" y="0"/>
                </a:lnTo>
                <a:lnTo>
                  <a:pt x="8083551" y="2843"/>
                </a:lnTo>
                <a:lnTo>
                  <a:pt x="8083551" y="9857"/>
                </a:lnTo>
                <a:lnTo>
                  <a:pt x="8086393" y="12700"/>
                </a:lnTo>
                <a:lnTo>
                  <a:pt x="8131507" y="12700"/>
                </a:lnTo>
                <a:lnTo>
                  <a:pt x="8134351" y="9857"/>
                </a:lnTo>
                <a:lnTo>
                  <a:pt x="8134351" y="2843"/>
                </a:lnTo>
                <a:lnTo>
                  <a:pt x="8131507" y="0"/>
                </a:lnTo>
                <a:close/>
              </a:path>
              <a:path w="11512550" h="12700">
                <a:moveTo>
                  <a:pt x="8042607" y="0"/>
                </a:moveTo>
                <a:lnTo>
                  <a:pt x="7997493" y="0"/>
                </a:lnTo>
                <a:lnTo>
                  <a:pt x="7994651" y="2843"/>
                </a:lnTo>
                <a:lnTo>
                  <a:pt x="7994651" y="9857"/>
                </a:lnTo>
                <a:lnTo>
                  <a:pt x="7997493" y="12700"/>
                </a:lnTo>
                <a:lnTo>
                  <a:pt x="8042607" y="12700"/>
                </a:lnTo>
                <a:lnTo>
                  <a:pt x="8045451" y="9857"/>
                </a:lnTo>
                <a:lnTo>
                  <a:pt x="8045451" y="2843"/>
                </a:lnTo>
                <a:lnTo>
                  <a:pt x="8042607" y="0"/>
                </a:lnTo>
                <a:close/>
              </a:path>
              <a:path w="11512550" h="12700">
                <a:moveTo>
                  <a:pt x="7953707" y="0"/>
                </a:moveTo>
                <a:lnTo>
                  <a:pt x="7908593" y="0"/>
                </a:lnTo>
                <a:lnTo>
                  <a:pt x="7905751" y="2843"/>
                </a:lnTo>
                <a:lnTo>
                  <a:pt x="7905751" y="9857"/>
                </a:lnTo>
                <a:lnTo>
                  <a:pt x="7908593" y="12700"/>
                </a:lnTo>
                <a:lnTo>
                  <a:pt x="7953707" y="12700"/>
                </a:lnTo>
                <a:lnTo>
                  <a:pt x="7956551" y="9857"/>
                </a:lnTo>
                <a:lnTo>
                  <a:pt x="7956551" y="2843"/>
                </a:lnTo>
                <a:lnTo>
                  <a:pt x="7953707" y="0"/>
                </a:lnTo>
                <a:close/>
              </a:path>
              <a:path w="11512550" h="12700">
                <a:moveTo>
                  <a:pt x="7864807" y="0"/>
                </a:moveTo>
                <a:lnTo>
                  <a:pt x="7819693" y="0"/>
                </a:lnTo>
                <a:lnTo>
                  <a:pt x="7816851" y="2843"/>
                </a:lnTo>
                <a:lnTo>
                  <a:pt x="7816851" y="9857"/>
                </a:lnTo>
                <a:lnTo>
                  <a:pt x="7819693" y="12700"/>
                </a:lnTo>
                <a:lnTo>
                  <a:pt x="7864807" y="12700"/>
                </a:lnTo>
                <a:lnTo>
                  <a:pt x="7867651" y="9857"/>
                </a:lnTo>
                <a:lnTo>
                  <a:pt x="7867651" y="2843"/>
                </a:lnTo>
                <a:lnTo>
                  <a:pt x="7864807" y="0"/>
                </a:lnTo>
                <a:close/>
              </a:path>
              <a:path w="11512550" h="12700">
                <a:moveTo>
                  <a:pt x="7775907" y="0"/>
                </a:moveTo>
                <a:lnTo>
                  <a:pt x="7730793" y="0"/>
                </a:lnTo>
                <a:lnTo>
                  <a:pt x="7727951" y="2843"/>
                </a:lnTo>
                <a:lnTo>
                  <a:pt x="7727951" y="9857"/>
                </a:lnTo>
                <a:lnTo>
                  <a:pt x="7730793" y="12700"/>
                </a:lnTo>
                <a:lnTo>
                  <a:pt x="7775907" y="12700"/>
                </a:lnTo>
                <a:lnTo>
                  <a:pt x="7778751" y="9857"/>
                </a:lnTo>
                <a:lnTo>
                  <a:pt x="7778751" y="2843"/>
                </a:lnTo>
                <a:lnTo>
                  <a:pt x="7775907" y="0"/>
                </a:lnTo>
                <a:close/>
              </a:path>
              <a:path w="11512550" h="12700">
                <a:moveTo>
                  <a:pt x="7687007" y="0"/>
                </a:moveTo>
                <a:lnTo>
                  <a:pt x="7641893" y="0"/>
                </a:lnTo>
                <a:lnTo>
                  <a:pt x="7639051" y="2843"/>
                </a:lnTo>
                <a:lnTo>
                  <a:pt x="7639051" y="9857"/>
                </a:lnTo>
                <a:lnTo>
                  <a:pt x="7641893" y="12700"/>
                </a:lnTo>
                <a:lnTo>
                  <a:pt x="7687007" y="12700"/>
                </a:lnTo>
                <a:lnTo>
                  <a:pt x="7689851" y="9857"/>
                </a:lnTo>
                <a:lnTo>
                  <a:pt x="7689851" y="2843"/>
                </a:lnTo>
                <a:lnTo>
                  <a:pt x="7687007" y="0"/>
                </a:lnTo>
                <a:close/>
              </a:path>
              <a:path w="11512550" h="12700">
                <a:moveTo>
                  <a:pt x="7598107" y="0"/>
                </a:moveTo>
                <a:lnTo>
                  <a:pt x="7552993" y="0"/>
                </a:lnTo>
                <a:lnTo>
                  <a:pt x="7550151" y="2843"/>
                </a:lnTo>
                <a:lnTo>
                  <a:pt x="7550151" y="9857"/>
                </a:lnTo>
                <a:lnTo>
                  <a:pt x="7552993" y="12700"/>
                </a:lnTo>
                <a:lnTo>
                  <a:pt x="7598107" y="12700"/>
                </a:lnTo>
                <a:lnTo>
                  <a:pt x="7600951" y="9857"/>
                </a:lnTo>
                <a:lnTo>
                  <a:pt x="7600951" y="2843"/>
                </a:lnTo>
                <a:lnTo>
                  <a:pt x="7598107" y="0"/>
                </a:lnTo>
                <a:close/>
              </a:path>
              <a:path w="11512550" h="12700">
                <a:moveTo>
                  <a:pt x="7509207" y="0"/>
                </a:moveTo>
                <a:lnTo>
                  <a:pt x="7464093" y="0"/>
                </a:lnTo>
                <a:lnTo>
                  <a:pt x="7461251" y="2843"/>
                </a:lnTo>
                <a:lnTo>
                  <a:pt x="7461251" y="9857"/>
                </a:lnTo>
                <a:lnTo>
                  <a:pt x="7464093" y="12700"/>
                </a:lnTo>
                <a:lnTo>
                  <a:pt x="7509207" y="12700"/>
                </a:lnTo>
                <a:lnTo>
                  <a:pt x="7512051" y="9857"/>
                </a:lnTo>
                <a:lnTo>
                  <a:pt x="7512051" y="2843"/>
                </a:lnTo>
                <a:lnTo>
                  <a:pt x="7509207" y="0"/>
                </a:lnTo>
                <a:close/>
              </a:path>
              <a:path w="11512550" h="12700">
                <a:moveTo>
                  <a:pt x="7420307" y="0"/>
                </a:moveTo>
                <a:lnTo>
                  <a:pt x="7375193" y="0"/>
                </a:lnTo>
                <a:lnTo>
                  <a:pt x="7372351" y="2843"/>
                </a:lnTo>
                <a:lnTo>
                  <a:pt x="7372351" y="9857"/>
                </a:lnTo>
                <a:lnTo>
                  <a:pt x="7375193" y="12700"/>
                </a:lnTo>
                <a:lnTo>
                  <a:pt x="7420307" y="12700"/>
                </a:lnTo>
                <a:lnTo>
                  <a:pt x="7423151" y="9857"/>
                </a:lnTo>
                <a:lnTo>
                  <a:pt x="7423151" y="2843"/>
                </a:lnTo>
                <a:lnTo>
                  <a:pt x="7420307" y="0"/>
                </a:lnTo>
                <a:close/>
              </a:path>
              <a:path w="11512550" h="12700">
                <a:moveTo>
                  <a:pt x="7331407" y="0"/>
                </a:moveTo>
                <a:lnTo>
                  <a:pt x="7286293" y="0"/>
                </a:lnTo>
                <a:lnTo>
                  <a:pt x="7283451" y="2843"/>
                </a:lnTo>
                <a:lnTo>
                  <a:pt x="7283451" y="9857"/>
                </a:lnTo>
                <a:lnTo>
                  <a:pt x="7286293" y="12700"/>
                </a:lnTo>
                <a:lnTo>
                  <a:pt x="7331407" y="12700"/>
                </a:lnTo>
                <a:lnTo>
                  <a:pt x="7334251" y="9857"/>
                </a:lnTo>
                <a:lnTo>
                  <a:pt x="7334251" y="2843"/>
                </a:lnTo>
                <a:lnTo>
                  <a:pt x="7331407" y="0"/>
                </a:lnTo>
                <a:close/>
              </a:path>
              <a:path w="11512550" h="12700">
                <a:moveTo>
                  <a:pt x="7242507" y="0"/>
                </a:moveTo>
                <a:lnTo>
                  <a:pt x="7197393" y="0"/>
                </a:lnTo>
                <a:lnTo>
                  <a:pt x="7194551" y="2843"/>
                </a:lnTo>
                <a:lnTo>
                  <a:pt x="7194551" y="9857"/>
                </a:lnTo>
                <a:lnTo>
                  <a:pt x="7197393" y="12700"/>
                </a:lnTo>
                <a:lnTo>
                  <a:pt x="7242507" y="12700"/>
                </a:lnTo>
                <a:lnTo>
                  <a:pt x="7245351" y="9857"/>
                </a:lnTo>
                <a:lnTo>
                  <a:pt x="7245351" y="2843"/>
                </a:lnTo>
                <a:lnTo>
                  <a:pt x="7242507" y="0"/>
                </a:lnTo>
                <a:close/>
              </a:path>
              <a:path w="11512550" h="12700">
                <a:moveTo>
                  <a:pt x="7153607" y="0"/>
                </a:moveTo>
                <a:lnTo>
                  <a:pt x="7108493" y="0"/>
                </a:lnTo>
                <a:lnTo>
                  <a:pt x="7105651" y="2843"/>
                </a:lnTo>
                <a:lnTo>
                  <a:pt x="7105651" y="9857"/>
                </a:lnTo>
                <a:lnTo>
                  <a:pt x="7108493" y="12700"/>
                </a:lnTo>
                <a:lnTo>
                  <a:pt x="7153607" y="12700"/>
                </a:lnTo>
                <a:lnTo>
                  <a:pt x="7156451" y="9857"/>
                </a:lnTo>
                <a:lnTo>
                  <a:pt x="7156451" y="2843"/>
                </a:lnTo>
                <a:lnTo>
                  <a:pt x="7153607" y="0"/>
                </a:lnTo>
                <a:close/>
              </a:path>
              <a:path w="11512550" h="12700">
                <a:moveTo>
                  <a:pt x="7064707" y="0"/>
                </a:moveTo>
                <a:lnTo>
                  <a:pt x="7019593" y="0"/>
                </a:lnTo>
                <a:lnTo>
                  <a:pt x="7016751" y="2843"/>
                </a:lnTo>
                <a:lnTo>
                  <a:pt x="7016751" y="9857"/>
                </a:lnTo>
                <a:lnTo>
                  <a:pt x="7019593" y="12700"/>
                </a:lnTo>
                <a:lnTo>
                  <a:pt x="7064707" y="12700"/>
                </a:lnTo>
                <a:lnTo>
                  <a:pt x="7067551" y="9857"/>
                </a:lnTo>
                <a:lnTo>
                  <a:pt x="7067551" y="2843"/>
                </a:lnTo>
                <a:lnTo>
                  <a:pt x="7064707" y="0"/>
                </a:lnTo>
                <a:close/>
              </a:path>
              <a:path w="11512550" h="12700">
                <a:moveTo>
                  <a:pt x="6975807" y="0"/>
                </a:moveTo>
                <a:lnTo>
                  <a:pt x="6930693" y="0"/>
                </a:lnTo>
                <a:lnTo>
                  <a:pt x="6927851" y="2843"/>
                </a:lnTo>
                <a:lnTo>
                  <a:pt x="6927851" y="9857"/>
                </a:lnTo>
                <a:lnTo>
                  <a:pt x="6930693" y="12700"/>
                </a:lnTo>
                <a:lnTo>
                  <a:pt x="6975807" y="12700"/>
                </a:lnTo>
                <a:lnTo>
                  <a:pt x="6978651" y="9857"/>
                </a:lnTo>
                <a:lnTo>
                  <a:pt x="6978651" y="2843"/>
                </a:lnTo>
                <a:lnTo>
                  <a:pt x="6975807" y="0"/>
                </a:lnTo>
                <a:close/>
              </a:path>
              <a:path w="11512550" h="12700">
                <a:moveTo>
                  <a:pt x="6886907" y="0"/>
                </a:moveTo>
                <a:lnTo>
                  <a:pt x="6841793" y="0"/>
                </a:lnTo>
                <a:lnTo>
                  <a:pt x="6838951" y="2843"/>
                </a:lnTo>
                <a:lnTo>
                  <a:pt x="6838951" y="9857"/>
                </a:lnTo>
                <a:lnTo>
                  <a:pt x="6841793" y="12700"/>
                </a:lnTo>
                <a:lnTo>
                  <a:pt x="6886907" y="12700"/>
                </a:lnTo>
                <a:lnTo>
                  <a:pt x="6889751" y="9857"/>
                </a:lnTo>
                <a:lnTo>
                  <a:pt x="6889751" y="2843"/>
                </a:lnTo>
                <a:lnTo>
                  <a:pt x="6886907" y="0"/>
                </a:lnTo>
                <a:close/>
              </a:path>
              <a:path w="11512550" h="12700">
                <a:moveTo>
                  <a:pt x="6798007" y="0"/>
                </a:moveTo>
                <a:lnTo>
                  <a:pt x="6752893" y="0"/>
                </a:lnTo>
                <a:lnTo>
                  <a:pt x="6750051" y="2843"/>
                </a:lnTo>
                <a:lnTo>
                  <a:pt x="6750051" y="9857"/>
                </a:lnTo>
                <a:lnTo>
                  <a:pt x="6752893" y="12700"/>
                </a:lnTo>
                <a:lnTo>
                  <a:pt x="6798007" y="12700"/>
                </a:lnTo>
                <a:lnTo>
                  <a:pt x="6800851" y="9857"/>
                </a:lnTo>
                <a:lnTo>
                  <a:pt x="6800851" y="2843"/>
                </a:lnTo>
                <a:lnTo>
                  <a:pt x="6798007" y="0"/>
                </a:lnTo>
                <a:close/>
              </a:path>
              <a:path w="11512550" h="12700">
                <a:moveTo>
                  <a:pt x="6709107" y="0"/>
                </a:moveTo>
                <a:lnTo>
                  <a:pt x="6663993" y="0"/>
                </a:lnTo>
                <a:lnTo>
                  <a:pt x="6661151" y="2843"/>
                </a:lnTo>
                <a:lnTo>
                  <a:pt x="6661151" y="9857"/>
                </a:lnTo>
                <a:lnTo>
                  <a:pt x="6663993" y="12700"/>
                </a:lnTo>
                <a:lnTo>
                  <a:pt x="6709107" y="12700"/>
                </a:lnTo>
                <a:lnTo>
                  <a:pt x="6711951" y="9857"/>
                </a:lnTo>
                <a:lnTo>
                  <a:pt x="6711951" y="2843"/>
                </a:lnTo>
                <a:lnTo>
                  <a:pt x="6709107" y="0"/>
                </a:lnTo>
                <a:close/>
              </a:path>
              <a:path w="11512550" h="12700">
                <a:moveTo>
                  <a:pt x="6620207" y="0"/>
                </a:moveTo>
                <a:lnTo>
                  <a:pt x="6575093" y="0"/>
                </a:lnTo>
                <a:lnTo>
                  <a:pt x="6572251" y="2843"/>
                </a:lnTo>
                <a:lnTo>
                  <a:pt x="6572251" y="9857"/>
                </a:lnTo>
                <a:lnTo>
                  <a:pt x="6575093" y="12700"/>
                </a:lnTo>
                <a:lnTo>
                  <a:pt x="6620207" y="12700"/>
                </a:lnTo>
                <a:lnTo>
                  <a:pt x="6623051" y="9857"/>
                </a:lnTo>
                <a:lnTo>
                  <a:pt x="6623051" y="2843"/>
                </a:lnTo>
                <a:lnTo>
                  <a:pt x="6620207" y="0"/>
                </a:lnTo>
                <a:close/>
              </a:path>
              <a:path w="11512550" h="12700">
                <a:moveTo>
                  <a:pt x="6531307" y="0"/>
                </a:moveTo>
                <a:lnTo>
                  <a:pt x="6486193" y="0"/>
                </a:lnTo>
                <a:lnTo>
                  <a:pt x="6483351" y="2843"/>
                </a:lnTo>
                <a:lnTo>
                  <a:pt x="6483351" y="9857"/>
                </a:lnTo>
                <a:lnTo>
                  <a:pt x="6486193" y="12700"/>
                </a:lnTo>
                <a:lnTo>
                  <a:pt x="6531307" y="12700"/>
                </a:lnTo>
                <a:lnTo>
                  <a:pt x="6534151" y="9857"/>
                </a:lnTo>
                <a:lnTo>
                  <a:pt x="6534151" y="2843"/>
                </a:lnTo>
                <a:lnTo>
                  <a:pt x="6531307" y="0"/>
                </a:lnTo>
                <a:close/>
              </a:path>
              <a:path w="11512550" h="12700">
                <a:moveTo>
                  <a:pt x="6442407" y="0"/>
                </a:moveTo>
                <a:lnTo>
                  <a:pt x="6397293" y="0"/>
                </a:lnTo>
                <a:lnTo>
                  <a:pt x="6394451" y="2843"/>
                </a:lnTo>
                <a:lnTo>
                  <a:pt x="6394451" y="9857"/>
                </a:lnTo>
                <a:lnTo>
                  <a:pt x="6397293" y="12700"/>
                </a:lnTo>
                <a:lnTo>
                  <a:pt x="6442407" y="12700"/>
                </a:lnTo>
                <a:lnTo>
                  <a:pt x="6445251" y="9857"/>
                </a:lnTo>
                <a:lnTo>
                  <a:pt x="6445251" y="2843"/>
                </a:lnTo>
                <a:lnTo>
                  <a:pt x="6442407" y="0"/>
                </a:lnTo>
                <a:close/>
              </a:path>
              <a:path w="11512550" h="12700">
                <a:moveTo>
                  <a:pt x="6353507" y="0"/>
                </a:moveTo>
                <a:lnTo>
                  <a:pt x="6308393" y="0"/>
                </a:lnTo>
                <a:lnTo>
                  <a:pt x="6305551" y="2843"/>
                </a:lnTo>
                <a:lnTo>
                  <a:pt x="6305551" y="9857"/>
                </a:lnTo>
                <a:lnTo>
                  <a:pt x="6308393" y="12700"/>
                </a:lnTo>
                <a:lnTo>
                  <a:pt x="6353507" y="12700"/>
                </a:lnTo>
                <a:lnTo>
                  <a:pt x="6356351" y="9857"/>
                </a:lnTo>
                <a:lnTo>
                  <a:pt x="6356351" y="2843"/>
                </a:lnTo>
                <a:lnTo>
                  <a:pt x="6353507" y="0"/>
                </a:lnTo>
                <a:close/>
              </a:path>
              <a:path w="11512550" h="12700">
                <a:moveTo>
                  <a:pt x="6264607" y="0"/>
                </a:moveTo>
                <a:lnTo>
                  <a:pt x="6219493" y="0"/>
                </a:lnTo>
                <a:lnTo>
                  <a:pt x="6216651" y="2843"/>
                </a:lnTo>
                <a:lnTo>
                  <a:pt x="6216651" y="9857"/>
                </a:lnTo>
                <a:lnTo>
                  <a:pt x="6219493" y="12700"/>
                </a:lnTo>
                <a:lnTo>
                  <a:pt x="6264607" y="12700"/>
                </a:lnTo>
                <a:lnTo>
                  <a:pt x="6267451" y="9857"/>
                </a:lnTo>
                <a:lnTo>
                  <a:pt x="6267451" y="2843"/>
                </a:lnTo>
                <a:lnTo>
                  <a:pt x="6264607" y="0"/>
                </a:lnTo>
                <a:close/>
              </a:path>
              <a:path w="11512550" h="12700">
                <a:moveTo>
                  <a:pt x="6175707" y="0"/>
                </a:moveTo>
                <a:lnTo>
                  <a:pt x="6130593" y="0"/>
                </a:lnTo>
                <a:lnTo>
                  <a:pt x="6127751" y="2843"/>
                </a:lnTo>
                <a:lnTo>
                  <a:pt x="6127751" y="9857"/>
                </a:lnTo>
                <a:lnTo>
                  <a:pt x="6130593" y="12700"/>
                </a:lnTo>
                <a:lnTo>
                  <a:pt x="6175707" y="12700"/>
                </a:lnTo>
                <a:lnTo>
                  <a:pt x="6178551" y="9857"/>
                </a:lnTo>
                <a:lnTo>
                  <a:pt x="6178551" y="2843"/>
                </a:lnTo>
                <a:lnTo>
                  <a:pt x="6175707" y="0"/>
                </a:lnTo>
                <a:close/>
              </a:path>
              <a:path w="11512550" h="12700">
                <a:moveTo>
                  <a:pt x="6086807" y="0"/>
                </a:moveTo>
                <a:lnTo>
                  <a:pt x="6041693" y="0"/>
                </a:lnTo>
                <a:lnTo>
                  <a:pt x="6038851" y="2843"/>
                </a:lnTo>
                <a:lnTo>
                  <a:pt x="6038851" y="9857"/>
                </a:lnTo>
                <a:lnTo>
                  <a:pt x="6041693" y="12700"/>
                </a:lnTo>
                <a:lnTo>
                  <a:pt x="6086807" y="12700"/>
                </a:lnTo>
                <a:lnTo>
                  <a:pt x="6089651" y="9857"/>
                </a:lnTo>
                <a:lnTo>
                  <a:pt x="6089651" y="2843"/>
                </a:lnTo>
                <a:lnTo>
                  <a:pt x="6086807" y="0"/>
                </a:lnTo>
                <a:close/>
              </a:path>
              <a:path w="11512550" h="12700">
                <a:moveTo>
                  <a:pt x="5997907" y="0"/>
                </a:moveTo>
                <a:lnTo>
                  <a:pt x="5952793" y="0"/>
                </a:lnTo>
                <a:lnTo>
                  <a:pt x="5949951" y="2843"/>
                </a:lnTo>
                <a:lnTo>
                  <a:pt x="5949951" y="9857"/>
                </a:lnTo>
                <a:lnTo>
                  <a:pt x="5952793" y="12700"/>
                </a:lnTo>
                <a:lnTo>
                  <a:pt x="5997907" y="12700"/>
                </a:lnTo>
                <a:lnTo>
                  <a:pt x="6000751" y="9857"/>
                </a:lnTo>
                <a:lnTo>
                  <a:pt x="6000751" y="2843"/>
                </a:lnTo>
                <a:lnTo>
                  <a:pt x="5997907" y="0"/>
                </a:lnTo>
                <a:close/>
              </a:path>
              <a:path w="11512550" h="12700">
                <a:moveTo>
                  <a:pt x="5909007" y="0"/>
                </a:moveTo>
                <a:lnTo>
                  <a:pt x="5863893" y="0"/>
                </a:lnTo>
                <a:lnTo>
                  <a:pt x="5861051" y="2843"/>
                </a:lnTo>
                <a:lnTo>
                  <a:pt x="5861051" y="9857"/>
                </a:lnTo>
                <a:lnTo>
                  <a:pt x="5863893" y="12700"/>
                </a:lnTo>
                <a:lnTo>
                  <a:pt x="5909007" y="12700"/>
                </a:lnTo>
                <a:lnTo>
                  <a:pt x="5911851" y="9857"/>
                </a:lnTo>
                <a:lnTo>
                  <a:pt x="5911851" y="2843"/>
                </a:lnTo>
                <a:lnTo>
                  <a:pt x="5909007" y="0"/>
                </a:lnTo>
                <a:close/>
              </a:path>
              <a:path w="11512550" h="12700">
                <a:moveTo>
                  <a:pt x="5820107" y="0"/>
                </a:moveTo>
                <a:lnTo>
                  <a:pt x="5774993" y="0"/>
                </a:lnTo>
                <a:lnTo>
                  <a:pt x="5772151" y="2843"/>
                </a:lnTo>
                <a:lnTo>
                  <a:pt x="5772151" y="9857"/>
                </a:lnTo>
                <a:lnTo>
                  <a:pt x="5774993" y="12700"/>
                </a:lnTo>
                <a:lnTo>
                  <a:pt x="5820107" y="12700"/>
                </a:lnTo>
                <a:lnTo>
                  <a:pt x="5822951" y="9857"/>
                </a:lnTo>
                <a:lnTo>
                  <a:pt x="5822951" y="2843"/>
                </a:lnTo>
                <a:lnTo>
                  <a:pt x="5820107" y="0"/>
                </a:lnTo>
                <a:close/>
              </a:path>
              <a:path w="11512550" h="12700">
                <a:moveTo>
                  <a:pt x="5731207" y="0"/>
                </a:moveTo>
                <a:lnTo>
                  <a:pt x="5686093" y="0"/>
                </a:lnTo>
                <a:lnTo>
                  <a:pt x="5683251" y="2843"/>
                </a:lnTo>
                <a:lnTo>
                  <a:pt x="5683251" y="9857"/>
                </a:lnTo>
                <a:lnTo>
                  <a:pt x="5686093" y="12700"/>
                </a:lnTo>
                <a:lnTo>
                  <a:pt x="5731207" y="12700"/>
                </a:lnTo>
                <a:lnTo>
                  <a:pt x="5734051" y="9857"/>
                </a:lnTo>
                <a:lnTo>
                  <a:pt x="5734051" y="2843"/>
                </a:lnTo>
                <a:lnTo>
                  <a:pt x="5731207" y="0"/>
                </a:lnTo>
                <a:close/>
              </a:path>
              <a:path w="11512550" h="12700">
                <a:moveTo>
                  <a:pt x="5642307" y="0"/>
                </a:moveTo>
                <a:lnTo>
                  <a:pt x="5597193" y="0"/>
                </a:lnTo>
                <a:lnTo>
                  <a:pt x="5594351" y="2843"/>
                </a:lnTo>
                <a:lnTo>
                  <a:pt x="5594351" y="9857"/>
                </a:lnTo>
                <a:lnTo>
                  <a:pt x="5597193" y="12700"/>
                </a:lnTo>
                <a:lnTo>
                  <a:pt x="5642307" y="12700"/>
                </a:lnTo>
                <a:lnTo>
                  <a:pt x="5645151" y="9857"/>
                </a:lnTo>
                <a:lnTo>
                  <a:pt x="5645151" y="2843"/>
                </a:lnTo>
                <a:lnTo>
                  <a:pt x="5642307" y="0"/>
                </a:lnTo>
                <a:close/>
              </a:path>
              <a:path w="11512550" h="12700">
                <a:moveTo>
                  <a:pt x="5553407" y="0"/>
                </a:moveTo>
                <a:lnTo>
                  <a:pt x="5508293" y="0"/>
                </a:lnTo>
                <a:lnTo>
                  <a:pt x="5505451" y="2843"/>
                </a:lnTo>
                <a:lnTo>
                  <a:pt x="5505451" y="9857"/>
                </a:lnTo>
                <a:lnTo>
                  <a:pt x="5508293" y="12700"/>
                </a:lnTo>
                <a:lnTo>
                  <a:pt x="5553407" y="12700"/>
                </a:lnTo>
                <a:lnTo>
                  <a:pt x="5556251" y="9857"/>
                </a:lnTo>
                <a:lnTo>
                  <a:pt x="5556251" y="2843"/>
                </a:lnTo>
                <a:lnTo>
                  <a:pt x="5553407" y="0"/>
                </a:lnTo>
                <a:close/>
              </a:path>
              <a:path w="11512550" h="12700">
                <a:moveTo>
                  <a:pt x="5464507" y="0"/>
                </a:moveTo>
                <a:lnTo>
                  <a:pt x="5419393" y="0"/>
                </a:lnTo>
                <a:lnTo>
                  <a:pt x="5416551" y="2843"/>
                </a:lnTo>
                <a:lnTo>
                  <a:pt x="5416551" y="9857"/>
                </a:lnTo>
                <a:lnTo>
                  <a:pt x="5419393" y="12700"/>
                </a:lnTo>
                <a:lnTo>
                  <a:pt x="5464507" y="12700"/>
                </a:lnTo>
                <a:lnTo>
                  <a:pt x="5467351" y="9857"/>
                </a:lnTo>
                <a:lnTo>
                  <a:pt x="5467351" y="2843"/>
                </a:lnTo>
                <a:lnTo>
                  <a:pt x="5464507" y="0"/>
                </a:lnTo>
                <a:close/>
              </a:path>
              <a:path w="11512550" h="12700">
                <a:moveTo>
                  <a:pt x="5375607" y="0"/>
                </a:moveTo>
                <a:lnTo>
                  <a:pt x="5330493" y="0"/>
                </a:lnTo>
                <a:lnTo>
                  <a:pt x="5327651" y="2843"/>
                </a:lnTo>
                <a:lnTo>
                  <a:pt x="5327651" y="9857"/>
                </a:lnTo>
                <a:lnTo>
                  <a:pt x="5330493" y="12700"/>
                </a:lnTo>
                <a:lnTo>
                  <a:pt x="5375607" y="12700"/>
                </a:lnTo>
                <a:lnTo>
                  <a:pt x="5378451" y="9857"/>
                </a:lnTo>
                <a:lnTo>
                  <a:pt x="5378451" y="2843"/>
                </a:lnTo>
                <a:lnTo>
                  <a:pt x="5375607" y="0"/>
                </a:lnTo>
                <a:close/>
              </a:path>
              <a:path w="11512550" h="12700">
                <a:moveTo>
                  <a:pt x="5286707" y="0"/>
                </a:moveTo>
                <a:lnTo>
                  <a:pt x="5241593" y="0"/>
                </a:lnTo>
                <a:lnTo>
                  <a:pt x="5238751" y="2843"/>
                </a:lnTo>
                <a:lnTo>
                  <a:pt x="5238751" y="9857"/>
                </a:lnTo>
                <a:lnTo>
                  <a:pt x="5241593" y="12700"/>
                </a:lnTo>
                <a:lnTo>
                  <a:pt x="5286707" y="12700"/>
                </a:lnTo>
                <a:lnTo>
                  <a:pt x="5289551" y="9857"/>
                </a:lnTo>
                <a:lnTo>
                  <a:pt x="5289551" y="2843"/>
                </a:lnTo>
                <a:lnTo>
                  <a:pt x="5286707" y="0"/>
                </a:lnTo>
                <a:close/>
              </a:path>
              <a:path w="11512550" h="12700">
                <a:moveTo>
                  <a:pt x="5197807" y="0"/>
                </a:moveTo>
                <a:lnTo>
                  <a:pt x="5152693" y="0"/>
                </a:lnTo>
                <a:lnTo>
                  <a:pt x="5149851" y="2843"/>
                </a:lnTo>
                <a:lnTo>
                  <a:pt x="5149851" y="9857"/>
                </a:lnTo>
                <a:lnTo>
                  <a:pt x="5152693" y="12700"/>
                </a:lnTo>
                <a:lnTo>
                  <a:pt x="5197807" y="12700"/>
                </a:lnTo>
                <a:lnTo>
                  <a:pt x="5200651" y="9857"/>
                </a:lnTo>
                <a:lnTo>
                  <a:pt x="5200651" y="2843"/>
                </a:lnTo>
                <a:lnTo>
                  <a:pt x="5197807" y="0"/>
                </a:lnTo>
                <a:close/>
              </a:path>
              <a:path w="11512550" h="12700">
                <a:moveTo>
                  <a:pt x="5108907" y="0"/>
                </a:moveTo>
                <a:lnTo>
                  <a:pt x="5063793" y="0"/>
                </a:lnTo>
                <a:lnTo>
                  <a:pt x="5060951" y="2843"/>
                </a:lnTo>
                <a:lnTo>
                  <a:pt x="5060951" y="9857"/>
                </a:lnTo>
                <a:lnTo>
                  <a:pt x="5063793" y="12700"/>
                </a:lnTo>
                <a:lnTo>
                  <a:pt x="5108907" y="12700"/>
                </a:lnTo>
                <a:lnTo>
                  <a:pt x="5111751" y="9857"/>
                </a:lnTo>
                <a:lnTo>
                  <a:pt x="5111751" y="2843"/>
                </a:lnTo>
                <a:lnTo>
                  <a:pt x="5108907" y="0"/>
                </a:lnTo>
                <a:close/>
              </a:path>
              <a:path w="11512550" h="12700">
                <a:moveTo>
                  <a:pt x="5020007" y="0"/>
                </a:moveTo>
                <a:lnTo>
                  <a:pt x="4974893" y="0"/>
                </a:lnTo>
                <a:lnTo>
                  <a:pt x="4972051" y="2843"/>
                </a:lnTo>
                <a:lnTo>
                  <a:pt x="4972051" y="9857"/>
                </a:lnTo>
                <a:lnTo>
                  <a:pt x="4974893" y="12700"/>
                </a:lnTo>
                <a:lnTo>
                  <a:pt x="5020007" y="12700"/>
                </a:lnTo>
                <a:lnTo>
                  <a:pt x="5022851" y="9857"/>
                </a:lnTo>
                <a:lnTo>
                  <a:pt x="5022851" y="2843"/>
                </a:lnTo>
                <a:lnTo>
                  <a:pt x="5020007" y="0"/>
                </a:lnTo>
                <a:close/>
              </a:path>
              <a:path w="11512550" h="12700">
                <a:moveTo>
                  <a:pt x="4931107" y="0"/>
                </a:moveTo>
                <a:lnTo>
                  <a:pt x="4885993" y="0"/>
                </a:lnTo>
                <a:lnTo>
                  <a:pt x="4883151" y="2843"/>
                </a:lnTo>
                <a:lnTo>
                  <a:pt x="4883151" y="9857"/>
                </a:lnTo>
                <a:lnTo>
                  <a:pt x="4885993" y="12700"/>
                </a:lnTo>
                <a:lnTo>
                  <a:pt x="4931107" y="12700"/>
                </a:lnTo>
                <a:lnTo>
                  <a:pt x="4933951" y="9857"/>
                </a:lnTo>
                <a:lnTo>
                  <a:pt x="4933951" y="2843"/>
                </a:lnTo>
                <a:lnTo>
                  <a:pt x="4931107" y="0"/>
                </a:lnTo>
                <a:close/>
              </a:path>
              <a:path w="11512550" h="12700">
                <a:moveTo>
                  <a:pt x="4842207" y="0"/>
                </a:moveTo>
                <a:lnTo>
                  <a:pt x="4797093" y="0"/>
                </a:lnTo>
                <a:lnTo>
                  <a:pt x="4794251" y="2843"/>
                </a:lnTo>
                <a:lnTo>
                  <a:pt x="4794251" y="9857"/>
                </a:lnTo>
                <a:lnTo>
                  <a:pt x="4797093" y="12700"/>
                </a:lnTo>
                <a:lnTo>
                  <a:pt x="4842207" y="12700"/>
                </a:lnTo>
                <a:lnTo>
                  <a:pt x="4845051" y="9857"/>
                </a:lnTo>
                <a:lnTo>
                  <a:pt x="4845051" y="2843"/>
                </a:lnTo>
                <a:lnTo>
                  <a:pt x="4842207" y="0"/>
                </a:lnTo>
                <a:close/>
              </a:path>
              <a:path w="11512550" h="12700">
                <a:moveTo>
                  <a:pt x="4753307" y="0"/>
                </a:moveTo>
                <a:lnTo>
                  <a:pt x="4708193" y="0"/>
                </a:lnTo>
                <a:lnTo>
                  <a:pt x="4705351" y="2843"/>
                </a:lnTo>
                <a:lnTo>
                  <a:pt x="4705351" y="9857"/>
                </a:lnTo>
                <a:lnTo>
                  <a:pt x="4708193" y="12700"/>
                </a:lnTo>
                <a:lnTo>
                  <a:pt x="4753307" y="12700"/>
                </a:lnTo>
                <a:lnTo>
                  <a:pt x="4756151" y="9857"/>
                </a:lnTo>
                <a:lnTo>
                  <a:pt x="4756151" y="2843"/>
                </a:lnTo>
                <a:lnTo>
                  <a:pt x="4753307" y="0"/>
                </a:lnTo>
                <a:close/>
              </a:path>
              <a:path w="11512550" h="12700">
                <a:moveTo>
                  <a:pt x="4664407" y="0"/>
                </a:moveTo>
                <a:lnTo>
                  <a:pt x="4619293" y="0"/>
                </a:lnTo>
                <a:lnTo>
                  <a:pt x="4616451" y="2843"/>
                </a:lnTo>
                <a:lnTo>
                  <a:pt x="4616451" y="9857"/>
                </a:lnTo>
                <a:lnTo>
                  <a:pt x="4619293" y="12700"/>
                </a:lnTo>
                <a:lnTo>
                  <a:pt x="4664407" y="12700"/>
                </a:lnTo>
                <a:lnTo>
                  <a:pt x="4667251" y="9857"/>
                </a:lnTo>
                <a:lnTo>
                  <a:pt x="4667251" y="2843"/>
                </a:lnTo>
                <a:lnTo>
                  <a:pt x="4664407" y="0"/>
                </a:lnTo>
                <a:close/>
              </a:path>
              <a:path w="11512550" h="12700">
                <a:moveTo>
                  <a:pt x="4575509" y="0"/>
                </a:moveTo>
                <a:lnTo>
                  <a:pt x="4530393" y="0"/>
                </a:lnTo>
                <a:lnTo>
                  <a:pt x="4527551" y="2843"/>
                </a:lnTo>
                <a:lnTo>
                  <a:pt x="4527551" y="9857"/>
                </a:lnTo>
                <a:lnTo>
                  <a:pt x="4530393" y="12700"/>
                </a:lnTo>
                <a:lnTo>
                  <a:pt x="4575509" y="12700"/>
                </a:lnTo>
                <a:lnTo>
                  <a:pt x="4578351" y="9857"/>
                </a:lnTo>
                <a:lnTo>
                  <a:pt x="4578351" y="2843"/>
                </a:lnTo>
                <a:lnTo>
                  <a:pt x="4575509" y="0"/>
                </a:lnTo>
                <a:close/>
              </a:path>
              <a:path w="11512550" h="12700">
                <a:moveTo>
                  <a:pt x="4486607" y="0"/>
                </a:moveTo>
                <a:lnTo>
                  <a:pt x="4441493" y="0"/>
                </a:lnTo>
                <a:lnTo>
                  <a:pt x="4438651" y="2843"/>
                </a:lnTo>
                <a:lnTo>
                  <a:pt x="4438651" y="9857"/>
                </a:lnTo>
                <a:lnTo>
                  <a:pt x="4441493" y="12700"/>
                </a:lnTo>
                <a:lnTo>
                  <a:pt x="4486607" y="12700"/>
                </a:lnTo>
                <a:lnTo>
                  <a:pt x="4489451" y="9857"/>
                </a:lnTo>
                <a:lnTo>
                  <a:pt x="4489451" y="2843"/>
                </a:lnTo>
                <a:lnTo>
                  <a:pt x="4486607" y="0"/>
                </a:lnTo>
                <a:close/>
              </a:path>
              <a:path w="11512550" h="12700">
                <a:moveTo>
                  <a:pt x="4397709" y="0"/>
                </a:moveTo>
                <a:lnTo>
                  <a:pt x="4352593" y="0"/>
                </a:lnTo>
                <a:lnTo>
                  <a:pt x="4349751" y="2843"/>
                </a:lnTo>
                <a:lnTo>
                  <a:pt x="4349751" y="9857"/>
                </a:lnTo>
                <a:lnTo>
                  <a:pt x="4352593" y="12700"/>
                </a:lnTo>
                <a:lnTo>
                  <a:pt x="4397709" y="12700"/>
                </a:lnTo>
                <a:lnTo>
                  <a:pt x="4400551" y="9857"/>
                </a:lnTo>
                <a:lnTo>
                  <a:pt x="4400551" y="2843"/>
                </a:lnTo>
                <a:lnTo>
                  <a:pt x="4397709" y="0"/>
                </a:lnTo>
                <a:close/>
              </a:path>
              <a:path w="11512550" h="12700">
                <a:moveTo>
                  <a:pt x="4308807" y="0"/>
                </a:moveTo>
                <a:lnTo>
                  <a:pt x="4263693" y="0"/>
                </a:lnTo>
                <a:lnTo>
                  <a:pt x="4260851" y="2843"/>
                </a:lnTo>
                <a:lnTo>
                  <a:pt x="4260851" y="9857"/>
                </a:lnTo>
                <a:lnTo>
                  <a:pt x="4263693" y="12700"/>
                </a:lnTo>
                <a:lnTo>
                  <a:pt x="4308807" y="12700"/>
                </a:lnTo>
                <a:lnTo>
                  <a:pt x="4311651" y="9857"/>
                </a:lnTo>
                <a:lnTo>
                  <a:pt x="4311651" y="2843"/>
                </a:lnTo>
                <a:lnTo>
                  <a:pt x="4308807" y="0"/>
                </a:lnTo>
                <a:close/>
              </a:path>
              <a:path w="11512550" h="12700">
                <a:moveTo>
                  <a:pt x="4219907" y="0"/>
                </a:moveTo>
                <a:lnTo>
                  <a:pt x="4174793" y="0"/>
                </a:lnTo>
                <a:lnTo>
                  <a:pt x="4171951" y="2843"/>
                </a:lnTo>
                <a:lnTo>
                  <a:pt x="4171951" y="9857"/>
                </a:lnTo>
                <a:lnTo>
                  <a:pt x="4174793" y="12700"/>
                </a:lnTo>
                <a:lnTo>
                  <a:pt x="4219907" y="12700"/>
                </a:lnTo>
                <a:lnTo>
                  <a:pt x="4222751" y="9857"/>
                </a:lnTo>
                <a:lnTo>
                  <a:pt x="4222751" y="2843"/>
                </a:lnTo>
                <a:lnTo>
                  <a:pt x="4219907" y="0"/>
                </a:lnTo>
                <a:close/>
              </a:path>
              <a:path w="11512550" h="12700">
                <a:moveTo>
                  <a:pt x="4131007" y="0"/>
                </a:moveTo>
                <a:lnTo>
                  <a:pt x="4085894" y="0"/>
                </a:lnTo>
                <a:lnTo>
                  <a:pt x="4083051" y="2843"/>
                </a:lnTo>
                <a:lnTo>
                  <a:pt x="4083051" y="9857"/>
                </a:lnTo>
                <a:lnTo>
                  <a:pt x="4085894" y="12700"/>
                </a:lnTo>
                <a:lnTo>
                  <a:pt x="4131007" y="12700"/>
                </a:lnTo>
                <a:lnTo>
                  <a:pt x="4133851" y="9857"/>
                </a:lnTo>
                <a:lnTo>
                  <a:pt x="4133851" y="2843"/>
                </a:lnTo>
                <a:lnTo>
                  <a:pt x="4131007" y="0"/>
                </a:lnTo>
                <a:close/>
              </a:path>
              <a:path w="11512550" h="12700">
                <a:moveTo>
                  <a:pt x="4042107" y="0"/>
                </a:moveTo>
                <a:lnTo>
                  <a:pt x="3996993" y="0"/>
                </a:lnTo>
                <a:lnTo>
                  <a:pt x="3994151" y="2843"/>
                </a:lnTo>
                <a:lnTo>
                  <a:pt x="3994151" y="9857"/>
                </a:lnTo>
                <a:lnTo>
                  <a:pt x="3996993" y="12700"/>
                </a:lnTo>
                <a:lnTo>
                  <a:pt x="4042107" y="12700"/>
                </a:lnTo>
                <a:lnTo>
                  <a:pt x="4044951" y="9857"/>
                </a:lnTo>
                <a:lnTo>
                  <a:pt x="4044951" y="2843"/>
                </a:lnTo>
                <a:lnTo>
                  <a:pt x="4042107" y="0"/>
                </a:lnTo>
                <a:close/>
              </a:path>
              <a:path w="11512550" h="12700">
                <a:moveTo>
                  <a:pt x="3953207" y="0"/>
                </a:moveTo>
                <a:lnTo>
                  <a:pt x="3908094" y="0"/>
                </a:lnTo>
                <a:lnTo>
                  <a:pt x="3905251" y="2843"/>
                </a:lnTo>
                <a:lnTo>
                  <a:pt x="3905252" y="9857"/>
                </a:lnTo>
                <a:lnTo>
                  <a:pt x="3908094" y="12700"/>
                </a:lnTo>
                <a:lnTo>
                  <a:pt x="3953207" y="12700"/>
                </a:lnTo>
                <a:lnTo>
                  <a:pt x="3956051" y="9857"/>
                </a:lnTo>
                <a:lnTo>
                  <a:pt x="3956051" y="2843"/>
                </a:lnTo>
                <a:lnTo>
                  <a:pt x="3953207" y="0"/>
                </a:lnTo>
                <a:close/>
              </a:path>
              <a:path w="11512550" h="12700">
                <a:moveTo>
                  <a:pt x="3864307" y="0"/>
                </a:moveTo>
                <a:lnTo>
                  <a:pt x="3819193" y="0"/>
                </a:lnTo>
                <a:lnTo>
                  <a:pt x="3816351" y="2843"/>
                </a:lnTo>
                <a:lnTo>
                  <a:pt x="3816351" y="9856"/>
                </a:lnTo>
                <a:lnTo>
                  <a:pt x="3819193" y="12700"/>
                </a:lnTo>
                <a:lnTo>
                  <a:pt x="3864307" y="12700"/>
                </a:lnTo>
                <a:lnTo>
                  <a:pt x="3867151" y="9856"/>
                </a:lnTo>
                <a:lnTo>
                  <a:pt x="3867151" y="2843"/>
                </a:lnTo>
                <a:lnTo>
                  <a:pt x="3864307" y="0"/>
                </a:lnTo>
                <a:close/>
              </a:path>
              <a:path w="11512550" h="12700">
                <a:moveTo>
                  <a:pt x="3775407" y="0"/>
                </a:moveTo>
                <a:lnTo>
                  <a:pt x="3730294" y="0"/>
                </a:lnTo>
                <a:lnTo>
                  <a:pt x="3727451" y="2843"/>
                </a:lnTo>
                <a:lnTo>
                  <a:pt x="3727451" y="9856"/>
                </a:lnTo>
                <a:lnTo>
                  <a:pt x="3730294" y="12700"/>
                </a:lnTo>
                <a:lnTo>
                  <a:pt x="3775407" y="12700"/>
                </a:lnTo>
                <a:lnTo>
                  <a:pt x="3778251" y="9856"/>
                </a:lnTo>
                <a:lnTo>
                  <a:pt x="3778251" y="2843"/>
                </a:lnTo>
                <a:lnTo>
                  <a:pt x="3775407" y="0"/>
                </a:lnTo>
                <a:close/>
              </a:path>
              <a:path w="11512550" h="12700">
                <a:moveTo>
                  <a:pt x="3686507" y="0"/>
                </a:moveTo>
                <a:lnTo>
                  <a:pt x="3641393" y="0"/>
                </a:lnTo>
                <a:lnTo>
                  <a:pt x="3638551" y="2843"/>
                </a:lnTo>
                <a:lnTo>
                  <a:pt x="3638551" y="9856"/>
                </a:lnTo>
                <a:lnTo>
                  <a:pt x="3641393" y="12700"/>
                </a:lnTo>
                <a:lnTo>
                  <a:pt x="3686507" y="12700"/>
                </a:lnTo>
                <a:lnTo>
                  <a:pt x="3689351" y="9856"/>
                </a:lnTo>
                <a:lnTo>
                  <a:pt x="3689351" y="2843"/>
                </a:lnTo>
                <a:lnTo>
                  <a:pt x="3686507" y="0"/>
                </a:lnTo>
                <a:close/>
              </a:path>
              <a:path w="11512550" h="12700">
                <a:moveTo>
                  <a:pt x="3597607" y="0"/>
                </a:moveTo>
                <a:lnTo>
                  <a:pt x="3552494" y="0"/>
                </a:lnTo>
                <a:lnTo>
                  <a:pt x="3549651" y="2843"/>
                </a:lnTo>
                <a:lnTo>
                  <a:pt x="3549651" y="9856"/>
                </a:lnTo>
                <a:lnTo>
                  <a:pt x="3552494" y="12700"/>
                </a:lnTo>
                <a:lnTo>
                  <a:pt x="3597607" y="12700"/>
                </a:lnTo>
                <a:lnTo>
                  <a:pt x="3600451" y="9856"/>
                </a:lnTo>
                <a:lnTo>
                  <a:pt x="3600451" y="2843"/>
                </a:lnTo>
                <a:lnTo>
                  <a:pt x="3597607" y="0"/>
                </a:lnTo>
                <a:close/>
              </a:path>
              <a:path w="11512550" h="12700">
                <a:moveTo>
                  <a:pt x="3508707" y="0"/>
                </a:moveTo>
                <a:lnTo>
                  <a:pt x="3463593" y="0"/>
                </a:lnTo>
                <a:lnTo>
                  <a:pt x="3460751" y="2843"/>
                </a:lnTo>
                <a:lnTo>
                  <a:pt x="3460751" y="9856"/>
                </a:lnTo>
                <a:lnTo>
                  <a:pt x="3463593" y="12700"/>
                </a:lnTo>
                <a:lnTo>
                  <a:pt x="3508707" y="12700"/>
                </a:lnTo>
                <a:lnTo>
                  <a:pt x="3511551" y="9856"/>
                </a:lnTo>
                <a:lnTo>
                  <a:pt x="3511551" y="2843"/>
                </a:lnTo>
                <a:lnTo>
                  <a:pt x="3508707" y="0"/>
                </a:lnTo>
                <a:close/>
              </a:path>
              <a:path w="11512550" h="12700">
                <a:moveTo>
                  <a:pt x="3419807" y="0"/>
                </a:moveTo>
                <a:lnTo>
                  <a:pt x="3374694" y="0"/>
                </a:lnTo>
                <a:lnTo>
                  <a:pt x="3371851" y="2843"/>
                </a:lnTo>
                <a:lnTo>
                  <a:pt x="3371851" y="9856"/>
                </a:lnTo>
                <a:lnTo>
                  <a:pt x="3374694" y="12700"/>
                </a:lnTo>
                <a:lnTo>
                  <a:pt x="3419807" y="12700"/>
                </a:lnTo>
                <a:lnTo>
                  <a:pt x="3422651" y="9856"/>
                </a:lnTo>
                <a:lnTo>
                  <a:pt x="3422651" y="2843"/>
                </a:lnTo>
                <a:lnTo>
                  <a:pt x="3419807" y="0"/>
                </a:lnTo>
                <a:close/>
              </a:path>
              <a:path w="11512550" h="12700">
                <a:moveTo>
                  <a:pt x="3330907" y="0"/>
                </a:moveTo>
                <a:lnTo>
                  <a:pt x="3285793" y="0"/>
                </a:lnTo>
                <a:lnTo>
                  <a:pt x="3282951" y="2843"/>
                </a:lnTo>
                <a:lnTo>
                  <a:pt x="3282951" y="9856"/>
                </a:lnTo>
                <a:lnTo>
                  <a:pt x="3285793" y="12700"/>
                </a:lnTo>
                <a:lnTo>
                  <a:pt x="3330907" y="12700"/>
                </a:lnTo>
                <a:lnTo>
                  <a:pt x="3333751" y="9856"/>
                </a:lnTo>
                <a:lnTo>
                  <a:pt x="3333751" y="2843"/>
                </a:lnTo>
                <a:lnTo>
                  <a:pt x="3330907" y="0"/>
                </a:lnTo>
                <a:close/>
              </a:path>
              <a:path w="11512550" h="12700">
                <a:moveTo>
                  <a:pt x="3242007" y="0"/>
                </a:moveTo>
                <a:lnTo>
                  <a:pt x="3196894" y="0"/>
                </a:lnTo>
                <a:lnTo>
                  <a:pt x="3194051" y="2843"/>
                </a:lnTo>
                <a:lnTo>
                  <a:pt x="3194051" y="9856"/>
                </a:lnTo>
                <a:lnTo>
                  <a:pt x="3196894" y="12700"/>
                </a:lnTo>
                <a:lnTo>
                  <a:pt x="3242007" y="12700"/>
                </a:lnTo>
                <a:lnTo>
                  <a:pt x="3244851" y="9856"/>
                </a:lnTo>
                <a:lnTo>
                  <a:pt x="3244851" y="2843"/>
                </a:lnTo>
                <a:lnTo>
                  <a:pt x="3242007" y="0"/>
                </a:lnTo>
                <a:close/>
              </a:path>
              <a:path w="11512550" h="12700">
                <a:moveTo>
                  <a:pt x="3153107" y="0"/>
                </a:moveTo>
                <a:lnTo>
                  <a:pt x="3107993" y="0"/>
                </a:lnTo>
                <a:lnTo>
                  <a:pt x="3105151" y="2843"/>
                </a:lnTo>
                <a:lnTo>
                  <a:pt x="3105151" y="9856"/>
                </a:lnTo>
                <a:lnTo>
                  <a:pt x="3107993" y="12700"/>
                </a:lnTo>
                <a:lnTo>
                  <a:pt x="3153107" y="12700"/>
                </a:lnTo>
                <a:lnTo>
                  <a:pt x="3155951" y="9856"/>
                </a:lnTo>
                <a:lnTo>
                  <a:pt x="3155951" y="2843"/>
                </a:lnTo>
                <a:lnTo>
                  <a:pt x="3153107" y="0"/>
                </a:lnTo>
                <a:close/>
              </a:path>
              <a:path w="11512550" h="12700">
                <a:moveTo>
                  <a:pt x="3064207" y="0"/>
                </a:moveTo>
                <a:lnTo>
                  <a:pt x="3019094" y="0"/>
                </a:lnTo>
                <a:lnTo>
                  <a:pt x="3016251" y="2843"/>
                </a:lnTo>
                <a:lnTo>
                  <a:pt x="3016251" y="9856"/>
                </a:lnTo>
                <a:lnTo>
                  <a:pt x="3019094" y="12700"/>
                </a:lnTo>
                <a:lnTo>
                  <a:pt x="3064207" y="12700"/>
                </a:lnTo>
                <a:lnTo>
                  <a:pt x="3067051" y="9856"/>
                </a:lnTo>
                <a:lnTo>
                  <a:pt x="3067051" y="2843"/>
                </a:lnTo>
                <a:lnTo>
                  <a:pt x="3064207" y="0"/>
                </a:lnTo>
                <a:close/>
              </a:path>
              <a:path w="11512550" h="12700">
                <a:moveTo>
                  <a:pt x="2975307" y="0"/>
                </a:moveTo>
                <a:lnTo>
                  <a:pt x="2930193" y="0"/>
                </a:lnTo>
                <a:lnTo>
                  <a:pt x="2927351" y="2843"/>
                </a:lnTo>
                <a:lnTo>
                  <a:pt x="2927351" y="9856"/>
                </a:lnTo>
                <a:lnTo>
                  <a:pt x="2930193" y="12700"/>
                </a:lnTo>
                <a:lnTo>
                  <a:pt x="2975307" y="12700"/>
                </a:lnTo>
                <a:lnTo>
                  <a:pt x="2978151" y="9856"/>
                </a:lnTo>
                <a:lnTo>
                  <a:pt x="2978151" y="2843"/>
                </a:lnTo>
                <a:lnTo>
                  <a:pt x="2975307" y="0"/>
                </a:lnTo>
                <a:close/>
              </a:path>
              <a:path w="11512550" h="12700">
                <a:moveTo>
                  <a:pt x="2886407" y="0"/>
                </a:moveTo>
                <a:lnTo>
                  <a:pt x="2841294" y="0"/>
                </a:lnTo>
                <a:lnTo>
                  <a:pt x="2838451" y="2843"/>
                </a:lnTo>
                <a:lnTo>
                  <a:pt x="2838451" y="9856"/>
                </a:lnTo>
                <a:lnTo>
                  <a:pt x="2841294" y="12700"/>
                </a:lnTo>
                <a:lnTo>
                  <a:pt x="2886407" y="12700"/>
                </a:lnTo>
                <a:lnTo>
                  <a:pt x="2889251" y="9856"/>
                </a:lnTo>
                <a:lnTo>
                  <a:pt x="2889251" y="2843"/>
                </a:lnTo>
                <a:lnTo>
                  <a:pt x="2886407" y="0"/>
                </a:lnTo>
                <a:close/>
              </a:path>
              <a:path w="11512550" h="12700">
                <a:moveTo>
                  <a:pt x="2797507" y="0"/>
                </a:moveTo>
                <a:lnTo>
                  <a:pt x="2752394" y="0"/>
                </a:lnTo>
                <a:lnTo>
                  <a:pt x="2749551" y="2843"/>
                </a:lnTo>
                <a:lnTo>
                  <a:pt x="2749551" y="9856"/>
                </a:lnTo>
                <a:lnTo>
                  <a:pt x="2752394" y="12700"/>
                </a:lnTo>
                <a:lnTo>
                  <a:pt x="2797507" y="12700"/>
                </a:lnTo>
                <a:lnTo>
                  <a:pt x="2800351" y="9856"/>
                </a:lnTo>
                <a:lnTo>
                  <a:pt x="2800351" y="2843"/>
                </a:lnTo>
                <a:lnTo>
                  <a:pt x="2797507" y="0"/>
                </a:lnTo>
                <a:close/>
              </a:path>
              <a:path w="11512550" h="12700">
                <a:moveTo>
                  <a:pt x="2708607" y="0"/>
                </a:moveTo>
                <a:lnTo>
                  <a:pt x="2663494" y="0"/>
                </a:lnTo>
                <a:lnTo>
                  <a:pt x="2660651" y="2843"/>
                </a:lnTo>
                <a:lnTo>
                  <a:pt x="2660651" y="9856"/>
                </a:lnTo>
                <a:lnTo>
                  <a:pt x="2663494" y="12700"/>
                </a:lnTo>
                <a:lnTo>
                  <a:pt x="2708607" y="12700"/>
                </a:lnTo>
                <a:lnTo>
                  <a:pt x="2711451" y="9856"/>
                </a:lnTo>
                <a:lnTo>
                  <a:pt x="2711451" y="2843"/>
                </a:lnTo>
                <a:lnTo>
                  <a:pt x="2708607" y="0"/>
                </a:lnTo>
                <a:close/>
              </a:path>
              <a:path w="11512550" h="12700">
                <a:moveTo>
                  <a:pt x="2619707" y="0"/>
                </a:moveTo>
                <a:lnTo>
                  <a:pt x="2574594" y="0"/>
                </a:lnTo>
                <a:lnTo>
                  <a:pt x="2571751" y="2843"/>
                </a:lnTo>
                <a:lnTo>
                  <a:pt x="2571751" y="9856"/>
                </a:lnTo>
                <a:lnTo>
                  <a:pt x="2574594" y="12700"/>
                </a:lnTo>
                <a:lnTo>
                  <a:pt x="2619707" y="12700"/>
                </a:lnTo>
                <a:lnTo>
                  <a:pt x="2622551" y="9856"/>
                </a:lnTo>
                <a:lnTo>
                  <a:pt x="2622551" y="2843"/>
                </a:lnTo>
                <a:lnTo>
                  <a:pt x="2619707" y="0"/>
                </a:lnTo>
                <a:close/>
              </a:path>
              <a:path w="11512550" h="12700">
                <a:moveTo>
                  <a:pt x="2530807" y="0"/>
                </a:moveTo>
                <a:lnTo>
                  <a:pt x="2485694" y="0"/>
                </a:lnTo>
                <a:lnTo>
                  <a:pt x="2482851" y="2843"/>
                </a:lnTo>
                <a:lnTo>
                  <a:pt x="2482851" y="9856"/>
                </a:lnTo>
                <a:lnTo>
                  <a:pt x="2485694" y="12700"/>
                </a:lnTo>
                <a:lnTo>
                  <a:pt x="2530807" y="12700"/>
                </a:lnTo>
                <a:lnTo>
                  <a:pt x="2533651" y="9856"/>
                </a:lnTo>
                <a:lnTo>
                  <a:pt x="2533651" y="2843"/>
                </a:lnTo>
                <a:lnTo>
                  <a:pt x="2530807" y="0"/>
                </a:lnTo>
                <a:close/>
              </a:path>
              <a:path w="11512550" h="12700">
                <a:moveTo>
                  <a:pt x="2441907" y="0"/>
                </a:moveTo>
                <a:lnTo>
                  <a:pt x="2396794" y="0"/>
                </a:lnTo>
                <a:lnTo>
                  <a:pt x="2393951" y="2843"/>
                </a:lnTo>
                <a:lnTo>
                  <a:pt x="2393951" y="9856"/>
                </a:lnTo>
                <a:lnTo>
                  <a:pt x="2396794" y="12700"/>
                </a:lnTo>
                <a:lnTo>
                  <a:pt x="2441907" y="12700"/>
                </a:lnTo>
                <a:lnTo>
                  <a:pt x="2444751" y="9856"/>
                </a:lnTo>
                <a:lnTo>
                  <a:pt x="2444751" y="2843"/>
                </a:lnTo>
                <a:lnTo>
                  <a:pt x="2441907" y="0"/>
                </a:lnTo>
                <a:close/>
              </a:path>
              <a:path w="11512550" h="12700">
                <a:moveTo>
                  <a:pt x="2353007" y="0"/>
                </a:moveTo>
                <a:lnTo>
                  <a:pt x="2307894" y="0"/>
                </a:lnTo>
                <a:lnTo>
                  <a:pt x="2305051" y="2843"/>
                </a:lnTo>
                <a:lnTo>
                  <a:pt x="2305051" y="9856"/>
                </a:lnTo>
                <a:lnTo>
                  <a:pt x="2307894" y="12700"/>
                </a:lnTo>
                <a:lnTo>
                  <a:pt x="2353007" y="12700"/>
                </a:lnTo>
                <a:lnTo>
                  <a:pt x="2355851" y="9856"/>
                </a:lnTo>
                <a:lnTo>
                  <a:pt x="2355851" y="2843"/>
                </a:lnTo>
                <a:lnTo>
                  <a:pt x="2353007" y="0"/>
                </a:lnTo>
                <a:close/>
              </a:path>
              <a:path w="11512550" h="12700">
                <a:moveTo>
                  <a:pt x="2264107" y="0"/>
                </a:moveTo>
                <a:lnTo>
                  <a:pt x="2218994" y="0"/>
                </a:lnTo>
                <a:lnTo>
                  <a:pt x="2216151" y="2843"/>
                </a:lnTo>
                <a:lnTo>
                  <a:pt x="2216151" y="9856"/>
                </a:lnTo>
                <a:lnTo>
                  <a:pt x="2218994" y="12700"/>
                </a:lnTo>
                <a:lnTo>
                  <a:pt x="2264107" y="12700"/>
                </a:lnTo>
                <a:lnTo>
                  <a:pt x="2266951" y="9856"/>
                </a:lnTo>
                <a:lnTo>
                  <a:pt x="2266951" y="2843"/>
                </a:lnTo>
                <a:lnTo>
                  <a:pt x="2264107" y="0"/>
                </a:lnTo>
                <a:close/>
              </a:path>
              <a:path w="11512550" h="12700">
                <a:moveTo>
                  <a:pt x="2175207" y="0"/>
                </a:moveTo>
                <a:lnTo>
                  <a:pt x="2130094" y="0"/>
                </a:lnTo>
                <a:lnTo>
                  <a:pt x="2127251" y="2843"/>
                </a:lnTo>
                <a:lnTo>
                  <a:pt x="2127251" y="9856"/>
                </a:lnTo>
                <a:lnTo>
                  <a:pt x="2130094" y="12700"/>
                </a:lnTo>
                <a:lnTo>
                  <a:pt x="2175207" y="12700"/>
                </a:lnTo>
                <a:lnTo>
                  <a:pt x="2178051" y="9856"/>
                </a:lnTo>
                <a:lnTo>
                  <a:pt x="2178051" y="2843"/>
                </a:lnTo>
                <a:lnTo>
                  <a:pt x="2175207" y="0"/>
                </a:lnTo>
                <a:close/>
              </a:path>
              <a:path w="11512550" h="12700">
                <a:moveTo>
                  <a:pt x="2086307" y="0"/>
                </a:moveTo>
                <a:lnTo>
                  <a:pt x="2041194" y="0"/>
                </a:lnTo>
                <a:lnTo>
                  <a:pt x="2038351" y="2843"/>
                </a:lnTo>
                <a:lnTo>
                  <a:pt x="2038351" y="9856"/>
                </a:lnTo>
                <a:lnTo>
                  <a:pt x="2041194" y="12700"/>
                </a:lnTo>
                <a:lnTo>
                  <a:pt x="2086307" y="12700"/>
                </a:lnTo>
                <a:lnTo>
                  <a:pt x="2089151" y="9856"/>
                </a:lnTo>
                <a:lnTo>
                  <a:pt x="2089151" y="2843"/>
                </a:lnTo>
                <a:lnTo>
                  <a:pt x="2086307" y="0"/>
                </a:lnTo>
                <a:close/>
              </a:path>
              <a:path w="11512550" h="12700">
                <a:moveTo>
                  <a:pt x="1997407" y="0"/>
                </a:moveTo>
                <a:lnTo>
                  <a:pt x="1952293" y="0"/>
                </a:lnTo>
                <a:lnTo>
                  <a:pt x="1949451" y="2843"/>
                </a:lnTo>
                <a:lnTo>
                  <a:pt x="1949451" y="9856"/>
                </a:lnTo>
                <a:lnTo>
                  <a:pt x="1952293" y="12700"/>
                </a:lnTo>
                <a:lnTo>
                  <a:pt x="1997407" y="12700"/>
                </a:lnTo>
                <a:lnTo>
                  <a:pt x="2000251" y="9856"/>
                </a:lnTo>
                <a:lnTo>
                  <a:pt x="2000251" y="2843"/>
                </a:lnTo>
                <a:lnTo>
                  <a:pt x="1997407" y="0"/>
                </a:lnTo>
                <a:close/>
              </a:path>
              <a:path w="11512550" h="12700">
                <a:moveTo>
                  <a:pt x="1908507" y="0"/>
                </a:moveTo>
                <a:lnTo>
                  <a:pt x="1863394" y="0"/>
                </a:lnTo>
                <a:lnTo>
                  <a:pt x="1860551" y="2843"/>
                </a:lnTo>
                <a:lnTo>
                  <a:pt x="1860551" y="9856"/>
                </a:lnTo>
                <a:lnTo>
                  <a:pt x="1863394" y="12700"/>
                </a:lnTo>
                <a:lnTo>
                  <a:pt x="1908507" y="12700"/>
                </a:lnTo>
                <a:lnTo>
                  <a:pt x="1911351" y="9856"/>
                </a:lnTo>
                <a:lnTo>
                  <a:pt x="1911351" y="2843"/>
                </a:lnTo>
                <a:lnTo>
                  <a:pt x="1908507" y="0"/>
                </a:lnTo>
                <a:close/>
              </a:path>
              <a:path w="11512550" h="12700">
                <a:moveTo>
                  <a:pt x="1819607" y="0"/>
                </a:moveTo>
                <a:lnTo>
                  <a:pt x="1774493" y="0"/>
                </a:lnTo>
                <a:lnTo>
                  <a:pt x="1771651" y="2843"/>
                </a:lnTo>
                <a:lnTo>
                  <a:pt x="1771651" y="9856"/>
                </a:lnTo>
                <a:lnTo>
                  <a:pt x="1774493" y="12700"/>
                </a:lnTo>
                <a:lnTo>
                  <a:pt x="1819607" y="12700"/>
                </a:lnTo>
                <a:lnTo>
                  <a:pt x="1822451" y="9856"/>
                </a:lnTo>
                <a:lnTo>
                  <a:pt x="1822451" y="2843"/>
                </a:lnTo>
                <a:lnTo>
                  <a:pt x="1819607" y="0"/>
                </a:lnTo>
                <a:close/>
              </a:path>
              <a:path w="11512550" h="12700">
                <a:moveTo>
                  <a:pt x="1730707" y="0"/>
                </a:moveTo>
                <a:lnTo>
                  <a:pt x="1685594" y="0"/>
                </a:lnTo>
                <a:lnTo>
                  <a:pt x="1682751" y="2843"/>
                </a:lnTo>
                <a:lnTo>
                  <a:pt x="1682751" y="9856"/>
                </a:lnTo>
                <a:lnTo>
                  <a:pt x="1685594" y="12700"/>
                </a:lnTo>
                <a:lnTo>
                  <a:pt x="1730707" y="12700"/>
                </a:lnTo>
                <a:lnTo>
                  <a:pt x="1733551" y="9856"/>
                </a:lnTo>
                <a:lnTo>
                  <a:pt x="1733551" y="2843"/>
                </a:lnTo>
                <a:lnTo>
                  <a:pt x="1730707" y="0"/>
                </a:lnTo>
                <a:close/>
              </a:path>
              <a:path w="11512550" h="12700">
                <a:moveTo>
                  <a:pt x="1641807" y="0"/>
                </a:moveTo>
                <a:lnTo>
                  <a:pt x="1596693" y="0"/>
                </a:lnTo>
                <a:lnTo>
                  <a:pt x="1593851" y="2842"/>
                </a:lnTo>
                <a:lnTo>
                  <a:pt x="1593851" y="9856"/>
                </a:lnTo>
                <a:lnTo>
                  <a:pt x="1596693" y="12700"/>
                </a:lnTo>
                <a:lnTo>
                  <a:pt x="1641807" y="12700"/>
                </a:lnTo>
                <a:lnTo>
                  <a:pt x="1644651" y="9856"/>
                </a:lnTo>
                <a:lnTo>
                  <a:pt x="1644651" y="2842"/>
                </a:lnTo>
                <a:lnTo>
                  <a:pt x="1641807" y="0"/>
                </a:lnTo>
                <a:close/>
              </a:path>
              <a:path w="11512550" h="12700">
                <a:moveTo>
                  <a:pt x="1552907" y="0"/>
                </a:moveTo>
                <a:lnTo>
                  <a:pt x="1507794" y="0"/>
                </a:lnTo>
                <a:lnTo>
                  <a:pt x="1504951" y="2842"/>
                </a:lnTo>
                <a:lnTo>
                  <a:pt x="1504951" y="9856"/>
                </a:lnTo>
                <a:lnTo>
                  <a:pt x="1507794" y="12700"/>
                </a:lnTo>
                <a:lnTo>
                  <a:pt x="1552907" y="12700"/>
                </a:lnTo>
                <a:lnTo>
                  <a:pt x="1555751" y="9856"/>
                </a:lnTo>
                <a:lnTo>
                  <a:pt x="1555751" y="2842"/>
                </a:lnTo>
                <a:lnTo>
                  <a:pt x="1552907" y="0"/>
                </a:lnTo>
                <a:close/>
              </a:path>
              <a:path w="11512550" h="12700">
                <a:moveTo>
                  <a:pt x="1464007" y="0"/>
                </a:moveTo>
                <a:lnTo>
                  <a:pt x="1418893" y="0"/>
                </a:lnTo>
                <a:lnTo>
                  <a:pt x="1416051" y="2842"/>
                </a:lnTo>
                <a:lnTo>
                  <a:pt x="1416051" y="9856"/>
                </a:lnTo>
                <a:lnTo>
                  <a:pt x="1418893" y="12700"/>
                </a:lnTo>
                <a:lnTo>
                  <a:pt x="1464007" y="12700"/>
                </a:lnTo>
                <a:lnTo>
                  <a:pt x="1466851" y="9856"/>
                </a:lnTo>
                <a:lnTo>
                  <a:pt x="1466851" y="2842"/>
                </a:lnTo>
                <a:lnTo>
                  <a:pt x="1464007" y="0"/>
                </a:lnTo>
                <a:close/>
              </a:path>
              <a:path w="11512550" h="12700">
                <a:moveTo>
                  <a:pt x="1375107" y="0"/>
                </a:moveTo>
                <a:lnTo>
                  <a:pt x="1329994" y="0"/>
                </a:lnTo>
                <a:lnTo>
                  <a:pt x="1327151" y="2842"/>
                </a:lnTo>
                <a:lnTo>
                  <a:pt x="1327151" y="9856"/>
                </a:lnTo>
                <a:lnTo>
                  <a:pt x="1329994" y="12700"/>
                </a:lnTo>
                <a:lnTo>
                  <a:pt x="1375107" y="12700"/>
                </a:lnTo>
                <a:lnTo>
                  <a:pt x="1377951" y="9856"/>
                </a:lnTo>
                <a:lnTo>
                  <a:pt x="1377951" y="2842"/>
                </a:lnTo>
                <a:lnTo>
                  <a:pt x="1375107" y="0"/>
                </a:lnTo>
                <a:close/>
              </a:path>
              <a:path w="11512550" h="12700">
                <a:moveTo>
                  <a:pt x="1286207" y="0"/>
                </a:moveTo>
                <a:lnTo>
                  <a:pt x="1241094" y="0"/>
                </a:lnTo>
                <a:lnTo>
                  <a:pt x="1238251" y="2842"/>
                </a:lnTo>
                <a:lnTo>
                  <a:pt x="1238251" y="9856"/>
                </a:lnTo>
                <a:lnTo>
                  <a:pt x="1241094" y="12700"/>
                </a:lnTo>
                <a:lnTo>
                  <a:pt x="1286207" y="12700"/>
                </a:lnTo>
                <a:lnTo>
                  <a:pt x="1289051" y="9856"/>
                </a:lnTo>
                <a:lnTo>
                  <a:pt x="1289051" y="2842"/>
                </a:lnTo>
                <a:lnTo>
                  <a:pt x="1286207" y="0"/>
                </a:lnTo>
                <a:close/>
              </a:path>
              <a:path w="11512550" h="12700">
                <a:moveTo>
                  <a:pt x="1197308" y="0"/>
                </a:moveTo>
                <a:lnTo>
                  <a:pt x="1152194" y="0"/>
                </a:lnTo>
                <a:lnTo>
                  <a:pt x="1149351" y="2842"/>
                </a:lnTo>
                <a:lnTo>
                  <a:pt x="1149351" y="9856"/>
                </a:lnTo>
                <a:lnTo>
                  <a:pt x="1152194" y="12700"/>
                </a:lnTo>
                <a:lnTo>
                  <a:pt x="1197308" y="12700"/>
                </a:lnTo>
                <a:lnTo>
                  <a:pt x="1200151" y="9856"/>
                </a:lnTo>
                <a:lnTo>
                  <a:pt x="1200151" y="2842"/>
                </a:lnTo>
                <a:lnTo>
                  <a:pt x="1197308" y="0"/>
                </a:lnTo>
                <a:close/>
              </a:path>
              <a:path w="11512550" h="12700">
                <a:moveTo>
                  <a:pt x="1108408" y="0"/>
                </a:moveTo>
                <a:lnTo>
                  <a:pt x="1063294" y="0"/>
                </a:lnTo>
                <a:lnTo>
                  <a:pt x="1060451" y="2842"/>
                </a:lnTo>
                <a:lnTo>
                  <a:pt x="1060451" y="9856"/>
                </a:lnTo>
                <a:lnTo>
                  <a:pt x="1063294" y="12700"/>
                </a:lnTo>
                <a:lnTo>
                  <a:pt x="1108408" y="12700"/>
                </a:lnTo>
                <a:lnTo>
                  <a:pt x="1111251" y="9856"/>
                </a:lnTo>
                <a:lnTo>
                  <a:pt x="1111251" y="2842"/>
                </a:lnTo>
                <a:lnTo>
                  <a:pt x="1108408" y="0"/>
                </a:lnTo>
                <a:close/>
              </a:path>
              <a:path w="11512550" h="12700">
                <a:moveTo>
                  <a:pt x="1019508" y="0"/>
                </a:moveTo>
                <a:lnTo>
                  <a:pt x="974394" y="0"/>
                </a:lnTo>
                <a:lnTo>
                  <a:pt x="971551" y="2842"/>
                </a:lnTo>
                <a:lnTo>
                  <a:pt x="971551" y="9856"/>
                </a:lnTo>
                <a:lnTo>
                  <a:pt x="974394" y="12700"/>
                </a:lnTo>
                <a:lnTo>
                  <a:pt x="1019508" y="12700"/>
                </a:lnTo>
                <a:lnTo>
                  <a:pt x="1022351" y="9856"/>
                </a:lnTo>
                <a:lnTo>
                  <a:pt x="1022351" y="2842"/>
                </a:lnTo>
                <a:lnTo>
                  <a:pt x="1019508" y="0"/>
                </a:lnTo>
                <a:close/>
              </a:path>
              <a:path w="11512550" h="12700">
                <a:moveTo>
                  <a:pt x="930608" y="0"/>
                </a:moveTo>
                <a:lnTo>
                  <a:pt x="885494" y="0"/>
                </a:lnTo>
                <a:lnTo>
                  <a:pt x="882651" y="2842"/>
                </a:lnTo>
                <a:lnTo>
                  <a:pt x="882651" y="9856"/>
                </a:lnTo>
                <a:lnTo>
                  <a:pt x="885494" y="12700"/>
                </a:lnTo>
                <a:lnTo>
                  <a:pt x="930608" y="12700"/>
                </a:lnTo>
                <a:lnTo>
                  <a:pt x="933451" y="9856"/>
                </a:lnTo>
                <a:lnTo>
                  <a:pt x="933451" y="2842"/>
                </a:lnTo>
                <a:lnTo>
                  <a:pt x="930608" y="0"/>
                </a:lnTo>
                <a:close/>
              </a:path>
              <a:path w="11512550" h="12700">
                <a:moveTo>
                  <a:pt x="841708" y="0"/>
                </a:moveTo>
                <a:lnTo>
                  <a:pt x="796594" y="0"/>
                </a:lnTo>
                <a:lnTo>
                  <a:pt x="793751" y="2842"/>
                </a:lnTo>
                <a:lnTo>
                  <a:pt x="793751" y="9856"/>
                </a:lnTo>
                <a:lnTo>
                  <a:pt x="796594" y="12700"/>
                </a:lnTo>
                <a:lnTo>
                  <a:pt x="841708" y="12700"/>
                </a:lnTo>
                <a:lnTo>
                  <a:pt x="844551" y="9856"/>
                </a:lnTo>
                <a:lnTo>
                  <a:pt x="844551" y="2842"/>
                </a:lnTo>
                <a:lnTo>
                  <a:pt x="841708" y="0"/>
                </a:lnTo>
                <a:close/>
              </a:path>
              <a:path w="11512550" h="12700">
                <a:moveTo>
                  <a:pt x="752808" y="0"/>
                </a:moveTo>
                <a:lnTo>
                  <a:pt x="707694" y="0"/>
                </a:lnTo>
                <a:lnTo>
                  <a:pt x="704851" y="2842"/>
                </a:lnTo>
                <a:lnTo>
                  <a:pt x="704851" y="9856"/>
                </a:lnTo>
                <a:lnTo>
                  <a:pt x="707694" y="12700"/>
                </a:lnTo>
                <a:lnTo>
                  <a:pt x="752808" y="12700"/>
                </a:lnTo>
                <a:lnTo>
                  <a:pt x="755651" y="9856"/>
                </a:lnTo>
                <a:lnTo>
                  <a:pt x="755651" y="2842"/>
                </a:lnTo>
                <a:lnTo>
                  <a:pt x="752808" y="0"/>
                </a:lnTo>
                <a:close/>
              </a:path>
              <a:path w="11512550" h="12700">
                <a:moveTo>
                  <a:pt x="663908" y="0"/>
                </a:moveTo>
                <a:lnTo>
                  <a:pt x="618794" y="0"/>
                </a:lnTo>
                <a:lnTo>
                  <a:pt x="615951" y="2842"/>
                </a:lnTo>
                <a:lnTo>
                  <a:pt x="615951" y="9856"/>
                </a:lnTo>
                <a:lnTo>
                  <a:pt x="618794" y="12700"/>
                </a:lnTo>
                <a:lnTo>
                  <a:pt x="663908" y="12700"/>
                </a:lnTo>
                <a:lnTo>
                  <a:pt x="666751" y="9856"/>
                </a:lnTo>
                <a:lnTo>
                  <a:pt x="666751" y="2842"/>
                </a:lnTo>
                <a:lnTo>
                  <a:pt x="663908" y="0"/>
                </a:lnTo>
                <a:close/>
              </a:path>
              <a:path w="11512550" h="12700">
                <a:moveTo>
                  <a:pt x="575008" y="0"/>
                </a:moveTo>
                <a:lnTo>
                  <a:pt x="529894" y="0"/>
                </a:lnTo>
                <a:lnTo>
                  <a:pt x="527051" y="2842"/>
                </a:lnTo>
                <a:lnTo>
                  <a:pt x="527051" y="9856"/>
                </a:lnTo>
                <a:lnTo>
                  <a:pt x="529894" y="12700"/>
                </a:lnTo>
                <a:lnTo>
                  <a:pt x="575008" y="12700"/>
                </a:lnTo>
                <a:lnTo>
                  <a:pt x="577851" y="9856"/>
                </a:lnTo>
                <a:lnTo>
                  <a:pt x="577851" y="2842"/>
                </a:lnTo>
                <a:lnTo>
                  <a:pt x="575008" y="0"/>
                </a:lnTo>
                <a:close/>
              </a:path>
              <a:path w="11512550" h="12700">
                <a:moveTo>
                  <a:pt x="486108" y="0"/>
                </a:moveTo>
                <a:lnTo>
                  <a:pt x="440994" y="0"/>
                </a:lnTo>
                <a:lnTo>
                  <a:pt x="438151" y="2842"/>
                </a:lnTo>
                <a:lnTo>
                  <a:pt x="438151" y="9856"/>
                </a:lnTo>
                <a:lnTo>
                  <a:pt x="440994" y="12700"/>
                </a:lnTo>
                <a:lnTo>
                  <a:pt x="486108" y="12700"/>
                </a:lnTo>
                <a:lnTo>
                  <a:pt x="488951" y="9856"/>
                </a:lnTo>
                <a:lnTo>
                  <a:pt x="488951" y="2842"/>
                </a:lnTo>
                <a:lnTo>
                  <a:pt x="486108" y="0"/>
                </a:lnTo>
                <a:close/>
              </a:path>
              <a:path w="11512550" h="12700">
                <a:moveTo>
                  <a:pt x="397208" y="0"/>
                </a:moveTo>
                <a:lnTo>
                  <a:pt x="352094" y="0"/>
                </a:lnTo>
                <a:lnTo>
                  <a:pt x="349251" y="2842"/>
                </a:lnTo>
                <a:lnTo>
                  <a:pt x="349251" y="9856"/>
                </a:lnTo>
                <a:lnTo>
                  <a:pt x="352094" y="12700"/>
                </a:lnTo>
                <a:lnTo>
                  <a:pt x="397208" y="12700"/>
                </a:lnTo>
                <a:lnTo>
                  <a:pt x="400051" y="9856"/>
                </a:lnTo>
                <a:lnTo>
                  <a:pt x="400051" y="2842"/>
                </a:lnTo>
                <a:lnTo>
                  <a:pt x="397208" y="0"/>
                </a:lnTo>
                <a:close/>
              </a:path>
              <a:path w="11512550" h="12700">
                <a:moveTo>
                  <a:pt x="308308" y="0"/>
                </a:moveTo>
                <a:lnTo>
                  <a:pt x="263194" y="0"/>
                </a:lnTo>
                <a:lnTo>
                  <a:pt x="260351" y="2842"/>
                </a:lnTo>
                <a:lnTo>
                  <a:pt x="260351" y="9856"/>
                </a:lnTo>
                <a:lnTo>
                  <a:pt x="263194" y="12700"/>
                </a:lnTo>
                <a:lnTo>
                  <a:pt x="308308" y="12700"/>
                </a:lnTo>
                <a:lnTo>
                  <a:pt x="311151" y="9856"/>
                </a:lnTo>
                <a:lnTo>
                  <a:pt x="311151" y="2842"/>
                </a:lnTo>
                <a:lnTo>
                  <a:pt x="308308" y="0"/>
                </a:lnTo>
                <a:close/>
              </a:path>
              <a:path w="11512550" h="12700">
                <a:moveTo>
                  <a:pt x="219408" y="0"/>
                </a:moveTo>
                <a:lnTo>
                  <a:pt x="174294" y="0"/>
                </a:lnTo>
                <a:lnTo>
                  <a:pt x="171451" y="2842"/>
                </a:lnTo>
                <a:lnTo>
                  <a:pt x="171451" y="9856"/>
                </a:lnTo>
                <a:lnTo>
                  <a:pt x="174294" y="12700"/>
                </a:lnTo>
                <a:lnTo>
                  <a:pt x="219408" y="12700"/>
                </a:lnTo>
                <a:lnTo>
                  <a:pt x="222251" y="9856"/>
                </a:lnTo>
                <a:lnTo>
                  <a:pt x="222251" y="2842"/>
                </a:lnTo>
                <a:lnTo>
                  <a:pt x="219408" y="0"/>
                </a:lnTo>
                <a:close/>
              </a:path>
              <a:path w="11512550" h="12700">
                <a:moveTo>
                  <a:pt x="130508" y="0"/>
                </a:moveTo>
                <a:lnTo>
                  <a:pt x="85394" y="0"/>
                </a:lnTo>
                <a:lnTo>
                  <a:pt x="82551" y="2842"/>
                </a:lnTo>
                <a:lnTo>
                  <a:pt x="82551" y="9856"/>
                </a:lnTo>
                <a:lnTo>
                  <a:pt x="85394" y="12700"/>
                </a:lnTo>
                <a:lnTo>
                  <a:pt x="130508" y="12700"/>
                </a:lnTo>
                <a:lnTo>
                  <a:pt x="133351" y="9856"/>
                </a:lnTo>
                <a:lnTo>
                  <a:pt x="133351" y="2842"/>
                </a:lnTo>
                <a:lnTo>
                  <a:pt x="130508" y="0"/>
                </a:lnTo>
                <a:close/>
              </a:path>
              <a:path w="11512550" h="12700">
                <a:moveTo>
                  <a:pt x="41608" y="0"/>
                </a:moveTo>
                <a:lnTo>
                  <a:pt x="0" y="0"/>
                </a:lnTo>
                <a:lnTo>
                  <a:pt x="0" y="12700"/>
                </a:lnTo>
                <a:lnTo>
                  <a:pt x="41608" y="12700"/>
                </a:lnTo>
                <a:lnTo>
                  <a:pt x="44451" y="9856"/>
                </a:lnTo>
                <a:lnTo>
                  <a:pt x="44451" y="2842"/>
                </a:lnTo>
                <a:lnTo>
                  <a:pt x="41608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603608" y="4785588"/>
            <a:ext cx="469265" cy="472440"/>
            <a:chOff x="603608" y="4785588"/>
            <a:chExt cx="469265" cy="472440"/>
          </a:xfrm>
        </p:grpSpPr>
        <p:sp>
          <p:nvSpPr>
            <p:cNvPr id="28" name="object 28" descr=""/>
            <p:cNvSpPr/>
            <p:nvPr/>
          </p:nvSpPr>
          <p:spPr>
            <a:xfrm>
              <a:off x="603608" y="4785588"/>
              <a:ext cx="469265" cy="472440"/>
            </a:xfrm>
            <a:custGeom>
              <a:avLst/>
              <a:gdLst/>
              <a:ahLst/>
              <a:cxnLst/>
              <a:rect l="l" t="t" r="r" b="b"/>
              <a:pathLst>
                <a:path w="469265" h="472439">
                  <a:moveTo>
                    <a:pt x="364714" y="102675"/>
                  </a:moveTo>
                  <a:lnTo>
                    <a:pt x="250211" y="102675"/>
                  </a:lnTo>
                  <a:lnTo>
                    <a:pt x="247560" y="105063"/>
                  </a:lnTo>
                  <a:lnTo>
                    <a:pt x="247560" y="111696"/>
                  </a:lnTo>
                  <a:lnTo>
                    <a:pt x="250211" y="114349"/>
                  </a:lnTo>
                  <a:lnTo>
                    <a:pt x="349076" y="114349"/>
                  </a:lnTo>
                  <a:lnTo>
                    <a:pt x="176261" y="287333"/>
                  </a:lnTo>
                  <a:lnTo>
                    <a:pt x="2385" y="287333"/>
                  </a:lnTo>
                  <a:lnTo>
                    <a:pt x="0" y="289986"/>
                  </a:lnTo>
                  <a:lnTo>
                    <a:pt x="0" y="469602"/>
                  </a:lnTo>
                  <a:lnTo>
                    <a:pt x="2385" y="472257"/>
                  </a:lnTo>
                  <a:lnTo>
                    <a:pt x="181827" y="472257"/>
                  </a:lnTo>
                  <a:lnTo>
                    <a:pt x="184477" y="469602"/>
                  </a:lnTo>
                  <a:lnTo>
                    <a:pt x="184477" y="460583"/>
                  </a:lnTo>
                  <a:lnTo>
                    <a:pt x="11662" y="460583"/>
                  </a:lnTo>
                  <a:lnTo>
                    <a:pt x="11662" y="299007"/>
                  </a:lnTo>
                  <a:lnTo>
                    <a:pt x="184477" y="299007"/>
                  </a:lnTo>
                  <a:lnTo>
                    <a:pt x="184477" y="295558"/>
                  </a:lnTo>
                  <a:lnTo>
                    <a:pt x="357558" y="122574"/>
                  </a:lnTo>
                  <a:lnTo>
                    <a:pt x="369220" y="122574"/>
                  </a:lnTo>
                  <a:lnTo>
                    <a:pt x="369220" y="107981"/>
                  </a:lnTo>
                  <a:lnTo>
                    <a:pt x="368955" y="107716"/>
                  </a:lnTo>
                  <a:lnTo>
                    <a:pt x="368955" y="106655"/>
                  </a:lnTo>
                  <a:lnTo>
                    <a:pt x="368690" y="106390"/>
                  </a:lnTo>
                  <a:lnTo>
                    <a:pt x="368690" y="106125"/>
                  </a:lnTo>
                  <a:lnTo>
                    <a:pt x="368425" y="105859"/>
                  </a:lnTo>
                  <a:lnTo>
                    <a:pt x="368425" y="105594"/>
                  </a:lnTo>
                  <a:lnTo>
                    <a:pt x="368160" y="105328"/>
                  </a:lnTo>
                  <a:lnTo>
                    <a:pt x="368160" y="105063"/>
                  </a:lnTo>
                  <a:lnTo>
                    <a:pt x="366570" y="103471"/>
                  </a:lnTo>
                  <a:lnTo>
                    <a:pt x="366039" y="103206"/>
                  </a:lnTo>
                  <a:lnTo>
                    <a:pt x="365774" y="103206"/>
                  </a:lnTo>
                  <a:lnTo>
                    <a:pt x="365509" y="102941"/>
                  </a:lnTo>
                  <a:lnTo>
                    <a:pt x="364979" y="102941"/>
                  </a:lnTo>
                  <a:lnTo>
                    <a:pt x="364714" y="102675"/>
                  </a:lnTo>
                  <a:close/>
                </a:path>
                <a:path w="469265" h="472439">
                  <a:moveTo>
                    <a:pt x="184477" y="299007"/>
                  </a:moveTo>
                  <a:lnTo>
                    <a:pt x="172815" y="299007"/>
                  </a:lnTo>
                  <a:lnTo>
                    <a:pt x="172815" y="460583"/>
                  </a:lnTo>
                  <a:lnTo>
                    <a:pt x="184477" y="460583"/>
                  </a:lnTo>
                  <a:lnTo>
                    <a:pt x="184477" y="299007"/>
                  </a:lnTo>
                  <a:close/>
                </a:path>
                <a:path w="469265" h="472439">
                  <a:moveTo>
                    <a:pt x="469146" y="11673"/>
                  </a:moveTo>
                  <a:lnTo>
                    <a:pt x="457483" y="11673"/>
                  </a:lnTo>
                  <a:lnTo>
                    <a:pt x="457483" y="385234"/>
                  </a:lnTo>
                  <a:lnTo>
                    <a:pt x="196140" y="385234"/>
                  </a:lnTo>
                  <a:lnTo>
                    <a:pt x="196140" y="396908"/>
                  </a:lnTo>
                  <a:lnTo>
                    <a:pt x="466495" y="396908"/>
                  </a:lnTo>
                  <a:lnTo>
                    <a:pt x="469146" y="394254"/>
                  </a:lnTo>
                  <a:lnTo>
                    <a:pt x="469146" y="11673"/>
                  </a:lnTo>
                  <a:close/>
                </a:path>
                <a:path w="469265" h="472439">
                  <a:moveTo>
                    <a:pt x="466495" y="0"/>
                  </a:moveTo>
                  <a:lnTo>
                    <a:pt x="75010" y="0"/>
                  </a:lnTo>
                  <a:lnTo>
                    <a:pt x="72359" y="2387"/>
                  </a:lnTo>
                  <a:lnTo>
                    <a:pt x="72359" y="275659"/>
                  </a:lnTo>
                  <a:lnTo>
                    <a:pt x="84022" y="275659"/>
                  </a:lnTo>
                  <a:lnTo>
                    <a:pt x="84022" y="11673"/>
                  </a:lnTo>
                  <a:lnTo>
                    <a:pt x="469146" y="11673"/>
                  </a:lnTo>
                  <a:lnTo>
                    <a:pt x="469146" y="2387"/>
                  </a:lnTo>
                  <a:lnTo>
                    <a:pt x="466495" y="0"/>
                  </a:lnTo>
                  <a:close/>
                </a:path>
                <a:path w="469265" h="472439">
                  <a:moveTo>
                    <a:pt x="369220" y="122574"/>
                  </a:moveTo>
                  <a:lnTo>
                    <a:pt x="357558" y="122574"/>
                  </a:lnTo>
                  <a:lnTo>
                    <a:pt x="357558" y="221536"/>
                  </a:lnTo>
                  <a:lnTo>
                    <a:pt x="359943" y="224189"/>
                  </a:lnTo>
                  <a:lnTo>
                    <a:pt x="366570" y="224189"/>
                  </a:lnTo>
                  <a:lnTo>
                    <a:pt x="369220" y="221536"/>
                  </a:lnTo>
                  <a:lnTo>
                    <a:pt x="369220" y="122574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26952" y="4808649"/>
              <a:ext cx="422909" cy="426084"/>
            </a:xfrm>
            <a:custGeom>
              <a:avLst/>
              <a:gdLst/>
              <a:ahLst/>
              <a:cxnLst/>
              <a:rect l="l" t="t" r="r" b="b"/>
              <a:pathLst>
                <a:path w="422909" h="426085">
                  <a:moveTo>
                    <a:pt x="136490" y="287615"/>
                  </a:moveTo>
                  <a:lnTo>
                    <a:pt x="1060" y="287615"/>
                  </a:lnTo>
                  <a:lnTo>
                    <a:pt x="0" y="288942"/>
                  </a:lnTo>
                  <a:lnTo>
                    <a:pt x="0" y="424525"/>
                  </a:lnTo>
                  <a:lnTo>
                    <a:pt x="1060" y="425851"/>
                  </a:lnTo>
                  <a:lnTo>
                    <a:pt x="136490" y="425851"/>
                  </a:lnTo>
                  <a:lnTo>
                    <a:pt x="137815" y="424525"/>
                  </a:lnTo>
                  <a:lnTo>
                    <a:pt x="137815" y="288942"/>
                  </a:lnTo>
                  <a:lnTo>
                    <a:pt x="136490" y="287615"/>
                  </a:lnTo>
                  <a:close/>
                </a:path>
                <a:path w="422909" h="426085">
                  <a:moveTo>
                    <a:pt x="322541" y="127622"/>
                  </a:moveTo>
                  <a:lnTo>
                    <a:pt x="172799" y="277533"/>
                  </a:lnTo>
                  <a:lnTo>
                    <a:pt x="172799" y="350763"/>
                  </a:lnTo>
                  <a:lnTo>
                    <a:pt x="421132" y="350763"/>
                  </a:lnTo>
                  <a:lnTo>
                    <a:pt x="422458" y="349436"/>
                  </a:lnTo>
                  <a:lnTo>
                    <a:pt x="422458" y="212793"/>
                  </a:lnTo>
                  <a:lnTo>
                    <a:pt x="339503" y="212793"/>
                  </a:lnTo>
                  <a:lnTo>
                    <a:pt x="329962" y="212528"/>
                  </a:lnTo>
                  <a:lnTo>
                    <a:pt x="322541" y="204833"/>
                  </a:lnTo>
                  <a:lnTo>
                    <a:pt x="322541" y="127622"/>
                  </a:lnTo>
                  <a:close/>
                </a:path>
                <a:path w="422909" h="426085">
                  <a:moveTo>
                    <a:pt x="421132" y="0"/>
                  </a:moveTo>
                  <a:lnTo>
                    <a:pt x="73678" y="0"/>
                  </a:lnTo>
                  <a:lnTo>
                    <a:pt x="72618" y="1325"/>
                  </a:lnTo>
                  <a:lnTo>
                    <a:pt x="72618" y="252592"/>
                  </a:lnTo>
                  <a:lnTo>
                    <a:pt x="148151" y="252592"/>
                  </a:lnTo>
                  <a:lnTo>
                    <a:pt x="297628" y="102947"/>
                  </a:lnTo>
                  <a:lnTo>
                    <a:pt x="220505" y="102947"/>
                  </a:lnTo>
                  <a:lnTo>
                    <a:pt x="212554" y="94987"/>
                  </a:lnTo>
                  <a:lnTo>
                    <a:pt x="212554" y="75618"/>
                  </a:lnTo>
                  <a:lnTo>
                    <a:pt x="220505" y="67923"/>
                  </a:lnTo>
                  <a:lnTo>
                    <a:pt x="422458" y="67923"/>
                  </a:lnTo>
                  <a:lnTo>
                    <a:pt x="422458" y="1325"/>
                  </a:lnTo>
                  <a:lnTo>
                    <a:pt x="421132" y="0"/>
                  </a:lnTo>
                  <a:close/>
                </a:path>
                <a:path w="422909" h="426085">
                  <a:moveTo>
                    <a:pt x="422458" y="67923"/>
                  </a:moveTo>
                  <a:lnTo>
                    <a:pt x="352755" y="67923"/>
                  </a:lnTo>
                  <a:lnTo>
                    <a:pt x="357525" y="72434"/>
                  </a:lnTo>
                  <a:lnTo>
                    <a:pt x="357525" y="194750"/>
                  </a:lnTo>
                  <a:lnTo>
                    <a:pt x="356088" y="201711"/>
                  </a:lnTo>
                  <a:lnTo>
                    <a:pt x="352191" y="207453"/>
                  </a:lnTo>
                  <a:lnTo>
                    <a:pt x="346456" y="211354"/>
                  </a:lnTo>
                  <a:lnTo>
                    <a:pt x="339503" y="212793"/>
                  </a:lnTo>
                  <a:lnTo>
                    <a:pt x="422458" y="212793"/>
                  </a:lnTo>
                  <a:lnTo>
                    <a:pt x="422458" y="67923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8230" y="3933522"/>
            <a:ext cx="483434" cy="484991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633348" y="5706267"/>
            <a:ext cx="413384" cy="372110"/>
            <a:chOff x="633348" y="5706267"/>
            <a:chExt cx="413384" cy="372110"/>
          </a:xfrm>
        </p:grpSpPr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325" y="5706267"/>
              <a:ext cx="229646" cy="24554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33348" y="5887721"/>
              <a:ext cx="413384" cy="190500"/>
            </a:xfrm>
            <a:custGeom>
              <a:avLst/>
              <a:gdLst/>
              <a:ahLst/>
              <a:cxnLst/>
              <a:rect l="l" t="t" r="r" b="b"/>
              <a:pathLst>
                <a:path w="413384" h="190500">
                  <a:moveTo>
                    <a:pt x="150891" y="0"/>
                  </a:moveTo>
                  <a:lnTo>
                    <a:pt x="144405" y="0"/>
                  </a:lnTo>
                  <a:lnTo>
                    <a:pt x="137618" y="410"/>
                  </a:lnTo>
                  <a:lnTo>
                    <a:pt x="129498" y="1931"/>
                  </a:lnTo>
                  <a:lnTo>
                    <a:pt x="121626" y="4497"/>
                  </a:lnTo>
                  <a:lnTo>
                    <a:pt x="114077" y="8132"/>
                  </a:lnTo>
                  <a:lnTo>
                    <a:pt x="2918" y="71530"/>
                  </a:lnTo>
                  <a:lnTo>
                    <a:pt x="1061" y="72326"/>
                  </a:lnTo>
                  <a:lnTo>
                    <a:pt x="211" y="74025"/>
                  </a:lnTo>
                  <a:lnTo>
                    <a:pt x="99" y="74249"/>
                  </a:lnTo>
                  <a:lnTo>
                    <a:pt x="0" y="187451"/>
                  </a:lnTo>
                  <a:lnTo>
                    <a:pt x="2653" y="190103"/>
                  </a:lnTo>
                  <a:lnTo>
                    <a:pt x="6632" y="190103"/>
                  </a:lnTo>
                  <a:lnTo>
                    <a:pt x="7428" y="189838"/>
                  </a:lnTo>
                  <a:lnTo>
                    <a:pt x="7958" y="189573"/>
                  </a:lnTo>
                  <a:lnTo>
                    <a:pt x="44744" y="175382"/>
                  </a:lnTo>
                  <a:lnTo>
                    <a:pt x="11776" y="175382"/>
                  </a:lnTo>
                  <a:lnTo>
                    <a:pt x="11776" y="79760"/>
                  </a:lnTo>
                  <a:lnTo>
                    <a:pt x="120001" y="18307"/>
                  </a:lnTo>
                  <a:lnTo>
                    <a:pt x="126115" y="15373"/>
                  </a:lnTo>
                  <a:lnTo>
                    <a:pt x="132501" y="13307"/>
                  </a:lnTo>
                  <a:lnTo>
                    <a:pt x="139007" y="12110"/>
                  </a:lnTo>
                  <a:lnTo>
                    <a:pt x="138727" y="12110"/>
                  </a:lnTo>
                  <a:lnTo>
                    <a:pt x="145996" y="11685"/>
                  </a:lnTo>
                  <a:lnTo>
                    <a:pt x="278029" y="11685"/>
                  </a:lnTo>
                  <a:lnTo>
                    <a:pt x="273063" y="8132"/>
                  </a:lnTo>
                  <a:lnTo>
                    <a:pt x="273347" y="8132"/>
                  </a:lnTo>
                  <a:lnTo>
                    <a:pt x="263970" y="5744"/>
                  </a:lnTo>
                  <a:lnTo>
                    <a:pt x="150891" y="0"/>
                  </a:lnTo>
                  <a:close/>
                </a:path>
                <a:path w="413384" h="190500">
                  <a:moveTo>
                    <a:pt x="157137" y="126379"/>
                  </a:moveTo>
                  <a:lnTo>
                    <a:pt x="155015" y="126379"/>
                  </a:lnTo>
                  <a:lnTo>
                    <a:pt x="146912" y="126772"/>
                  </a:lnTo>
                  <a:lnTo>
                    <a:pt x="138934" y="127935"/>
                  </a:lnTo>
                  <a:lnTo>
                    <a:pt x="130875" y="129922"/>
                  </a:lnTo>
                  <a:lnTo>
                    <a:pt x="123450" y="132471"/>
                  </a:lnTo>
                  <a:lnTo>
                    <a:pt x="11776" y="175382"/>
                  </a:lnTo>
                  <a:lnTo>
                    <a:pt x="44744" y="175382"/>
                  </a:lnTo>
                  <a:lnTo>
                    <a:pt x="127607" y="143417"/>
                  </a:lnTo>
                  <a:lnTo>
                    <a:pt x="134265" y="141133"/>
                  </a:lnTo>
                  <a:lnTo>
                    <a:pt x="141071" y="139471"/>
                  </a:lnTo>
                  <a:lnTo>
                    <a:pt x="147977" y="138456"/>
                  </a:lnTo>
                  <a:lnTo>
                    <a:pt x="154933" y="138111"/>
                  </a:lnTo>
                  <a:lnTo>
                    <a:pt x="268874" y="138111"/>
                  </a:lnTo>
                  <a:lnTo>
                    <a:pt x="281206" y="135753"/>
                  </a:lnTo>
                  <a:lnTo>
                    <a:pt x="300050" y="130684"/>
                  </a:lnTo>
                  <a:lnTo>
                    <a:pt x="219084" y="130684"/>
                  </a:lnTo>
                  <a:lnTo>
                    <a:pt x="211780" y="130352"/>
                  </a:lnTo>
                  <a:lnTo>
                    <a:pt x="207038" y="129922"/>
                  </a:lnTo>
                  <a:lnTo>
                    <a:pt x="207336" y="129922"/>
                  </a:lnTo>
                  <a:lnTo>
                    <a:pt x="163180" y="126772"/>
                  </a:lnTo>
                  <a:lnTo>
                    <a:pt x="160287" y="126772"/>
                  </a:lnTo>
                  <a:lnTo>
                    <a:pt x="157137" y="126379"/>
                  </a:lnTo>
                  <a:close/>
                </a:path>
                <a:path w="413384" h="190500">
                  <a:moveTo>
                    <a:pt x="268874" y="138111"/>
                  </a:moveTo>
                  <a:lnTo>
                    <a:pt x="156790" y="138111"/>
                  </a:lnTo>
                  <a:lnTo>
                    <a:pt x="159198" y="138456"/>
                  </a:lnTo>
                  <a:lnTo>
                    <a:pt x="161348" y="138456"/>
                  </a:lnTo>
                  <a:lnTo>
                    <a:pt x="205831" y="141614"/>
                  </a:lnTo>
                  <a:lnTo>
                    <a:pt x="205692" y="141614"/>
                  </a:lnTo>
                  <a:lnTo>
                    <a:pt x="211176" y="142090"/>
                  </a:lnTo>
                  <a:lnTo>
                    <a:pt x="217278" y="142356"/>
                  </a:lnTo>
                  <a:lnTo>
                    <a:pt x="223379" y="142356"/>
                  </a:lnTo>
                  <a:lnTo>
                    <a:pt x="242821" y="141614"/>
                  </a:lnTo>
                  <a:lnTo>
                    <a:pt x="261533" y="139471"/>
                  </a:lnTo>
                  <a:lnTo>
                    <a:pt x="261765" y="139471"/>
                  </a:lnTo>
                  <a:lnTo>
                    <a:pt x="268874" y="138111"/>
                  </a:lnTo>
                  <a:close/>
                </a:path>
                <a:path w="413384" h="190500">
                  <a:moveTo>
                    <a:pt x="407937" y="21485"/>
                  </a:moveTo>
                  <a:lnTo>
                    <a:pt x="390298" y="21485"/>
                  </a:lnTo>
                  <a:lnTo>
                    <a:pt x="393746" y="22810"/>
                  </a:lnTo>
                  <a:lnTo>
                    <a:pt x="402235" y="30492"/>
                  </a:lnTo>
                  <a:lnTo>
                    <a:pt x="402718" y="38459"/>
                  </a:lnTo>
                  <a:lnTo>
                    <a:pt x="402765" y="39233"/>
                  </a:lnTo>
                  <a:lnTo>
                    <a:pt x="397725" y="45325"/>
                  </a:lnTo>
                  <a:lnTo>
                    <a:pt x="363603" y="82938"/>
                  </a:lnTo>
                  <a:lnTo>
                    <a:pt x="323822" y="109191"/>
                  </a:lnTo>
                  <a:lnTo>
                    <a:pt x="278770" y="124359"/>
                  </a:lnTo>
                  <a:lnTo>
                    <a:pt x="260035" y="127935"/>
                  </a:lnTo>
                  <a:lnTo>
                    <a:pt x="259676" y="127935"/>
                  </a:lnTo>
                  <a:lnTo>
                    <a:pt x="242090" y="129922"/>
                  </a:lnTo>
                  <a:lnTo>
                    <a:pt x="221664" y="130684"/>
                  </a:lnTo>
                  <a:lnTo>
                    <a:pt x="300050" y="130684"/>
                  </a:lnTo>
                  <a:lnTo>
                    <a:pt x="350987" y="107175"/>
                  </a:lnTo>
                  <a:lnTo>
                    <a:pt x="389190" y="73122"/>
                  </a:lnTo>
                  <a:lnTo>
                    <a:pt x="412768" y="34161"/>
                  </a:lnTo>
                  <a:lnTo>
                    <a:pt x="410318" y="24682"/>
                  </a:lnTo>
                  <a:lnTo>
                    <a:pt x="407937" y="21485"/>
                  </a:lnTo>
                  <a:close/>
                </a:path>
                <a:path w="413384" h="190500">
                  <a:moveTo>
                    <a:pt x="278029" y="11685"/>
                  </a:moveTo>
                  <a:lnTo>
                    <a:pt x="148914" y="11685"/>
                  </a:lnTo>
                  <a:lnTo>
                    <a:pt x="263505" y="17513"/>
                  </a:lnTo>
                  <a:lnTo>
                    <a:pt x="270137" y="17777"/>
                  </a:lnTo>
                  <a:lnTo>
                    <a:pt x="275176" y="23340"/>
                  </a:lnTo>
                  <a:lnTo>
                    <a:pt x="275176" y="36054"/>
                  </a:lnTo>
                  <a:lnTo>
                    <a:pt x="270402" y="41352"/>
                  </a:lnTo>
                  <a:lnTo>
                    <a:pt x="264036" y="42147"/>
                  </a:lnTo>
                  <a:lnTo>
                    <a:pt x="219207" y="46385"/>
                  </a:lnTo>
                  <a:lnTo>
                    <a:pt x="212045" y="47179"/>
                  </a:lnTo>
                  <a:lnTo>
                    <a:pt x="206475" y="52477"/>
                  </a:lnTo>
                  <a:lnTo>
                    <a:pt x="205414" y="59364"/>
                  </a:lnTo>
                  <a:lnTo>
                    <a:pt x="205327" y="60053"/>
                  </a:lnTo>
                  <a:lnTo>
                    <a:pt x="205214" y="63572"/>
                  </a:lnTo>
                  <a:lnTo>
                    <a:pt x="207005" y="69959"/>
                  </a:lnTo>
                  <a:lnTo>
                    <a:pt x="210263" y="74025"/>
                  </a:lnTo>
                  <a:lnTo>
                    <a:pt x="210427" y="74025"/>
                  </a:lnTo>
                  <a:lnTo>
                    <a:pt x="214622" y="75654"/>
                  </a:lnTo>
                  <a:lnTo>
                    <a:pt x="255804" y="87205"/>
                  </a:lnTo>
                  <a:lnTo>
                    <a:pt x="266688" y="87706"/>
                  </a:lnTo>
                  <a:lnTo>
                    <a:pt x="274555" y="87458"/>
                  </a:lnTo>
                  <a:lnTo>
                    <a:pt x="318437" y="76039"/>
                  </a:lnTo>
                  <a:lnTo>
                    <a:pt x="266623" y="76039"/>
                  </a:lnTo>
                  <a:lnTo>
                    <a:pt x="258377" y="75654"/>
                  </a:lnTo>
                  <a:lnTo>
                    <a:pt x="257485" y="75654"/>
                  </a:lnTo>
                  <a:lnTo>
                    <a:pt x="247455" y="74249"/>
                  </a:lnTo>
                  <a:lnTo>
                    <a:pt x="237971" y="72011"/>
                  </a:lnTo>
                  <a:lnTo>
                    <a:pt x="228685" y="68877"/>
                  </a:lnTo>
                  <a:lnTo>
                    <a:pt x="219996" y="65191"/>
                  </a:lnTo>
                  <a:lnTo>
                    <a:pt x="219135" y="64898"/>
                  </a:lnTo>
                  <a:lnTo>
                    <a:pt x="215686" y="63572"/>
                  </a:lnTo>
                  <a:lnTo>
                    <a:pt x="216482" y="58266"/>
                  </a:lnTo>
                  <a:lnTo>
                    <a:pt x="220196" y="58001"/>
                  </a:lnTo>
                  <a:lnTo>
                    <a:pt x="265031" y="53492"/>
                  </a:lnTo>
                  <a:lnTo>
                    <a:pt x="273690" y="51067"/>
                  </a:lnTo>
                  <a:lnTo>
                    <a:pt x="280584" y="45832"/>
                  </a:lnTo>
                  <a:lnTo>
                    <a:pt x="285140" y="38459"/>
                  </a:lnTo>
                  <a:lnTo>
                    <a:pt x="286785" y="29618"/>
                  </a:lnTo>
                  <a:lnTo>
                    <a:pt x="285011" y="20628"/>
                  </a:lnTo>
                  <a:lnTo>
                    <a:pt x="280220" y="13307"/>
                  </a:lnTo>
                  <a:lnTo>
                    <a:pt x="278994" y="12376"/>
                  </a:lnTo>
                  <a:lnTo>
                    <a:pt x="278029" y="11685"/>
                  </a:lnTo>
                  <a:close/>
                </a:path>
                <a:path w="413384" h="190500">
                  <a:moveTo>
                    <a:pt x="392904" y="9723"/>
                  </a:moveTo>
                  <a:lnTo>
                    <a:pt x="384149" y="9723"/>
                  </a:lnTo>
                  <a:lnTo>
                    <a:pt x="381496" y="10254"/>
                  </a:lnTo>
                  <a:lnTo>
                    <a:pt x="349130" y="38902"/>
                  </a:lnTo>
                  <a:lnTo>
                    <a:pt x="341382" y="46848"/>
                  </a:lnTo>
                  <a:lnTo>
                    <a:pt x="308540" y="67816"/>
                  </a:lnTo>
                  <a:lnTo>
                    <a:pt x="294214" y="72326"/>
                  </a:lnTo>
                  <a:lnTo>
                    <a:pt x="287403" y="74025"/>
                  </a:lnTo>
                  <a:lnTo>
                    <a:pt x="280518" y="75177"/>
                  </a:lnTo>
                  <a:lnTo>
                    <a:pt x="273583" y="75832"/>
                  </a:lnTo>
                  <a:lnTo>
                    <a:pt x="266623" y="76039"/>
                  </a:lnTo>
                  <a:lnTo>
                    <a:pt x="318437" y="76039"/>
                  </a:lnTo>
                  <a:lnTo>
                    <a:pt x="353174" y="51819"/>
                  </a:lnTo>
                  <a:lnTo>
                    <a:pt x="376770" y="25459"/>
                  </a:lnTo>
                  <a:lnTo>
                    <a:pt x="378892" y="23870"/>
                  </a:lnTo>
                  <a:lnTo>
                    <a:pt x="381279" y="22545"/>
                  </a:lnTo>
                  <a:lnTo>
                    <a:pt x="383932" y="21485"/>
                  </a:lnTo>
                  <a:lnTo>
                    <a:pt x="407937" y="21485"/>
                  </a:lnTo>
                  <a:lnTo>
                    <a:pt x="404312" y="16620"/>
                  </a:lnTo>
                  <a:lnTo>
                    <a:pt x="399271" y="12110"/>
                  </a:lnTo>
                  <a:lnTo>
                    <a:pt x="392904" y="9723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69496" y="6393823"/>
            <a:ext cx="920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7F7F7F"/>
                </a:solidFill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Chinese</a:t>
            </a:r>
            <a:r>
              <a:rPr dirty="0" spc="-65"/>
              <a:t> </a:t>
            </a:r>
            <a:r>
              <a:rPr dirty="0"/>
              <a:t>luxury</a:t>
            </a:r>
            <a:r>
              <a:rPr dirty="0" spc="-65"/>
              <a:t> </a:t>
            </a:r>
            <a:r>
              <a:rPr dirty="0"/>
              <a:t>consumers</a:t>
            </a:r>
            <a:r>
              <a:rPr dirty="0" spc="-60"/>
              <a:t> </a:t>
            </a:r>
            <a:r>
              <a:rPr dirty="0"/>
              <a:t>to</a:t>
            </a:r>
            <a:r>
              <a:rPr dirty="0" spc="-65"/>
              <a:t> </a:t>
            </a:r>
            <a:r>
              <a:rPr dirty="0"/>
              <a:t>drive</a:t>
            </a:r>
            <a:r>
              <a:rPr dirty="0" spc="-60"/>
              <a:t> </a:t>
            </a:r>
            <a:r>
              <a:rPr dirty="0"/>
              <a:t>global</a:t>
            </a:r>
            <a:r>
              <a:rPr dirty="0" spc="-65"/>
              <a:t> </a:t>
            </a:r>
            <a:r>
              <a:rPr dirty="0"/>
              <a:t>luxury</a:t>
            </a:r>
            <a:r>
              <a:rPr dirty="0" spc="-60"/>
              <a:t> </a:t>
            </a:r>
            <a:r>
              <a:rPr dirty="0" spc="-10"/>
              <a:t>growth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654050" y="1651497"/>
            <a:ext cx="307340" cy="307340"/>
            <a:chOff x="654050" y="1651497"/>
            <a:chExt cx="307340" cy="307340"/>
          </a:xfrm>
        </p:grpSpPr>
        <p:sp>
          <p:nvSpPr>
            <p:cNvPr id="6" name="object 6" descr=""/>
            <p:cNvSpPr/>
            <p:nvPr/>
          </p:nvSpPr>
          <p:spPr>
            <a:xfrm>
              <a:off x="654050" y="1651497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40" h="307339">
                  <a:moveTo>
                    <a:pt x="153454" y="0"/>
                  </a:moveTo>
                  <a:lnTo>
                    <a:pt x="104951" y="7823"/>
                  </a:lnTo>
                  <a:lnTo>
                    <a:pt x="62826" y="29608"/>
                  </a:lnTo>
                  <a:lnTo>
                    <a:pt x="29607" y="62826"/>
                  </a:lnTo>
                  <a:lnTo>
                    <a:pt x="7823" y="104951"/>
                  </a:lnTo>
                  <a:lnTo>
                    <a:pt x="0" y="153455"/>
                  </a:lnTo>
                  <a:lnTo>
                    <a:pt x="7823" y="201959"/>
                  </a:lnTo>
                  <a:lnTo>
                    <a:pt x="29607" y="244084"/>
                  </a:lnTo>
                  <a:lnTo>
                    <a:pt x="62826" y="277302"/>
                  </a:lnTo>
                  <a:lnTo>
                    <a:pt x="104951" y="299087"/>
                  </a:lnTo>
                  <a:lnTo>
                    <a:pt x="153454" y="306910"/>
                  </a:lnTo>
                  <a:lnTo>
                    <a:pt x="201958" y="299087"/>
                  </a:lnTo>
                  <a:lnTo>
                    <a:pt x="244083" y="277302"/>
                  </a:lnTo>
                  <a:lnTo>
                    <a:pt x="277302" y="244084"/>
                  </a:lnTo>
                  <a:lnTo>
                    <a:pt x="299086" y="201959"/>
                  </a:lnTo>
                  <a:lnTo>
                    <a:pt x="306909" y="153455"/>
                  </a:lnTo>
                  <a:lnTo>
                    <a:pt x="299086" y="104951"/>
                  </a:lnTo>
                  <a:lnTo>
                    <a:pt x="277302" y="62826"/>
                  </a:lnTo>
                  <a:lnTo>
                    <a:pt x="244083" y="29608"/>
                  </a:lnTo>
                  <a:lnTo>
                    <a:pt x="201958" y="7823"/>
                  </a:lnTo>
                  <a:lnTo>
                    <a:pt x="153454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788" y="1705659"/>
              <a:ext cx="110126" cy="19858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039899" y="1670331"/>
            <a:ext cx="47625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Chinese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personal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luxury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market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to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grow</a:t>
            </a:r>
            <a:r>
              <a:rPr dirty="0" sz="16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at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6%</a:t>
            </a:r>
            <a:r>
              <a:rPr dirty="0" sz="16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CAGR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597650" y="1651497"/>
            <a:ext cx="307340" cy="307340"/>
            <a:chOff x="6597650" y="1651497"/>
            <a:chExt cx="307340" cy="307340"/>
          </a:xfrm>
        </p:grpSpPr>
        <p:sp>
          <p:nvSpPr>
            <p:cNvPr id="10" name="object 10" descr=""/>
            <p:cNvSpPr/>
            <p:nvPr/>
          </p:nvSpPr>
          <p:spPr>
            <a:xfrm>
              <a:off x="6597650" y="1651497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40" h="307339">
                  <a:moveTo>
                    <a:pt x="153455" y="0"/>
                  </a:moveTo>
                  <a:lnTo>
                    <a:pt x="104951" y="7823"/>
                  </a:lnTo>
                  <a:lnTo>
                    <a:pt x="62826" y="29608"/>
                  </a:lnTo>
                  <a:lnTo>
                    <a:pt x="29608" y="62826"/>
                  </a:lnTo>
                  <a:lnTo>
                    <a:pt x="7823" y="104951"/>
                  </a:lnTo>
                  <a:lnTo>
                    <a:pt x="0" y="153455"/>
                  </a:lnTo>
                  <a:lnTo>
                    <a:pt x="7823" y="201959"/>
                  </a:lnTo>
                  <a:lnTo>
                    <a:pt x="29608" y="244084"/>
                  </a:lnTo>
                  <a:lnTo>
                    <a:pt x="62826" y="277302"/>
                  </a:lnTo>
                  <a:lnTo>
                    <a:pt x="104951" y="299087"/>
                  </a:lnTo>
                  <a:lnTo>
                    <a:pt x="153455" y="306910"/>
                  </a:lnTo>
                  <a:lnTo>
                    <a:pt x="201958" y="299087"/>
                  </a:lnTo>
                  <a:lnTo>
                    <a:pt x="244083" y="277302"/>
                  </a:lnTo>
                  <a:lnTo>
                    <a:pt x="277301" y="244084"/>
                  </a:lnTo>
                  <a:lnTo>
                    <a:pt x="299086" y="201959"/>
                  </a:lnTo>
                  <a:lnTo>
                    <a:pt x="306909" y="153455"/>
                  </a:lnTo>
                  <a:lnTo>
                    <a:pt x="299086" y="104951"/>
                  </a:lnTo>
                  <a:lnTo>
                    <a:pt x="277301" y="62826"/>
                  </a:lnTo>
                  <a:lnTo>
                    <a:pt x="244083" y="29608"/>
                  </a:lnTo>
                  <a:lnTo>
                    <a:pt x="201958" y="7823"/>
                  </a:lnTo>
                  <a:lnTo>
                    <a:pt x="153455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1387" y="1705659"/>
              <a:ext cx="110126" cy="198588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6983500" y="1670331"/>
            <a:ext cx="44837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40%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of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global</a:t>
            </a:r>
            <a:r>
              <a:rPr dirty="0" sz="16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true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luxury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market</a:t>
            </a:r>
            <a:r>
              <a:rPr dirty="0" sz="16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will</a:t>
            </a:r>
            <a:r>
              <a:rPr dirty="0" sz="16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be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in</a:t>
            </a:r>
            <a:r>
              <a:rPr dirty="0" sz="16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China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7297" y="6124090"/>
            <a:ext cx="8013065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00"/>
              </a:lnSpc>
              <a:spcBef>
                <a:spcPts val="100"/>
              </a:spcBef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1.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Monthly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household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disposable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income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&gt;23k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RMB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in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2016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7F7F7F"/>
                </a:solidFill>
                <a:latin typeface="Trebuchet MS"/>
                <a:cs typeface="Trebuchet MS"/>
              </a:rPr>
              <a:t>prices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ts val="1100"/>
              </a:lnSpc>
              <a:spcBef>
                <a:spcPts val="20"/>
              </a:spcBef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Note:</a:t>
            </a:r>
            <a:r>
              <a:rPr dirty="0" sz="1000" spc="-4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Chinese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includes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purchases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abroad;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personal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includes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leather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accessories,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apparel,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watches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jewelry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perfumes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7F7F7F"/>
                </a:solidFill>
                <a:latin typeface="Trebuchet MS"/>
                <a:cs typeface="Trebuchet MS"/>
              </a:rPr>
              <a:t>cosmetics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Source: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Luxury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Market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7F7F7F"/>
                </a:solidFill>
                <a:latin typeface="Trebuchet MS"/>
                <a:cs typeface="Trebuchet MS"/>
              </a:rPr>
              <a:t>Model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3880" y="2275552"/>
            <a:ext cx="14547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€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billion,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retail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value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84950" y="2275552"/>
            <a:ext cx="14547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€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billion,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retail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value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47818" y="4124390"/>
            <a:ext cx="5181600" cy="1119505"/>
            <a:chOff x="647818" y="4124390"/>
            <a:chExt cx="5181600" cy="1119505"/>
          </a:xfrm>
        </p:grpSpPr>
        <p:sp>
          <p:nvSpPr>
            <p:cNvPr id="17" name="object 17" descr=""/>
            <p:cNvSpPr/>
            <p:nvPr/>
          </p:nvSpPr>
          <p:spPr>
            <a:xfrm>
              <a:off x="838301" y="4124401"/>
              <a:ext cx="1685925" cy="1114425"/>
            </a:xfrm>
            <a:custGeom>
              <a:avLst/>
              <a:gdLst/>
              <a:ahLst/>
              <a:cxnLst/>
              <a:rect l="l" t="t" r="r" b="b"/>
              <a:pathLst>
                <a:path w="1685925" h="1114425">
                  <a:moveTo>
                    <a:pt x="647522" y="0"/>
                  </a:moveTo>
                  <a:lnTo>
                    <a:pt x="0" y="0"/>
                  </a:lnTo>
                  <a:lnTo>
                    <a:pt x="0" y="1114361"/>
                  </a:lnTo>
                  <a:lnTo>
                    <a:pt x="647522" y="1114361"/>
                  </a:lnTo>
                  <a:lnTo>
                    <a:pt x="647522" y="0"/>
                  </a:lnTo>
                  <a:close/>
                </a:path>
                <a:path w="1685925" h="1114425">
                  <a:moveTo>
                    <a:pt x="1685912" y="37960"/>
                  </a:moveTo>
                  <a:lnTo>
                    <a:pt x="1038072" y="37960"/>
                  </a:lnTo>
                  <a:lnTo>
                    <a:pt x="1038072" y="1114361"/>
                  </a:lnTo>
                  <a:lnTo>
                    <a:pt x="1685912" y="1114361"/>
                  </a:lnTo>
                  <a:lnTo>
                    <a:pt x="1685912" y="3796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47818" y="5238752"/>
              <a:ext cx="5181600" cy="0"/>
            </a:xfrm>
            <a:custGeom>
              <a:avLst/>
              <a:gdLst/>
              <a:ahLst/>
              <a:cxnLst/>
              <a:rect l="l" t="t" r="r" b="b"/>
              <a:pathLst>
                <a:path w="5181600" h="0">
                  <a:moveTo>
                    <a:pt x="0" y="0"/>
                  </a:moveTo>
                  <a:lnTo>
                    <a:pt x="5181545" y="0"/>
                  </a:lnTo>
                </a:path>
              </a:pathLst>
            </a:custGeom>
            <a:ln w="94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/>
          <p:nvPr/>
        </p:nvSpPr>
        <p:spPr>
          <a:xfrm>
            <a:off x="4405164" y="2333194"/>
            <a:ext cx="900430" cy="401320"/>
          </a:xfrm>
          <a:custGeom>
            <a:avLst/>
            <a:gdLst/>
            <a:ahLst/>
            <a:cxnLst/>
            <a:rect l="l" t="t" r="r" b="b"/>
            <a:pathLst>
              <a:path w="900429" h="401319">
                <a:moveTo>
                  <a:pt x="758517" y="0"/>
                </a:moveTo>
                <a:lnTo>
                  <a:pt x="778518" y="46696"/>
                </a:lnTo>
                <a:lnTo>
                  <a:pt x="2988" y="378868"/>
                </a:lnTo>
                <a:lnTo>
                  <a:pt x="0" y="386334"/>
                </a:lnTo>
                <a:lnTo>
                  <a:pt x="4142" y="396005"/>
                </a:lnTo>
                <a:lnTo>
                  <a:pt x="6699" y="398364"/>
                </a:lnTo>
                <a:lnTo>
                  <a:pt x="9716" y="399572"/>
                </a:lnTo>
                <a:lnTo>
                  <a:pt x="12734" y="400780"/>
                </a:lnTo>
                <a:lnTo>
                  <a:pt x="16212" y="400836"/>
                </a:lnTo>
                <a:lnTo>
                  <a:pt x="788518" y="70045"/>
                </a:lnTo>
                <a:lnTo>
                  <a:pt x="808520" y="116742"/>
                </a:lnTo>
                <a:lnTo>
                  <a:pt x="900261" y="8368"/>
                </a:lnTo>
                <a:lnTo>
                  <a:pt x="75851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2334844" y="2843212"/>
            <a:ext cx="1790064" cy="454659"/>
            <a:chOff x="2334844" y="2843212"/>
            <a:chExt cx="1790064" cy="454659"/>
          </a:xfrm>
        </p:grpSpPr>
        <p:sp>
          <p:nvSpPr>
            <p:cNvPr id="21" name="object 21" descr=""/>
            <p:cNvSpPr/>
            <p:nvPr/>
          </p:nvSpPr>
          <p:spPr>
            <a:xfrm>
              <a:off x="3233737" y="2849562"/>
              <a:ext cx="884555" cy="377825"/>
            </a:xfrm>
            <a:custGeom>
              <a:avLst/>
              <a:gdLst/>
              <a:ahLst/>
              <a:cxnLst/>
              <a:rect l="l" t="t" r="r" b="b"/>
              <a:pathLst>
                <a:path w="884554" h="377825">
                  <a:moveTo>
                    <a:pt x="0" y="377825"/>
                  </a:moveTo>
                  <a:lnTo>
                    <a:pt x="884238" y="0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334844" y="3171031"/>
              <a:ext cx="899160" cy="127000"/>
            </a:xfrm>
            <a:custGeom>
              <a:avLst/>
              <a:gdLst/>
              <a:ahLst/>
              <a:cxnLst/>
              <a:rect l="l" t="t" r="r" b="b"/>
              <a:pathLst>
                <a:path w="899160" h="127000">
                  <a:moveTo>
                    <a:pt x="768567" y="0"/>
                  </a:moveTo>
                  <a:lnTo>
                    <a:pt x="771385" y="50721"/>
                  </a:lnTo>
                  <a:lnTo>
                    <a:pt x="5360" y="93278"/>
                  </a:lnTo>
                  <a:lnTo>
                    <a:pt x="0" y="99270"/>
                  </a:lnTo>
                  <a:lnTo>
                    <a:pt x="777" y="113277"/>
                  </a:lnTo>
                  <a:lnTo>
                    <a:pt x="6770" y="118639"/>
                  </a:lnTo>
                  <a:lnTo>
                    <a:pt x="772793" y="76081"/>
                  </a:lnTo>
                  <a:lnTo>
                    <a:pt x="775611" y="126804"/>
                  </a:lnTo>
                  <a:lnTo>
                    <a:pt x="898893" y="56357"/>
                  </a:lnTo>
                  <a:lnTo>
                    <a:pt x="76856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1162050" y="3292474"/>
            <a:ext cx="884555" cy="49530"/>
          </a:xfrm>
          <a:custGeom>
            <a:avLst/>
            <a:gdLst/>
            <a:ahLst/>
            <a:cxnLst/>
            <a:rect l="l" t="t" r="r" b="b"/>
            <a:pathLst>
              <a:path w="884555" h="49529">
                <a:moveTo>
                  <a:pt x="0" y="49213"/>
                </a:moveTo>
                <a:lnTo>
                  <a:pt x="884238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058987" y="3181191"/>
            <a:ext cx="275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+4%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094287" y="5314950"/>
            <a:ext cx="42290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2024F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173662" y="2493646"/>
            <a:ext cx="2635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162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876376" y="3738541"/>
            <a:ext cx="648335" cy="405130"/>
          </a:xfrm>
          <a:prstGeom prst="rect">
            <a:avLst/>
          </a:prstGeom>
          <a:solidFill>
            <a:srgbClr val="7F7F7F"/>
          </a:solidFill>
        </p:spPr>
        <p:txBody>
          <a:bodyPr wrap="square" lIns="0" tIns="132715" rIns="0" bIns="0" rtlCol="0" vert="horz">
            <a:spAutoFit/>
          </a:bodyPr>
          <a:lstStyle/>
          <a:p>
            <a:pPr marL="198120">
              <a:lnSpc>
                <a:spcPct val="100000"/>
              </a:lnSpc>
              <a:spcBef>
                <a:spcPts val="1045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28%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69975" y="3493771"/>
            <a:ext cx="184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98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074862" y="4597241"/>
            <a:ext cx="262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73%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90600" y="5314950"/>
            <a:ext cx="342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2015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36637" y="4578191"/>
            <a:ext cx="262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73%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38304" y="3738541"/>
            <a:ext cx="647700" cy="405130"/>
          </a:xfrm>
          <a:prstGeom prst="rect">
            <a:avLst/>
          </a:prstGeom>
          <a:solidFill>
            <a:srgbClr val="7F7F7F"/>
          </a:solidFill>
        </p:spPr>
        <p:txBody>
          <a:bodyPr wrap="square" lIns="0" tIns="90170" rIns="0" bIns="0" rtlCol="0" vert="horz">
            <a:spAutoFit/>
          </a:bodyPr>
          <a:lstStyle/>
          <a:p>
            <a:pPr marL="198120">
              <a:lnSpc>
                <a:spcPct val="100000"/>
              </a:lnSpc>
              <a:spcBef>
                <a:spcPts val="710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27%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101975" y="3379471"/>
            <a:ext cx="2635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105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914700" y="3600432"/>
            <a:ext cx="638810" cy="457200"/>
          </a:xfrm>
          <a:prstGeom prst="rect">
            <a:avLst/>
          </a:prstGeom>
          <a:solidFill>
            <a:srgbClr val="7F7F7F"/>
          </a:solidFill>
        </p:spPr>
        <p:txBody>
          <a:bodyPr wrap="square" lIns="0" tIns="137795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1085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28%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914700" y="4057630"/>
            <a:ext cx="638810" cy="1181735"/>
          </a:xfrm>
          <a:prstGeom prst="rect">
            <a:avLst/>
          </a:prstGeom>
          <a:solidFill>
            <a:srgbClr val="29BA7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200">
              <a:latin typeface="Times New Roman"/>
              <a:cs typeface="Times New Roman"/>
            </a:endParaRPr>
          </a:p>
          <a:p>
            <a:pPr marL="193040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72%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108200" y="3541396"/>
            <a:ext cx="184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95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981461" y="3495640"/>
            <a:ext cx="648335" cy="1743710"/>
          </a:xfrm>
          <a:prstGeom prst="rect">
            <a:avLst/>
          </a:prstGeom>
          <a:solidFill>
            <a:srgbClr val="29BA7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2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69%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981461" y="2714512"/>
            <a:ext cx="648335" cy="781685"/>
          </a:xfrm>
          <a:prstGeom prst="rect">
            <a:avLst/>
          </a:prstGeom>
          <a:solidFill>
            <a:srgbClr val="7F7F7F"/>
          </a:solidFill>
        </p:spPr>
        <p:txBody>
          <a:bodyPr wrap="square" lIns="0" tIns="1244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80"/>
              </a:spcBef>
            </a:pPr>
            <a:endParaRPr sz="12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31%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130675" y="2681130"/>
            <a:ext cx="275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+6%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7057923" y="3276696"/>
            <a:ext cx="1553210" cy="1343025"/>
          </a:xfrm>
          <a:custGeom>
            <a:avLst/>
            <a:gdLst/>
            <a:ahLst/>
            <a:cxnLst/>
            <a:rect l="l" t="t" r="r" b="b"/>
            <a:pathLst>
              <a:path w="1553209" h="1343025">
                <a:moveTo>
                  <a:pt x="1552676" y="0"/>
                </a:moveTo>
                <a:lnTo>
                  <a:pt x="0" y="0"/>
                </a:lnTo>
                <a:lnTo>
                  <a:pt x="0" y="1342899"/>
                </a:lnTo>
                <a:lnTo>
                  <a:pt x="1552676" y="1342899"/>
                </a:lnTo>
                <a:lnTo>
                  <a:pt x="1552676" y="0"/>
                </a:lnTo>
                <a:close/>
              </a:path>
            </a:pathLst>
          </a:custGeom>
          <a:solidFill>
            <a:srgbClr val="0352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9534435" y="2781144"/>
            <a:ext cx="1543050" cy="1486535"/>
          </a:xfrm>
          <a:custGeom>
            <a:avLst/>
            <a:gdLst/>
            <a:ahLst/>
            <a:cxnLst/>
            <a:rect l="l" t="t" r="r" b="b"/>
            <a:pathLst>
              <a:path w="1543050" h="1486535">
                <a:moveTo>
                  <a:pt x="1543042" y="0"/>
                </a:moveTo>
                <a:lnTo>
                  <a:pt x="0" y="0"/>
                </a:lnTo>
                <a:lnTo>
                  <a:pt x="0" y="1486021"/>
                </a:lnTo>
                <a:lnTo>
                  <a:pt x="1543042" y="1486021"/>
                </a:lnTo>
                <a:lnTo>
                  <a:pt x="1543042" y="0"/>
                </a:lnTo>
                <a:close/>
              </a:path>
            </a:pathLst>
          </a:custGeom>
          <a:solidFill>
            <a:srgbClr val="0352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6600917" y="5248209"/>
            <a:ext cx="4943475" cy="0"/>
          </a:xfrm>
          <a:custGeom>
            <a:avLst/>
            <a:gdLst/>
            <a:ahLst/>
            <a:cxnLst/>
            <a:rect l="l" t="t" r="r" b="b"/>
            <a:pathLst>
              <a:path w="4943475" h="0">
                <a:moveTo>
                  <a:pt x="0" y="0"/>
                </a:moveTo>
                <a:lnTo>
                  <a:pt x="4943453" y="0"/>
                </a:lnTo>
              </a:path>
            </a:pathLst>
          </a:custGeom>
          <a:ln w="949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7057923" y="4619595"/>
            <a:ext cx="1553210" cy="628650"/>
          </a:xfrm>
          <a:prstGeom prst="rect">
            <a:avLst/>
          </a:prstGeom>
          <a:solidFill>
            <a:srgbClr val="3EAD92"/>
          </a:solidFill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endParaRPr sz="1200">
              <a:latin typeface="Times New Roman"/>
              <a:cs typeface="Times New Roman"/>
            </a:endParaRPr>
          </a:p>
          <a:p>
            <a:pPr algn="ctr" marR="1905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105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0191736" y="3387630"/>
            <a:ext cx="2413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247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662864" y="5324475"/>
            <a:ext cx="342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2017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094914" y="5324475"/>
            <a:ext cx="42290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2024F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174287" y="2560321"/>
            <a:ext cx="2635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409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534435" y="4267167"/>
            <a:ext cx="1543050" cy="981075"/>
          </a:xfrm>
          <a:prstGeom prst="rect">
            <a:avLst/>
          </a:prstGeom>
          <a:solidFill>
            <a:srgbClr val="3EAD9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162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715251" y="3844766"/>
            <a:ext cx="250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222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702551" y="3055621"/>
            <a:ext cx="2635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327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1881187" y="5719762"/>
            <a:ext cx="214629" cy="160655"/>
          </a:xfrm>
          <a:custGeom>
            <a:avLst/>
            <a:gdLst/>
            <a:ahLst/>
            <a:cxnLst/>
            <a:rect l="l" t="t" r="r" b="b"/>
            <a:pathLst>
              <a:path w="214630" h="160654">
                <a:moveTo>
                  <a:pt x="214313" y="0"/>
                </a:moveTo>
                <a:lnTo>
                  <a:pt x="0" y="0"/>
                </a:lnTo>
                <a:lnTo>
                  <a:pt x="0" y="160338"/>
                </a:lnTo>
                <a:lnTo>
                  <a:pt x="214313" y="160338"/>
                </a:lnTo>
                <a:lnTo>
                  <a:pt x="214313" y="0"/>
                </a:lnTo>
                <a:close/>
              </a:path>
            </a:pathLst>
          </a:custGeom>
          <a:solidFill>
            <a:srgbClr val="29BA7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754062" y="5719762"/>
            <a:ext cx="214629" cy="160655"/>
          </a:xfrm>
          <a:custGeom>
            <a:avLst/>
            <a:gdLst/>
            <a:ahLst/>
            <a:cxnLst/>
            <a:rect l="l" t="t" r="r" b="b"/>
            <a:pathLst>
              <a:path w="214630" h="160654">
                <a:moveTo>
                  <a:pt x="214313" y="0"/>
                </a:moveTo>
                <a:lnTo>
                  <a:pt x="0" y="0"/>
                </a:lnTo>
                <a:lnTo>
                  <a:pt x="0" y="160336"/>
                </a:lnTo>
                <a:lnTo>
                  <a:pt x="214313" y="160336"/>
                </a:lnTo>
                <a:lnTo>
                  <a:pt x="21431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2028825" y="5314950"/>
            <a:ext cx="1376680" cy="595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033144" algn="l"/>
              </a:tabLst>
            </a:pP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2016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	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2017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200">
              <a:latin typeface="Trebuchet MS"/>
              <a:cs typeface="Trebuchet MS"/>
            </a:endParaRPr>
          </a:p>
          <a:p>
            <a:pPr algn="ctr" marL="26670">
              <a:lnSpc>
                <a:spcPct val="100000"/>
              </a:lnSpc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Accessible</a:t>
            </a:r>
            <a:r>
              <a:rPr dirty="0" sz="12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luxury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06475" y="5702141"/>
            <a:ext cx="7880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True</a:t>
            </a:r>
            <a:r>
              <a:rPr dirty="0" sz="1200" spc="-7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luxury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679738" y="4774014"/>
            <a:ext cx="4025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 b="1">
                <a:solidFill>
                  <a:srgbClr val="3EAD92"/>
                </a:solidFill>
                <a:latin typeface="Trebuchet MS"/>
                <a:cs typeface="Trebuchet MS"/>
              </a:rPr>
              <a:t>32%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1141691" y="4624712"/>
            <a:ext cx="4025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 b="1">
                <a:solidFill>
                  <a:srgbClr val="3EAD92"/>
                </a:solidFill>
                <a:latin typeface="Trebuchet MS"/>
                <a:cs typeface="Trebuchet MS"/>
              </a:rPr>
              <a:t>40%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699500" y="5600956"/>
            <a:ext cx="92329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¤of</a:t>
            </a:r>
            <a:r>
              <a:rPr dirty="0" sz="16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global growth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58" name="object 5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2502" y="5599388"/>
            <a:ext cx="516218" cy="516217"/>
          </a:xfrm>
          <a:prstGeom prst="rect">
            <a:avLst/>
          </a:prstGeom>
        </p:spPr>
      </p:pic>
      <p:sp>
        <p:nvSpPr>
          <p:cNvPr id="59" name="object 59" descr=""/>
          <p:cNvSpPr txBox="1"/>
          <p:nvPr/>
        </p:nvSpPr>
        <p:spPr>
          <a:xfrm>
            <a:off x="8138999" y="5716273"/>
            <a:ext cx="4025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 b="1">
                <a:solidFill>
                  <a:srgbClr val="03522D"/>
                </a:solidFill>
                <a:latin typeface="Trebuchet MS"/>
                <a:cs typeface="Trebuchet MS"/>
              </a:rPr>
              <a:t>70%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309"/>
            <a:ext cx="12192000" cy="6859905"/>
            <a:chOff x="0" y="-1309"/>
            <a:chExt cx="12192000" cy="68599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1068" y="0"/>
              <a:ext cx="416951" cy="68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080762" y="-1309"/>
              <a:ext cx="8111490" cy="6859905"/>
            </a:xfrm>
            <a:custGeom>
              <a:avLst/>
              <a:gdLst/>
              <a:ahLst/>
              <a:cxnLst/>
              <a:rect l="l" t="t" r="r" b="b"/>
              <a:pathLst>
                <a:path w="8111490" h="6859905">
                  <a:moveTo>
                    <a:pt x="8111237" y="0"/>
                  </a:moveTo>
                  <a:lnTo>
                    <a:pt x="0" y="0"/>
                  </a:lnTo>
                  <a:lnTo>
                    <a:pt x="0" y="6859309"/>
                  </a:lnTo>
                  <a:lnTo>
                    <a:pt x="8111237" y="6859309"/>
                  </a:lnTo>
                  <a:lnTo>
                    <a:pt x="811123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469496" y="6393823"/>
            <a:ext cx="920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7F7F7F"/>
                </a:solidFill>
                <a:latin typeface="Trebuchet MS"/>
                <a:cs typeface="Trebuchet MS"/>
              </a:rPr>
              <a:t>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7300" y="2474976"/>
            <a:ext cx="2526665" cy="18338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 marR="5080">
              <a:lnSpc>
                <a:spcPct val="90300"/>
              </a:lnSpc>
              <a:spcBef>
                <a:spcPts val="470"/>
              </a:spcBef>
            </a:pP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very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young,</a:t>
            </a:r>
            <a:r>
              <a:rPr dirty="0" sz="3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better educated,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3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333880" y="514350"/>
            <a:ext cx="7229475" cy="3618865"/>
            <a:chOff x="4333880" y="514350"/>
            <a:chExt cx="7229475" cy="3618865"/>
          </a:xfrm>
        </p:grpSpPr>
        <p:sp>
          <p:nvSpPr>
            <p:cNvPr id="10" name="object 10" descr=""/>
            <p:cNvSpPr/>
            <p:nvPr/>
          </p:nvSpPr>
          <p:spPr>
            <a:xfrm>
              <a:off x="6572326" y="1380984"/>
              <a:ext cx="609600" cy="153035"/>
            </a:xfrm>
            <a:custGeom>
              <a:avLst/>
              <a:gdLst/>
              <a:ahLst/>
              <a:cxnLst/>
              <a:rect l="l" t="t" r="r" b="b"/>
              <a:pathLst>
                <a:path w="609600" h="153034">
                  <a:moveTo>
                    <a:pt x="609500" y="0"/>
                  </a:moveTo>
                  <a:lnTo>
                    <a:pt x="0" y="0"/>
                  </a:lnTo>
                  <a:lnTo>
                    <a:pt x="0" y="152540"/>
                  </a:lnTo>
                  <a:lnTo>
                    <a:pt x="609500" y="152540"/>
                  </a:lnTo>
                  <a:lnTo>
                    <a:pt x="609500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419859" y="800135"/>
              <a:ext cx="610235" cy="733425"/>
            </a:xfrm>
            <a:custGeom>
              <a:avLst/>
              <a:gdLst/>
              <a:ahLst/>
              <a:cxnLst/>
              <a:rect l="l" t="t" r="r" b="b"/>
              <a:pathLst>
                <a:path w="610234" h="733425">
                  <a:moveTo>
                    <a:pt x="609817" y="0"/>
                  </a:moveTo>
                  <a:lnTo>
                    <a:pt x="0" y="0"/>
                  </a:lnTo>
                  <a:lnTo>
                    <a:pt x="0" y="733389"/>
                  </a:lnTo>
                  <a:lnTo>
                    <a:pt x="609817" y="733389"/>
                  </a:lnTo>
                  <a:lnTo>
                    <a:pt x="609817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267763" y="876414"/>
              <a:ext cx="2315210" cy="657225"/>
            </a:xfrm>
            <a:custGeom>
              <a:avLst/>
              <a:gdLst/>
              <a:ahLst/>
              <a:cxnLst/>
              <a:rect l="l" t="t" r="r" b="b"/>
              <a:pathLst>
                <a:path w="2315209" h="657225">
                  <a:moveTo>
                    <a:pt x="619010" y="0"/>
                  </a:moveTo>
                  <a:lnTo>
                    <a:pt x="0" y="0"/>
                  </a:lnTo>
                  <a:lnTo>
                    <a:pt x="0" y="657110"/>
                  </a:lnTo>
                  <a:lnTo>
                    <a:pt x="619010" y="657110"/>
                  </a:lnTo>
                  <a:lnTo>
                    <a:pt x="619010" y="0"/>
                  </a:lnTo>
                  <a:close/>
                </a:path>
                <a:path w="2315209" h="657225">
                  <a:moveTo>
                    <a:pt x="1466799" y="390486"/>
                  </a:moveTo>
                  <a:lnTo>
                    <a:pt x="857300" y="390486"/>
                  </a:lnTo>
                  <a:lnTo>
                    <a:pt x="857300" y="657110"/>
                  </a:lnTo>
                  <a:lnTo>
                    <a:pt x="1466799" y="657110"/>
                  </a:lnTo>
                  <a:lnTo>
                    <a:pt x="1466799" y="390486"/>
                  </a:lnTo>
                  <a:close/>
                </a:path>
                <a:path w="2315209" h="657225">
                  <a:moveTo>
                    <a:pt x="2314651" y="533260"/>
                  </a:moveTo>
                  <a:lnTo>
                    <a:pt x="1704835" y="533260"/>
                  </a:lnTo>
                  <a:lnTo>
                    <a:pt x="1704835" y="657110"/>
                  </a:lnTo>
                  <a:lnTo>
                    <a:pt x="2314651" y="657110"/>
                  </a:lnTo>
                  <a:lnTo>
                    <a:pt x="2314651" y="53326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880" y="514350"/>
              <a:ext cx="7229477" cy="168522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0820513" y="1409665"/>
              <a:ext cx="609600" cy="124460"/>
            </a:xfrm>
            <a:custGeom>
              <a:avLst/>
              <a:gdLst/>
              <a:ahLst/>
              <a:cxnLst/>
              <a:rect l="l" t="t" r="r" b="b"/>
              <a:pathLst>
                <a:path w="609600" h="124459">
                  <a:moveTo>
                    <a:pt x="609500" y="0"/>
                  </a:moveTo>
                  <a:lnTo>
                    <a:pt x="0" y="0"/>
                  </a:lnTo>
                  <a:lnTo>
                    <a:pt x="0" y="123860"/>
                  </a:lnTo>
                  <a:lnTo>
                    <a:pt x="609500" y="123860"/>
                  </a:lnTo>
                  <a:lnTo>
                    <a:pt x="60950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457906" y="1533525"/>
              <a:ext cx="5096510" cy="0"/>
            </a:xfrm>
            <a:custGeom>
              <a:avLst/>
              <a:gdLst/>
              <a:ahLst/>
              <a:cxnLst/>
              <a:rect l="l" t="t" r="r" b="b"/>
              <a:pathLst>
                <a:path w="5096509" h="0">
                  <a:moveTo>
                    <a:pt x="0" y="0"/>
                  </a:moveTo>
                  <a:lnTo>
                    <a:pt x="5096036" y="0"/>
                  </a:lnTo>
                </a:path>
              </a:pathLst>
            </a:custGeom>
            <a:ln w="945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3880" y="2447925"/>
              <a:ext cx="7229477" cy="1685220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1026764" y="1196834"/>
            <a:ext cx="1898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6%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178977" y="1196834"/>
            <a:ext cx="1898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6%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588075" y="587305"/>
            <a:ext cx="2654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36%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769132" y="1158700"/>
            <a:ext cx="1898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8%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333880" y="647700"/>
            <a:ext cx="7229475" cy="5419090"/>
            <a:chOff x="4333880" y="647700"/>
            <a:chExt cx="7229475" cy="5419090"/>
          </a:xfrm>
        </p:grpSpPr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3880" y="4381500"/>
              <a:ext cx="7229477" cy="168522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3925" y="647767"/>
              <a:ext cx="1388811" cy="141926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463925" y="647700"/>
              <a:ext cx="1389380" cy="1419860"/>
            </a:xfrm>
            <a:custGeom>
              <a:avLst/>
              <a:gdLst/>
              <a:ahLst/>
              <a:cxnLst/>
              <a:rect l="l" t="t" r="r" b="b"/>
              <a:pathLst>
                <a:path w="1389379" h="1419860">
                  <a:moveTo>
                    <a:pt x="694405" y="0"/>
                  </a:moveTo>
                  <a:lnTo>
                    <a:pt x="646862" y="1637"/>
                  </a:lnTo>
                  <a:lnTo>
                    <a:pt x="600178" y="6478"/>
                  </a:lnTo>
                  <a:lnTo>
                    <a:pt x="554458" y="14418"/>
                  </a:lnTo>
                  <a:lnTo>
                    <a:pt x="509805" y="25351"/>
                  </a:lnTo>
                  <a:lnTo>
                    <a:pt x="466321" y="39170"/>
                  </a:lnTo>
                  <a:lnTo>
                    <a:pt x="424111" y="55771"/>
                  </a:lnTo>
                  <a:lnTo>
                    <a:pt x="383278" y="75048"/>
                  </a:lnTo>
                  <a:lnTo>
                    <a:pt x="343925" y="96894"/>
                  </a:lnTo>
                  <a:lnTo>
                    <a:pt x="306156" y="121205"/>
                  </a:lnTo>
                  <a:lnTo>
                    <a:pt x="270075" y="147875"/>
                  </a:lnTo>
                  <a:lnTo>
                    <a:pt x="235783" y="176797"/>
                  </a:lnTo>
                  <a:lnTo>
                    <a:pt x="203386" y="207866"/>
                  </a:lnTo>
                  <a:lnTo>
                    <a:pt x="172986" y="240977"/>
                  </a:lnTo>
                  <a:lnTo>
                    <a:pt x="144688" y="276023"/>
                  </a:lnTo>
                  <a:lnTo>
                    <a:pt x="118593" y="312900"/>
                  </a:lnTo>
                  <a:lnTo>
                    <a:pt x="94806" y="351501"/>
                  </a:lnTo>
                  <a:lnTo>
                    <a:pt x="73431" y="391720"/>
                  </a:lnTo>
                  <a:lnTo>
                    <a:pt x="54569" y="433453"/>
                  </a:lnTo>
                  <a:lnTo>
                    <a:pt x="38326" y="476593"/>
                  </a:lnTo>
                  <a:lnTo>
                    <a:pt x="24804" y="521034"/>
                  </a:lnTo>
                  <a:lnTo>
                    <a:pt x="14107" y="566671"/>
                  </a:lnTo>
                  <a:lnTo>
                    <a:pt x="6339" y="613399"/>
                  </a:lnTo>
                  <a:lnTo>
                    <a:pt x="1602" y="661110"/>
                  </a:lnTo>
                  <a:lnTo>
                    <a:pt x="0" y="709701"/>
                  </a:lnTo>
                  <a:lnTo>
                    <a:pt x="1602" y="758291"/>
                  </a:lnTo>
                  <a:lnTo>
                    <a:pt x="6339" y="806003"/>
                  </a:lnTo>
                  <a:lnTo>
                    <a:pt x="14107" y="852730"/>
                  </a:lnTo>
                  <a:lnTo>
                    <a:pt x="24804" y="898367"/>
                  </a:lnTo>
                  <a:lnTo>
                    <a:pt x="38326" y="942808"/>
                  </a:lnTo>
                  <a:lnTo>
                    <a:pt x="54569" y="985948"/>
                  </a:lnTo>
                  <a:lnTo>
                    <a:pt x="73431" y="1027681"/>
                  </a:lnTo>
                  <a:lnTo>
                    <a:pt x="94806" y="1067900"/>
                  </a:lnTo>
                  <a:lnTo>
                    <a:pt x="118593" y="1106501"/>
                  </a:lnTo>
                  <a:lnTo>
                    <a:pt x="144688" y="1143377"/>
                  </a:lnTo>
                  <a:lnTo>
                    <a:pt x="172986" y="1178424"/>
                  </a:lnTo>
                  <a:lnTo>
                    <a:pt x="203386" y="1211535"/>
                  </a:lnTo>
                  <a:lnTo>
                    <a:pt x="235783" y="1242604"/>
                  </a:lnTo>
                  <a:lnTo>
                    <a:pt x="270075" y="1271526"/>
                  </a:lnTo>
                  <a:lnTo>
                    <a:pt x="306156" y="1298195"/>
                  </a:lnTo>
                  <a:lnTo>
                    <a:pt x="343925" y="1322506"/>
                  </a:lnTo>
                  <a:lnTo>
                    <a:pt x="383278" y="1344353"/>
                  </a:lnTo>
                  <a:lnTo>
                    <a:pt x="424111" y="1363629"/>
                  </a:lnTo>
                  <a:lnTo>
                    <a:pt x="466321" y="1380230"/>
                  </a:lnTo>
                  <a:lnTo>
                    <a:pt x="509805" y="1394050"/>
                  </a:lnTo>
                  <a:lnTo>
                    <a:pt x="554458" y="1404982"/>
                  </a:lnTo>
                  <a:lnTo>
                    <a:pt x="600178" y="1412922"/>
                  </a:lnTo>
                  <a:lnTo>
                    <a:pt x="646862" y="1417764"/>
                  </a:lnTo>
                  <a:lnTo>
                    <a:pt x="694405" y="1419401"/>
                  </a:lnTo>
                  <a:lnTo>
                    <a:pt x="741948" y="1417764"/>
                  </a:lnTo>
                  <a:lnTo>
                    <a:pt x="788632" y="1412922"/>
                  </a:lnTo>
                  <a:lnTo>
                    <a:pt x="834352" y="1404982"/>
                  </a:lnTo>
                  <a:lnTo>
                    <a:pt x="879005" y="1394050"/>
                  </a:lnTo>
                  <a:lnTo>
                    <a:pt x="922489" y="1380230"/>
                  </a:lnTo>
                  <a:lnTo>
                    <a:pt x="964699" y="1363629"/>
                  </a:lnTo>
                  <a:lnTo>
                    <a:pt x="1005532" y="1344353"/>
                  </a:lnTo>
                  <a:lnTo>
                    <a:pt x="1044885" y="1322506"/>
                  </a:lnTo>
                  <a:lnTo>
                    <a:pt x="1082654" y="1298195"/>
                  </a:lnTo>
                  <a:lnTo>
                    <a:pt x="1118736" y="1271526"/>
                  </a:lnTo>
                  <a:lnTo>
                    <a:pt x="1153027" y="1242604"/>
                  </a:lnTo>
                  <a:lnTo>
                    <a:pt x="1185424" y="1211535"/>
                  </a:lnTo>
                  <a:lnTo>
                    <a:pt x="1215824" y="1178424"/>
                  </a:lnTo>
                  <a:lnTo>
                    <a:pt x="1244122" y="1143377"/>
                  </a:lnTo>
                  <a:lnTo>
                    <a:pt x="1270217" y="1106501"/>
                  </a:lnTo>
                  <a:lnTo>
                    <a:pt x="1294004" y="1067900"/>
                  </a:lnTo>
                  <a:lnTo>
                    <a:pt x="1315380" y="1027681"/>
                  </a:lnTo>
                  <a:lnTo>
                    <a:pt x="1334241" y="985948"/>
                  </a:lnTo>
                  <a:lnTo>
                    <a:pt x="1350484" y="942808"/>
                  </a:lnTo>
                  <a:lnTo>
                    <a:pt x="1364006" y="898367"/>
                  </a:lnTo>
                  <a:lnTo>
                    <a:pt x="1374703" y="852730"/>
                  </a:lnTo>
                  <a:lnTo>
                    <a:pt x="1382471" y="806003"/>
                  </a:lnTo>
                  <a:lnTo>
                    <a:pt x="1387209" y="758291"/>
                  </a:lnTo>
                  <a:lnTo>
                    <a:pt x="1388811" y="709701"/>
                  </a:lnTo>
                  <a:lnTo>
                    <a:pt x="1387209" y="661110"/>
                  </a:lnTo>
                  <a:lnTo>
                    <a:pt x="1382471" y="613399"/>
                  </a:lnTo>
                  <a:lnTo>
                    <a:pt x="1374703" y="566671"/>
                  </a:lnTo>
                  <a:lnTo>
                    <a:pt x="1364006" y="521034"/>
                  </a:lnTo>
                  <a:lnTo>
                    <a:pt x="1350484" y="476593"/>
                  </a:lnTo>
                  <a:lnTo>
                    <a:pt x="1334241" y="433453"/>
                  </a:lnTo>
                  <a:lnTo>
                    <a:pt x="1315380" y="391720"/>
                  </a:lnTo>
                  <a:lnTo>
                    <a:pt x="1294004" y="351501"/>
                  </a:lnTo>
                  <a:lnTo>
                    <a:pt x="1270217" y="312900"/>
                  </a:lnTo>
                  <a:lnTo>
                    <a:pt x="1244122" y="276023"/>
                  </a:lnTo>
                  <a:lnTo>
                    <a:pt x="1215824" y="240977"/>
                  </a:lnTo>
                  <a:lnTo>
                    <a:pt x="1185424" y="207866"/>
                  </a:lnTo>
                  <a:lnTo>
                    <a:pt x="1153027" y="176797"/>
                  </a:lnTo>
                  <a:lnTo>
                    <a:pt x="1118736" y="147875"/>
                  </a:lnTo>
                  <a:lnTo>
                    <a:pt x="1082654" y="121205"/>
                  </a:lnTo>
                  <a:lnTo>
                    <a:pt x="1044885" y="96894"/>
                  </a:lnTo>
                  <a:lnTo>
                    <a:pt x="1005532" y="75048"/>
                  </a:lnTo>
                  <a:lnTo>
                    <a:pt x="964699" y="55771"/>
                  </a:lnTo>
                  <a:lnTo>
                    <a:pt x="922489" y="39170"/>
                  </a:lnTo>
                  <a:lnTo>
                    <a:pt x="879005" y="25351"/>
                  </a:lnTo>
                  <a:lnTo>
                    <a:pt x="834352" y="14418"/>
                  </a:lnTo>
                  <a:lnTo>
                    <a:pt x="788632" y="6478"/>
                  </a:lnTo>
                  <a:lnTo>
                    <a:pt x="741948" y="1637"/>
                  </a:lnTo>
                  <a:lnTo>
                    <a:pt x="694405" y="0"/>
                  </a:lnTo>
                  <a:close/>
                </a:path>
              </a:pathLst>
            </a:custGeom>
            <a:solidFill>
              <a:srgbClr val="575757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8439151" y="655321"/>
            <a:ext cx="275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32%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291637" y="1045846"/>
            <a:ext cx="275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13%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958305" y="1193718"/>
            <a:ext cx="3994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463925" y="2582862"/>
            <a:ext cx="1389380" cy="1419860"/>
            <a:chOff x="4463925" y="2582862"/>
            <a:chExt cx="1389380" cy="1419860"/>
          </a:xfrm>
        </p:grpSpPr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6905" y="2582862"/>
              <a:ext cx="1382849" cy="1419402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4463925" y="2582862"/>
              <a:ext cx="1389380" cy="1419860"/>
            </a:xfrm>
            <a:custGeom>
              <a:avLst/>
              <a:gdLst/>
              <a:ahLst/>
              <a:cxnLst/>
              <a:rect l="l" t="t" r="r" b="b"/>
              <a:pathLst>
                <a:path w="1389379" h="1419860">
                  <a:moveTo>
                    <a:pt x="694405" y="0"/>
                  </a:moveTo>
                  <a:lnTo>
                    <a:pt x="646862" y="1637"/>
                  </a:lnTo>
                  <a:lnTo>
                    <a:pt x="600178" y="6478"/>
                  </a:lnTo>
                  <a:lnTo>
                    <a:pt x="554458" y="14418"/>
                  </a:lnTo>
                  <a:lnTo>
                    <a:pt x="509805" y="25351"/>
                  </a:lnTo>
                  <a:lnTo>
                    <a:pt x="466321" y="39170"/>
                  </a:lnTo>
                  <a:lnTo>
                    <a:pt x="424111" y="55771"/>
                  </a:lnTo>
                  <a:lnTo>
                    <a:pt x="383278" y="75048"/>
                  </a:lnTo>
                  <a:lnTo>
                    <a:pt x="343925" y="96895"/>
                  </a:lnTo>
                  <a:lnTo>
                    <a:pt x="306156" y="121206"/>
                  </a:lnTo>
                  <a:lnTo>
                    <a:pt x="270075" y="147875"/>
                  </a:lnTo>
                  <a:lnTo>
                    <a:pt x="235783" y="176797"/>
                  </a:lnTo>
                  <a:lnTo>
                    <a:pt x="203386" y="207867"/>
                  </a:lnTo>
                  <a:lnTo>
                    <a:pt x="172986" y="240977"/>
                  </a:lnTo>
                  <a:lnTo>
                    <a:pt x="144688" y="276024"/>
                  </a:lnTo>
                  <a:lnTo>
                    <a:pt x="118593" y="312901"/>
                  </a:lnTo>
                  <a:lnTo>
                    <a:pt x="94806" y="351501"/>
                  </a:lnTo>
                  <a:lnTo>
                    <a:pt x="73431" y="391721"/>
                  </a:lnTo>
                  <a:lnTo>
                    <a:pt x="54569" y="433453"/>
                  </a:lnTo>
                  <a:lnTo>
                    <a:pt x="38326" y="476593"/>
                  </a:lnTo>
                  <a:lnTo>
                    <a:pt x="24804" y="521034"/>
                  </a:lnTo>
                  <a:lnTo>
                    <a:pt x="14107" y="566672"/>
                  </a:lnTo>
                  <a:lnTo>
                    <a:pt x="6339" y="613399"/>
                  </a:lnTo>
                  <a:lnTo>
                    <a:pt x="1602" y="661110"/>
                  </a:lnTo>
                  <a:lnTo>
                    <a:pt x="0" y="709701"/>
                  </a:lnTo>
                  <a:lnTo>
                    <a:pt x="1602" y="758291"/>
                  </a:lnTo>
                  <a:lnTo>
                    <a:pt x="6339" y="806003"/>
                  </a:lnTo>
                  <a:lnTo>
                    <a:pt x="14107" y="852731"/>
                  </a:lnTo>
                  <a:lnTo>
                    <a:pt x="24804" y="898368"/>
                  </a:lnTo>
                  <a:lnTo>
                    <a:pt x="38326" y="942809"/>
                  </a:lnTo>
                  <a:lnTo>
                    <a:pt x="54569" y="985949"/>
                  </a:lnTo>
                  <a:lnTo>
                    <a:pt x="73431" y="1027681"/>
                  </a:lnTo>
                  <a:lnTo>
                    <a:pt x="94806" y="1067901"/>
                  </a:lnTo>
                  <a:lnTo>
                    <a:pt x="118593" y="1106502"/>
                  </a:lnTo>
                  <a:lnTo>
                    <a:pt x="144688" y="1143378"/>
                  </a:lnTo>
                  <a:lnTo>
                    <a:pt x="172986" y="1178425"/>
                  </a:lnTo>
                  <a:lnTo>
                    <a:pt x="203386" y="1211536"/>
                  </a:lnTo>
                  <a:lnTo>
                    <a:pt x="235783" y="1242605"/>
                  </a:lnTo>
                  <a:lnTo>
                    <a:pt x="270075" y="1271527"/>
                  </a:lnTo>
                  <a:lnTo>
                    <a:pt x="306156" y="1298197"/>
                  </a:lnTo>
                  <a:lnTo>
                    <a:pt x="343925" y="1322507"/>
                  </a:lnTo>
                  <a:lnTo>
                    <a:pt x="383278" y="1344354"/>
                  </a:lnTo>
                  <a:lnTo>
                    <a:pt x="424111" y="1363630"/>
                  </a:lnTo>
                  <a:lnTo>
                    <a:pt x="466321" y="1380231"/>
                  </a:lnTo>
                  <a:lnTo>
                    <a:pt x="509805" y="1394051"/>
                  </a:lnTo>
                  <a:lnTo>
                    <a:pt x="554458" y="1404984"/>
                  </a:lnTo>
                  <a:lnTo>
                    <a:pt x="600178" y="1412924"/>
                  </a:lnTo>
                  <a:lnTo>
                    <a:pt x="646862" y="1417765"/>
                  </a:lnTo>
                  <a:lnTo>
                    <a:pt x="694405" y="1419402"/>
                  </a:lnTo>
                  <a:lnTo>
                    <a:pt x="741948" y="1417765"/>
                  </a:lnTo>
                  <a:lnTo>
                    <a:pt x="788632" y="1412924"/>
                  </a:lnTo>
                  <a:lnTo>
                    <a:pt x="834352" y="1404984"/>
                  </a:lnTo>
                  <a:lnTo>
                    <a:pt x="879005" y="1394051"/>
                  </a:lnTo>
                  <a:lnTo>
                    <a:pt x="922489" y="1380231"/>
                  </a:lnTo>
                  <a:lnTo>
                    <a:pt x="964699" y="1363630"/>
                  </a:lnTo>
                  <a:lnTo>
                    <a:pt x="1005532" y="1344354"/>
                  </a:lnTo>
                  <a:lnTo>
                    <a:pt x="1044885" y="1322507"/>
                  </a:lnTo>
                  <a:lnTo>
                    <a:pt x="1082654" y="1298197"/>
                  </a:lnTo>
                  <a:lnTo>
                    <a:pt x="1118736" y="1271527"/>
                  </a:lnTo>
                  <a:lnTo>
                    <a:pt x="1153027" y="1242605"/>
                  </a:lnTo>
                  <a:lnTo>
                    <a:pt x="1185424" y="1211536"/>
                  </a:lnTo>
                  <a:lnTo>
                    <a:pt x="1215824" y="1178425"/>
                  </a:lnTo>
                  <a:lnTo>
                    <a:pt x="1244122" y="1143378"/>
                  </a:lnTo>
                  <a:lnTo>
                    <a:pt x="1270217" y="1106502"/>
                  </a:lnTo>
                  <a:lnTo>
                    <a:pt x="1294004" y="1067901"/>
                  </a:lnTo>
                  <a:lnTo>
                    <a:pt x="1315380" y="1027681"/>
                  </a:lnTo>
                  <a:lnTo>
                    <a:pt x="1334241" y="985949"/>
                  </a:lnTo>
                  <a:lnTo>
                    <a:pt x="1350484" y="942809"/>
                  </a:lnTo>
                  <a:lnTo>
                    <a:pt x="1364006" y="898368"/>
                  </a:lnTo>
                  <a:lnTo>
                    <a:pt x="1374703" y="852731"/>
                  </a:lnTo>
                  <a:lnTo>
                    <a:pt x="1382471" y="806003"/>
                  </a:lnTo>
                  <a:lnTo>
                    <a:pt x="1387209" y="758291"/>
                  </a:lnTo>
                  <a:lnTo>
                    <a:pt x="1388811" y="709701"/>
                  </a:lnTo>
                  <a:lnTo>
                    <a:pt x="1387209" y="661110"/>
                  </a:lnTo>
                  <a:lnTo>
                    <a:pt x="1382471" y="613399"/>
                  </a:lnTo>
                  <a:lnTo>
                    <a:pt x="1374703" y="566672"/>
                  </a:lnTo>
                  <a:lnTo>
                    <a:pt x="1364006" y="521034"/>
                  </a:lnTo>
                  <a:lnTo>
                    <a:pt x="1350484" y="476593"/>
                  </a:lnTo>
                  <a:lnTo>
                    <a:pt x="1334241" y="433453"/>
                  </a:lnTo>
                  <a:lnTo>
                    <a:pt x="1315380" y="391721"/>
                  </a:lnTo>
                  <a:lnTo>
                    <a:pt x="1294004" y="351501"/>
                  </a:lnTo>
                  <a:lnTo>
                    <a:pt x="1270217" y="312901"/>
                  </a:lnTo>
                  <a:lnTo>
                    <a:pt x="1244122" y="276024"/>
                  </a:lnTo>
                  <a:lnTo>
                    <a:pt x="1215824" y="240977"/>
                  </a:lnTo>
                  <a:lnTo>
                    <a:pt x="1185424" y="207867"/>
                  </a:lnTo>
                  <a:lnTo>
                    <a:pt x="1153027" y="176797"/>
                  </a:lnTo>
                  <a:lnTo>
                    <a:pt x="1118736" y="147875"/>
                  </a:lnTo>
                  <a:lnTo>
                    <a:pt x="1082654" y="121206"/>
                  </a:lnTo>
                  <a:lnTo>
                    <a:pt x="1044885" y="96895"/>
                  </a:lnTo>
                  <a:lnTo>
                    <a:pt x="1005532" y="75048"/>
                  </a:lnTo>
                  <a:lnTo>
                    <a:pt x="964699" y="55771"/>
                  </a:lnTo>
                  <a:lnTo>
                    <a:pt x="922489" y="39170"/>
                  </a:lnTo>
                  <a:lnTo>
                    <a:pt x="879005" y="25351"/>
                  </a:lnTo>
                  <a:lnTo>
                    <a:pt x="834352" y="14418"/>
                  </a:lnTo>
                  <a:lnTo>
                    <a:pt x="788632" y="6478"/>
                  </a:lnTo>
                  <a:lnTo>
                    <a:pt x="741948" y="1637"/>
                  </a:lnTo>
                  <a:lnTo>
                    <a:pt x="694405" y="0"/>
                  </a:lnTo>
                  <a:close/>
                </a:path>
              </a:pathLst>
            </a:custGeom>
            <a:solidFill>
              <a:srgbClr val="575757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4640012" y="3128881"/>
            <a:ext cx="10363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Education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4460814" y="4514850"/>
            <a:ext cx="1395095" cy="1419860"/>
            <a:chOff x="4460814" y="4514850"/>
            <a:chExt cx="1395095" cy="1419860"/>
          </a:xfrm>
        </p:grpSpPr>
        <p:pic>
          <p:nvPicPr>
            <p:cNvPr id="33" name="object 3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60814" y="4514850"/>
              <a:ext cx="1395034" cy="141940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463925" y="4514850"/>
              <a:ext cx="1389380" cy="1419860"/>
            </a:xfrm>
            <a:custGeom>
              <a:avLst/>
              <a:gdLst/>
              <a:ahLst/>
              <a:cxnLst/>
              <a:rect l="l" t="t" r="r" b="b"/>
              <a:pathLst>
                <a:path w="1389379" h="1419860">
                  <a:moveTo>
                    <a:pt x="694405" y="0"/>
                  </a:moveTo>
                  <a:lnTo>
                    <a:pt x="646862" y="1637"/>
                  </a:lnTo>
                  <a:lnTo>
                    <a:pt x="600178" y="6478"/>
                  </a:lnTo>
                  <a:lnTo>
                    <a:pt x="554458" y="14418"/>
                  </a:lnTo>
                  <a:lnTo>
                    <a:pt x="509805" y="25351"/>
                  </a:lnTo>
                  <a:lnTo>
                    <a:pt x="466321" y="39170"/>
                  </a:lnTo>
                  <a:lnTo>
                    <a:pt x="424111" y="55771"/>
                  </a:lnTo>
                  <a:lnTo>
                    <a:pt x="383278" y="75048"/>
                  </a:lnTo>
                  <a:lnTo>
                    <a:pt x="343925" y="96894"/>
                  </a:lnTo>
                  <a:lnTo>
                    <a:pt x="306156" y="121205"/>
                  </a:lnTo>
                  <a:lnTo>
                    <a:pt x="270075" y="147875"/>
                  </a:lnTo>
                  <a:lnTo>
                    <a:pt x="235783" y="176797"/>
                  </a:lnTo>
                  <a:lnTo>
                    <a:pt x="203386" y="207866"/>
                  </a:lnTo>
                  <a:lnTo>
                    <a:pt x="172986" y="240977"/>
                  </a:lnTo>
                  <a:lnTo>
                    <a:pt x="144688" y="276023"/>
                  </a:lnTo>
                  <a:lnTo>
                    <a:pt x="118593" y="312900"/>
                  </a:lnTo>
                  <a:lnTo>
                    <a:pt x="94806" y="351501"/>
                  </a:lnTo>
                  <a:lnTo>
                    <a:pt x="73431" y="391720"/>
                  </a:lnTo>
                  <a:lnTo>
                    <a:pt x="54569" y="433453"/>
                  </a:lnTo>
                  <a:lnTo>
                    <a:pt x="38326" y="476593"/>
                  </a:lnTo>
                  <a:lnTo>
                    <a:pt x="24804" y="521034"/>
                  </a:lnTo>
                  <a:lnTo>
                    <a:pt x="14107" y="566671"/>
                  </a:lnTo>
                  <a:lnTo>
                    <a:pt x="6339" y="613399"/>
                  </a:lnTo>
                  <a:lnTo>
                    <a:pt x="1602" y="661110"/>
                  </a:lnTo>
                  <a:lnTo>
                    <a:pt x="0" y="709701"/>
                  </a:lnTo>
                  <a:lnTo>
                    <a:pt x="1602" y="758291"/>
                  </a:lnTo>
                  <a:lnTo>
                    <a:pt x="6339" y="806003"/>
                  </a:lnTo>
                  <a:lnTo>
                    <a:pt x="14107" y="852730"/>
                  </a:lnTo>
                  <a:lnTo>
                    <a:pt x="24804" y="898367"/>
                  </a:lnTo>
                  <a:lnTo>
                    <a:pt x="38326" y="942809"/>
                  </a:lnTo>
                  <a:lnTo>
                    <a:pt x="54569" y="985948"/>
                  </a:lnTo>
                  <a:lnTo>
                    <a:pt x="73431" y="1027681"/>
                  </a:lnTo>
                  <a:lnTo>
                    <a:pt x="94806" y="1067900"/>
                  </a:lnTo>
                  <a:lnTo>
                    <a:pt x="118593" y="1106501"/>
                  </a:lnTo>
                  <a:lnTo>
                    <a:pt x="144688" y="1143378"/>
                  </a:lnTo>
                  <a:lnTo>
                    <a:pt x="172986" y="1178424"/>
                  </a:lnTo>
                  <a:lnTo>
                    <a:pt x="203386" y="1211535"/>
                  </a:lnTo>
                  <a:lnTo>
                    <a:pt x="235783" y="1242604"/>
                  </a:lnTo>
                  <a:lnTo>
                    <a:pt x="270075" y="1271526"/>
                  </a:lnTo>
                  <a:lnTo>
                    <a:pt x="306156" y="1298196"/>
                  </a:lnTo>
                  <a:lnTo>
                    <a:pt x="343925" y="1322506"/>
                  </a:lnTo>
                  <a:lnTo>
                    <a:pt x="383278" y="1344353"/>
                  </a:lnTo>
                  <a:lnTo>
                    <a:pt x="424111" y="1363630"/>
                  </a:lnTo>
                  <a:lnTo>
                    <a:pt x="466321" y="1380231"/>
                  </a:lnTo>
                  <a:lnTo>
                    <a:pt x="509805" y="1394050"/>
                  </a:lnTo>
                  <a:lnTo>
                    <a:pt x="554458" y="1404983"/>
                  </a:lnTo>
                  <a:lnTo>
                    <a:pt x="600178" y="1412923"/>
                  </a:lnTo>
                  <a:lnTo>
                    <a:pt x="646862" y="1417764"/>
                  </a:lnTo>
                  <a:lnTo>
                    <a:pt x="694405" y="1419401"/>
                  </a:lnTo>
                  <a:lnTo>
                    <a:pt x="741948" y="1417764"/>
                  </a:lnTo>
                  <a:lnTo>
                    <a:pt x="788632" y="1412923"/>
                  </a:lnTo>
                  <a:lnTo>
                    <a:pt x="834352" y="1404983"/>
                  </a:lnTo>
                  <a:lnTo>
                    <a:pt x="879005" y="1394050"/>
                  </a:lnTo>
                  <a:lnTo>
                    <a:pt x="922489" y="1380231"/>
                  </a:lnTo>
                  <a:lnTo>
                    <a:pt x="964699" y="1363630"/>
                  </a:lnTo>
                  <a:lnTo>
                    <a:pt x="1005532" y="1344353"/>
                  </a:lnTo>
                  <a:lnTo>
                    <a:pt x="1044885" y="1322506"/>
                  </a:lnTo>
                  <a:lnTo>
                    <a:pt x="1082654" y="1298196"/>
                  </a:lnTo>
                  <a:lnTo>
                    <a:pt x="1118736" y="1271526"/>
                  </a:lnTo>
                  <a:lnTo>
                    <a:pt x="1153027" y="1242604"/>
                  </a:lnTo>
                  <a:lnTo>
                    <a:pt x="1185424" y="1211535"/>
                  </a:lnTo>
                  <a:lnTo>
                    <a:pt x="1215824" y="1178424"/>
                  </a:lnTo>
                  <a:lnTo>
                    <a:pt x="1244122" y="1143378"/>
                  </a:lnTo>
                  <a:lnTo>
                    <a:pt x="1270217" y="1106501"/>
                  </a:lnTo>
                  <a:lnTo>
                    <a:pt x="1294004" y="1067900"/>
                  </a:lnTo>
                  <a:lnTo>
                    <a:pt x="1315380" y="1027681"/>
                  </a:lnTo>
                  <a:lnTo>
                    <a:pt x="1334241" y="985948"/>
                  </a:lnTo>
                  <a:lnTo>
                    <a:pt x="1350484" y="942809"/>
                  </a:lnTo>
                  <a:lnTo>
                    <a:pt x="1364006" y="898367"/>
                  </a:lnTo>
                  <a:lnTo>
                    <a:pt x="1374703" y="852730"/>
                  </a:lnTo>
                  <a:lnTo>
                    <a:pt x="1382471" y="806003"/>
                  </a:lnTo>
                  <a:lnTo>
                    <a:pt x="1387209" y="758291"/>
                  </a:lnTo>
                  <a:lnTo>
                    <a:pt x="1388811" y="709701"/>
                  </a:lnTo>
                  <a:lnTo>
                    <a:pt x="1387209" y="661110"/>
                  </a:lnTo>
                  <a:lnTo>
                    <a:pt x="1382471" y="613399"/>
                  </a:lnTo>
                  <a:lnTo>
                    <a:pt x="1374703" y="566671"/>
                  </a:lnTo>
                  <a:lnTo>
                    <a:pt x="1364006" y="521034"/>
                  </a:lnTo>
                  <a:lnTo>
                    <a:pt x="1350484" y="476593"/>
                  </a:lnTo>
                  <a:lnTo>
                    <a:pt x="1334241" y="433453"/>
                  </a:lnTo>
                  <a:lnTo>
                    <a:pt x="1315380" y="391720"/>
                  </a:lnTo>
                  <a:lnTo>
                    <a:pt x="1294004" y="351501"/>
                  </a:lnTo>
                  <a:lnTo>
                    <a:pt x="1270217" y="312900"/>
                  </a:lnTo>
                  <a:lnTo>
                    <a:pt x="1244122" y="276023"/>
                  </a:lnTo>
                  <a:lnTo>
                    <a:pt x="1215824" y="240977"/>
                  </a:lnTo>
                  <a:lnTo>
                    <a:pt x="1185424" y="207866"/>
                  </a:lnTo>
                  <a:lnTo>
                    <a:pt x="1153027" y="176797"/>
                  </a:lnTo>
                  <a:lnTo>
                    <a:pt x="1118736" y="147875"/>
                  </a:lnTo>
                  <a:lnTo>
                    <a:pt x="1082654" y="121205"/>
                  </a:lnTo>
                  <a:lnTo>
                    <a:pt x="1044885" y="96894"/>
                  </a:lnTo>
                  <a:lnTo>
                    <a:pt x="1005532" y="75048"/>
                  </a:lnTo>
                  <a:lnTo>
                    <a:pt x="964699" y="55771"/>
                  </a:lnTo>
                  <a:lnTo>
                    <a:pt x="922489" y="39170"/>
                  </a:lnTo>
                  <a:lnTo>
                    <a:pt x="879005" y="25351"/>
                  </a:lnTo>
                  <a:lnTo>
                    <a:pt x="834352" y="14418"/>
                  </a:lnTo>
                  <a:lnTo>
                    <a:pt x="788632" y="6478"/>
                  </a:lnTo>
                  <a:lnTo>
                    <a:pt x="741948" y="1637"/>
                  </a:lnTo>
                  <a:lnTo>
                    <a:pt x="694405" y="0"/>
                  </a:lnTo>
                  <a:close/>
                </a:path>
              </a:pathLst>
            </a:custGeom>
            <a:solidFill>
              <a:srgbClr val="575757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4772568" y="5060868"/>
            <a:ext cx="771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Gender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6453268" y="2705235"/>
            <a:ext cx="5105400" cy="738505"/>
            <a:chOff x="6453268" y="2705235"/>
            <a:chExt cx="5105400" cy="738505"/>
          </a:xfrm>
        </p:grpSpPr>
        <p:sp>
          <p:nvSpPr>
            <p:cNvPr id="37" name="object 37" descr=""/>
            <p:cNvSpPr/>
            <p:nvPr/>
          </p:nvSpPr>
          <p:spPr>
            <a:xfrm>
              <a:off x="6696049" y="3257613"/>
              <a:ext cx="2077085" cy="180975"/>
            </a:xfrm>
            <a:custGeom>
              <a:avLst/>
              <a:gdLst/>
              <a:ahLst/>
              <a:cxnLst/>
              <a:rect l="l" t="t" r="r" b="b"/>
              <a:pathLst>
                <a:path w="2077084" h="180975">
                  <a:moveTo>
                    <a:pt x="800265" y="38049"/>
                  </a:moveTo>
                  <a:lnTo>
                    <a:pt x="0" y="38049"/>
                  </a:lnTo>
                  <a:lnTo>
                    <a:pt x="0" y="180771"/>
                  </a:lnTo>
                  <a:lnTo>
                    <a:pt x="800265" y="180771"/>
                  </a:lnTo>
                  <a:lnTo>
                    <a:pt x="800265" y="38049"/>
                  </a:lnTo>
                  <a:close/>
                </a:path>
                <a:path w="2077084" h="180975">
                  <a:moveTo>
                    <a:pt x="2076627" y="0"/>
                  </a:moveTo>
                  <a:lnTo>
                    <a:pt x="1276362" y="0"/>
                  </a:lnTo>
                  <a:lnTo>
                    <a:pt x="1276362" y="180771"/>
                  </a:lnTo>
                  <a:lnTo>
                    <a:pt x="2076627" y="180771"/>
                  </a:lnTo>
                  <a:lnTo>
                    <a:pt x="2076627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248665" y="2705235"/>
              <a:ext cx="791210" cy="733425"/>
            </a:xfrm>
            <a:custGeom>
              <a:avLst/>
              <a:gdLst/>
              <a:ahLst/>
              <a:cxnLst/>
              <a:rect l="l" t="t" r="r" b="b"/>
              <a:pathLst>
                <a:path w="791209" h="733425">
                  <a:moveTo>
                    <a:pt x="790759" y="0"/>
                  </a:moveTo>
                  <a:lnTo>
                    <a:pt x="0" y="0"/>
                  </a:lnTo>
                  <a:lnTo>
                    <a:pt x="0" y="733148"/>
                  </a:lnTo>
                  <a:lnTo>
                    <a:pt x="790759" y="733148"/>
                  </a:lnTo>
                  <a:lnTo>
                    <a:pt x="790759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515527" y="3343124"/>
              <a:ext cx="800735" cy="95885"/>
            </a:xfrm>
            <a:custGeom>
              <a:avLst/>
              <a:gdLst/>
              <a:ahLst/>
              <a:cxnLst/>
              <a:rect l="l" t="t" r="r" b="b"/>
              <a:pathLst>
                <a:path w="800734" h="95885">
                  <a:moveTo>
                    <a:pt x="800267" y="0"/>
                  </a:moveTo>
                  <a:lnTo>
                    <a:pt x="0" y="0"/>
                  </a:lnTo>
                  <a:lnTo>
                    <a:pt x="0" y="95259"/>
                  </a:lnTo>
                  <a:lnTo>
                    <a:pt x="800267" y="95259"/>
                  </a:lnTo>
                  <a:lnTo>
                    <a:pt x="800267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458030" y="3438383"/>
              <a:ext cx="5095875" cy="0"/>
            </a:xfrm>
            <a:custGeom>
              <a:avLst/>
              <a:gdLst/>
              <a:ahLst/>
              <a:cxnLst/>
              <a:rect l="l" t="t" r="r" b="b"/>
              <a:pathLst>
                <a:path w="5095875" h="0">
                  <a:moveTo>
                    <a:pt x="0" y="0"/>
                  </a:moveTo>
                  <a:lnTo>
                    <a:pt x="5095784" y="0"/>
                  </a:lnTo>
                </a:path>
              </a:pathLst>
            </a:custGeom>
            <a:ln w="943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10807721" y="3130475"/>
            <a:ext cx="1898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8%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236091" y="3044647"/>
            <a:ext cx="2660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16%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950212" y="3083003"/>
            <a:ext cx="2660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12%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970839" y="3514725"/>
            <a:ext cx="8039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High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school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315892" y="3514725"/>
            <a:ext cx="1200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Graduate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or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Ph.D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123364" y="3514725"/>
            <a:ext cx="10420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College</a:t>
            </a:r>
            <a:r>
              <a:rPr dirty="0" sz="1200" spc="-3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degree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9505951" y="2484121"/>
            <a:ext cx="275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63%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585267" y="3514725"/>
            <a:ext cx="10229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Primary</a:t>
            </a:r>
            <a:r>
              <a:rPr dirty="0" sz="12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school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916493" y="454024"/>
            <a:ext cx="516218" cy="516218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10042838" y="570909"/>
            <a:ext cx="12528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" algn="l"/>
              </a:tabLst>
            </a:pPr>
            <a:r>
              <a:rPr dirty="0" sz="1600" spc="-25" b="1">
                <a:solidFill>
                  <a:srgbClr val="03522D"/>
                </a:solidFill>
                <a:latin typeface="Trebuchet MS"/>
                <a:cs typeface="Trebuchet MS"/>
              </a:rPr>
              <a:t>28</a:t>
            </a:r>
            <a:r>
              <a:rPr dirty="0" sz="1600" b="1">
                <a:solidFill>
                  <a:srgbClr val="03522D"/>
                </a:solidFill>
                <a:latin typeface="Trebuchet MS"/>
                <a:cs typeface="Trebuchet MS"/>
              </a:rPr>
              <a:t>	</a:t>
            </a:r>
            <a:r>
              <a:rPr dirty="0" sz="1600" spc="-10">
                <a:solidFill>
                  <a:srgbClr val="7F7F7F"/>
                </a:solidFill>
                <a:latin typeface="Trebuchet MS"/>
                <a:cs typeface="Trebuchet MS"/>
              </a:rPr>
              <a:t>Average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6458032" y="4686374"/>
            <a:ext cx="5114925" cy="614680"/>
            <a:chOff x="6458032" y="4686374"/>
            <a:chExt cx="5114925" cy="614680"/>
          </a:xfrm>
        </p:grpSpPr>
        <p:sp>
          <p:nvSpPr>
            <p:cNvPr id="52" name="object 52" descr=""/>
            <p:cNvSpPr/>
            <p:nvPr/>
          </p:nvSpPr>
          <p:spPr>
            <a:xfrm>
              <a:off x="6934079" y="5048348"/>
              <a:ext cx="1600835" cy="247650"/>
            </a:xfrm>
            <a:custGeom>
              <a:avLst/>
              <a:gdLst/>
              <a:ahLst/>
              <a:cxnLst/>
              <a:rect l="l" t="t" r="r" b="b"/>
              <a:pathLst>
                <a:path w="1600834" h="247650">
                  <a:moveTo>
                    <a:pt x="1600301" y="0"/>
                  </a:moveTo>
                  <a:lnTo>
                    <a:pt x="0" y="0"/>
                  </a:lnTo>
                  <a:lnTo>
                    <a:pt x="0" y="247600"/>
                  </a:lnTo>
                  <a:lnTo>
                    <a:pt x="1600301" y="247600"/>
                  </a:lnTo>
                  <a:lnTo>
                    <a:pt x="1600301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9496552" y="4686374"/>
              <a:ext cx="1590675" cy="609600"/>
            </a:xfrm>
            <a:custGeom>
              <a:avLst/>
              <a:gdLst/>
              <a:ahLst/>
              <a:cxnLst/>
              <a:rect l="l" t="t" r="r" b="b"/>
              <a:pathLst>
                <a:path w="1590675" h="609600">
                  <a:moveTo>
                    <a:pt x="1590413" y="0"/>
                  </a:moveTo>
                  <a:lnTo>
                    <a:pt x="0" y="0"/>
                  </a:lnTo>
                  <a:lnTo>
                    <a:pt x="0" y="609573"/>
                  </a:lnTo>
                  <a:lnTo>
                    <a:pt x="1590413" y="609573"/>
                  </a:lnTo>
                  <a:lnTo>
                    <a:pt x="1590413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458032" y="5295947"/>
              <a:ext cx="5114925" cy="0"/>
            </a:xfrm>
            <a:custGeom>
              <a:avLst/>
              <a:gdLst/>
              <a:ahLst/>
              <a:cxnLst/>
              <a:rect l="l" t="t" r="r" b="b"/>
              <a:pathLst>
                <a:path w="5114925" h="0">
                  <a:moveTo>
                    <a:pt x="0" y="0"/>
                  </a:moveTo>
                  <a:lnTo>
                    <a:pt x="5114867" y="0"/>
                  </a:lnTo>
                </a:path>
              </a:pathLst>
            </a:custGeom>
            <a:ln w="942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7597795" y="4835493"/>
            <a:ext cx="266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65656"/>
                </a:solidFill>
                <a:latin typeface="Trebuchet MS"/>
                <a:cs typeface="Trebuchet MS"/>
              </a:rPr>
              <a:t>29%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564439" y="5372100"/>
            <a:ext cx="340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Male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0031414" y="5372100"/>
            <a:ext cx="5219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Female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0153651" y="4465321"/>
            <a:ext cx="275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71%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949176" y="1517706"/>
            <a:ext cx="1085215" cy="66738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825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&lt;18</a:t>
            </a:r>
            <a:endParaRPr sz="120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  <a:spcBef>
                <a:spcPts val="965"/>
              </a:spcBef>
              <a:tabLst>
                <a:tab pos="829310" algn="l"/>
              </a:tabLst>
            </a:pPr>
            <a:r>
              <a:rPr dirty="0" sz="1600" spc="-20">
                <a:solidFill>
                  <a:srgbClr val="29BA74"/>
                </a:solidFill>
                <a:latin typeface="Trebuchet MS"/>
                <a:cs typeface="Trebuchet MS"/>
              </a:rPr>
              <a:t>TGI</a:t>
            </a:r>
            <a:r>
              <a:rPr dirty="0" baseline="25252" sz="1650" spc="-30">
                <a:solidFill>
                  <a:srgbClr val="29BA74"/>
                </a:solidFill>
                <a:latin typeface="Trebuchet MS"/>
                <a:cs typeface="Trebuchet MS"/>
              </a:rPr>
              <a:t>1</a:t>
            </a:r>
            <a:r>
              <a:rPr dirty="0" baseline="25252" sz="1650">
                <a:solidFill>
                  <a:srgbClr val="29BA74"/>
                </a:solidFill>
                <a:latin typeface="Trebuchet MS"/>
                <a:cs typeface="Trebuchet MS"/>
              </a:rPr>
              <a:t>	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47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7526339" y="1517706"/>
            <a:ext cx="400685" cy="66738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18-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24</a:t>
            </a:r>
            <a:endParaRPr sz="1200">
              <a:latin typeface="Trebuchet MS"/>
              <a:cs typeface="Trebuchet MS"/>
            </a:endParaRPr>
          </a:p>
          <a:p>
            <a:pPr marL="67945">
              <a:lnSpc>
                <a:spcPct val="100000"/>
              </a:lnSpc>
              <a:spcBef>
                <a:spcPts val="965"/>
              </a:spcBef>
            </a:pPr>
            <a:r>
              <a:rPr dirty="0" sz="1600" spc="-25">
                <a:solidFill>
                  <a:srgbClr val="E71C57"/>
                </a:solidFill>
                <a:latin typeface="Trebuchet MS"/>
                <a:cs typeface="Trebuchet MS"/>
              </a:rPr>
              <a:t>148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378825" y="1517706"/>
            <a:ext cx="398780" cy="66738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25-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30</a:t>
            </a:r>
            <a:endParaRPr sz="1200">
              <a:latin typeface="Trebuchet MS"/>
              <a:cs typeface="Trebuchet MS"/>
            </a:endParaRPr>
          </a:p>
          <a:p>
            <a:pPr marL="40640">
              <a:lnSpc>
                <a:spcPct val="100000"/>
              </a:lnSpc>
              <a:spcBef>
                <a:spcPts val="965"/>
              </a:spcBef>
            </a:pPr>
            <a:r>
              <a:rPr dirty="0" sz="1600" spc="-25">
                <a:solidFill>
                  <a:srgbClr val="E71C57"/>
                </a:solidFill>
                <a:latin typeface="Trebuchet MS"/>
                <a:cs typeface="Trebuchet MS"/>
              </a:rPr>
              <a:t>140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9231314" y="1517706"/>
            <a:ext cx="410845" cy="66738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31-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35</a:t>
            </a:r>
            <a:endParaRPr sz="1200">
              <a:latin typeface="Trebuchet MS"/>
              <a:cs typeface="Trebuchet MS"/>
            </a:endParaRPr>
          </a:p>
          <a:p>
            <a:pPr marL="78740">
              <a:lnSpc>
                <a:spcPct val="100000"/>
              </a:lnSpc>
              <a:spcBef>
                <a:spcPts val="965"/>
              </a:spcBef>
            </a:pPr>
            <a:r>
              <a:rPr dirty="0" sz="1600" spc="-25">
                <a:solidFill>
                  <a:srgbClr val="E71C57"/>
                </a:solidFill>
                <a:latin typeface="Trebuchet MS"/>
                <a:cs typeface="Trebuchet MS"/>
              </a:rPr>
              <a:t>111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079039" y="1517706"/>
            <a:ext cx="398780" cy="66738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36-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40</a:t>
            </a:r>
            <a:endParaRPr sz="1200">
              <a:latin typeface="Trebuchet MS"/>
              <a:cs typeface="Trebuchet MS"/>
            </a:endParaRPr>
          </a:p>
          <a:p>
            <a:pPr marL="92710">
              <a:lnSpc>
                <a:spcPct val="100000"/>
              </a:lnSpc>
              <a:spcBef>
                <a:spcPts val="965"/>
              </a:spcBef>
            </a:pP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88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0974940" y="1517706"/>
            <a:ext cx="282575" cy="66738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31115">
              <a:lnSpc>
                <a:spcPct val="100000"/>
              </a:lnSpc>
              <a:spcBef>
                <a:spcPts val="825"/>
              </a:spcBef>
            </a:pP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41+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24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961876" y="3849486"/>
            <a:ext cx="4622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29BA74"/>
                </a:solidFill>
                <a:latin typeface="Trebuchet MS"/>
                <a:cs typeface="Trebuchet MS"/>
              </a:rPr>
              <a:t>TGI</a:t>
            </a:r>
            <a:r>
              <a:rPr dirty="0" baseline="25252" sz="1650" spc="-30">
                <a:solidFill>
                  <a:srgbClr val="29BA74"/>
                </a:solidFill>
                <a:latin typeface="Trebuchet MS"/>
                <a:cs typeface="Trebuchet MS"/>
              </a:rPr>
              <a:t>1</a:t>
            </a:r>
            <a:endParaRPr baseline="25252" sz="1650">
              <a:latin typeface="Trebuchet MS"/>
              <a:cs typeface="Trebuchet MS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928839" y="3849486"/>
            <a:ext cx="3448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100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198425" y="3849486"/>
            <a:ext cx="3448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E71C57"/>
                </a:solidFill>
                <a:latin typeface="Trebuchet MS"/>
                <a:cs typeface="Trebuchet MS"/>
              </a:rPr>
              <a:t>145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9465368" y="3849486"/>
            <a:ext cx="3448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E71C57"/>
                </a:solidFill>
                <a:latin typeface="Trebuchet MS"/>
                <a:cs typeface="Trebuchet MS"/>
              </a:rPr>
              <a:t>321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0766832" y="3849486"/>
            <a:ext cx="3448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E71C57"/>
                </a:solidFill>
                <a:latin typeface="Trebuchet MS"/>
                <a:cs typeface="Trebuchet MS"/>
              </a:rPr>
              <a:t>505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4372788" y="5783061"/>
            <a:ext cx="659574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26870">
              <a:lnSpc>
                <a:spcPct val="100000"/>
              </a:lnSpc>
              <a:spcBef>
                <a:spcPts val="100"/>
              </a:spcBef>
              <a:tabLst>
                <a:tab pos="3248025" algn="l"/>
                <a:tab pos="5759450" algn="l"/>
              </a:tabLst>
            </a:pPr>
            <a:r>
              <a:rPr dirty="0" sz="1600" spc="-20">
                <a:solidFill>
                  <a:srgbClr val="29BA74"/>
                </a:solidFill>
                <a:latin typeface="Trebuchet MS"/>
                <a:cs typeface="Trebuchet MS"/>
              </a:rPr>
              <a:t>TGI</a:t>
            </a:r>
            <a:r>
              <a:rPr dirty="0" baseline="25252" sz="1650" spc="-30">
                <a:solidFill>
                  <a:srgbClr val="29BA74"/>
                </a:solidFill>
                <a:latin typeface="Trebuchet MS"/>
                <a:cs typeface="Trebuchet MS"/>
              </a:rPr>
              <a:t>1</a:t>
            </a:r>
            <a:r>
              <a:rPr dirty="0" baseline="25252" sz="1650">
                <a:solidFill>
                  <a:srgbClr val="29BA74"/>
                </a:solidFill>
                <a:latin typeface="Trebuchet MS"/>
                <a:cs typeface="Trebuchet MS"/>
              </a:rPr>
              <a:t>	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54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	</a:t>
            </a:r>
            <a:r>
              <a:rPr dirty="0" sz="1600" spc="-25">
                <a:solidFill>
                  <a:srgbClr val="E71C57"/>
                </a:solidFill>
                <a:latin typeface="Trebuchet MS"/>
                <a:cs typeface="Trebuchet MS"/>
              </a:rPr>
              <a:t>176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600">
              <a:latin typeface="Trebuchet MS"/>
              <a:cs typeface="Trebuchet MS"/>
            </a:endParaRPr>
          </a:p>
          <a:p>
            <a:pPr marL="38100" marR="30480">
              <a:lnSpc>
                <a:spcPct val="100000"/>
              </a:lnSpc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1.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TGI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measures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whether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group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is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over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or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under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represented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compared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to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general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population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(base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=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100)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Source: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X</a:t>
            </a:r>
            <a:r>
              <a:rPr dirty="0" sz="1000" spc="-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Tencent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Luxury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Study,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2018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69496" y="6393823"/>
            <a:ext cx="920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7F7F7F"/>
                </a:solidFill>
                <a:latin typeface="Trebuchet MS"/>
                <a:cs typeface="Trebuchet MS"/>
              </a:rPr>
              <a:t>4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309"/>
            <a:ext cx="6902753" cy="685930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15950" y="4859422"/>
            <a:ext cx="14439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75757"/>
                </a:solidFill>
                <a:latin typeface="Trebuchet MS"/>
                <a:cs typeface="Trebuchet MS"/>
              </a:rPr>
              <a:t>Luxury</a:t>
            </a:r>
            <a:r>
              <a:rPr dirty="0" sz="1400" spc="-4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consumers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28650" y="5170728"/>
            <a:ext cx="258445" cy="995680"/>
            <a:chOff x="628650" y="5170728"/>
            <a:chExt cx="258445" cy="995680"/>
          </a:xfrm>
        </p:grpSpPr>
        <p:sp>
          <p:nvSpPr>
            <p:cNvPr id="7" name="object 7" descr=""/>
            <p:cNvSpPr/>
            <p:nvPr/>
          </p:nvSpPr>
          <p:spPr>
            <a:xfrm>
              <a:off x="628650" y="5818545"/>
              <a:ext cx="258445" cy="132080"/>
            </a:xfrm>
            <a:custGeom>
              <a:avLst/>
              <a:gdLst/>
              <a:ahLst/>
              <a:cxnLst/>
              <a:rect l="l" t="t" r="r" b="b"/>
              <a:pathLst>
                <a:path w="258444" h="132079">
                  <a:moveTo>
                    <a:pt x="257830" y="0"/>
                  </a:moveTo>
                  <a:lnTo>
                    <a:pt x="0" y="0"/>
                  </a:lnTo>
                  <a:lnTo>
                    <a:pt x="0" y="131735"/>
                  </a:lnTo>
                  <a:lnTo>
                    <a:pt x="257830" y="131735"/>
                  </a:lnTo>
                  <a:lnTo>
                    <a:pt x="257830" y="0"/>
                  </a:lnTo>
                  <a:close/>
                </a:path>
              </a:pathLst>
            </a:custGeom>
            <a:solidFill>
              <a:srgbClr val="D7F0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8650" y="5170728"/>
              <a:ext cx="258445" cy="132080"/>
            </a:xfrm>
            <a:custGeom>
              <a:avLst/>
              <a:gdLst/>
              <a:ahLst/>
              <a:cxnLst/>
              <a:rect l="l" t="t" r="r" b="b"/>
              <a:pathLst>
                <a:path w="258444" h="132079">
                  <a:moveTo>
                    <a:pt x="257830" y="0"/>
                  </a:moveTo>
                  <a:lnTo>
                    <a:pt x="0" y="0"/>
                  </a:lnTo>
                  <a:lnTo>
                    <a:pt x="0" y="131735"/>
                  </a:lnTo>
                  <a:lnTo>
                    <a:pt x="257830" y="131735"/>
                  </a:lnTo>
                  <a:lnTo>
                    <a:pt x="257830" y="0"/>
                  </a:lnTo>
                  <a:close/>
                </a:path>
              </a:pathLst>
            </a:custGeom>
            <a:solidFill>
              <a:srgbClr val="197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28650" y="5386667"/>
              <a:ext cx="258445" cy="132080"/>
            </a:xfrm>
            <a:custGeom>
              <a:avLst/>
              <a:gdLst/>
              <a:ahLst/>
              <a:cxnLst/>
              <a:rect l="l" t="t" r="r" b="b"/>
              <a:pathLst>
                <a:path w="258444" h="132079">
                  <a:moveTo>
                    <a:pt x="257830" y="0"/>
                  </a:moveTo>
                  <a:lnTo>
                    <a:pt x="0" y="0"/>
                  </a:lnTo>
                  <a:lnTo>
                    <a:pt x="0" y="131735"/>
                  </a:lnTo>
                  <a:lnTo>
                    <a:pt x="257830" y="131735"/>
                  </a:lnTo>
                  <a:lnTo>
                    <a:pt x="257830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28650" y="5602606"/>
              <a:ext cx="258445" cy="132080"/>
            </a:xfrm>
            <a:custGeom>
              <a:avLst/>
              <a:gdLst/>
              <a:ahLst/>
              <a:cxnLst/>
              <a:rect l="l" t="t" r="r" b="b"/>
              <a:pathLst>
                <a:path w="258444" h="132079">
                  <a:moveTo>
                    <a:pt x="257830" y="0"/>
                  </a:moveTo>
                  <a:lnTo>
                    <a:pt x="0" y="0"/>
                  </a:lnTo>
                  <a:lnTo>
                    <a:pt x="0" y="131735"/>
                  </a:lnTo>
                  <a:lnTo>
                    <a:pt x="257830" y="131735"/>
                  </a:lnTo>
                  <a:lnTo>
                    <a:pt x="257830" y="0"/>
                  </a:lnTo>
                  <a:close/>
                </a:path>
              </a:pathLst>
            </a:custGeom>
            <a:solidFill>
              <a:srgbClr val="4ADA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28650" y="6034482"/>
              <a:ext cx="258445" cy="132080"/>
            </a:xfrm>
            <a:custGeom>
              <a:avLst/>
              <a:gdLst/>
              <a:ahLst/>
              <a:cxnLst/>
              <a:rect l="l" t="t" r="r" b="b"/>
              <a:pathLst>
                <a:path w="258444" h="132079">
                  <a:moveTo>
                    <a:pt x="257830" y="0"/>
                  </a:moveTo>
                  <a:lnTo>
                    <a:pt x="0" y="0"/>
                  </a:lnTo>
                  <a:lnTo>
                    <a:pt x="0" y="131735"/>
                  </a:lnTo>
                  <a:lnTo>
                    <a:pt x="257830" y="131735"/>
                  </a:lnTo>
                  <a:lnTo>
                    <a:pt x="257830" y="0"/>
                  </a:lnTo>
                  <a:close/>
                </a:path>
              </a:pathLst>
            </a:custGeom>
            <a:solidFill>
              <a:srgbClr val="E2E2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995178" y="5104740"/>
            <a:ext cx="38544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7%+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5-</a:t>
            </a: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7%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3-</a:t>
            </a: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5%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1-</a:t>
            </a: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3%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0-</a:t>
            </a: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1%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456375" y="2578233"/>
            <a:ext cx="5086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5">
                <a:solidFill>
                  <a:srgbClr val="575757"/>
                </a:solidFill>
                <a:latin typeface="Trebuchet MS"/>
                <a:cs typeface="Trebuchet MS"/>
              </a:rPr>
              <a:t>Top</a:t>
            </a:r>
            <a:r>
              <a:rPr dirty="0" sz="1600" spc="-7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575757"/>
                </a:solidFill>
                <a:latin typeface="Trebuchet MS"/>
                <a:cs typeface="Trebuchet MS"/>
              </a:rPr>
              <a:t>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566373" y="1785194"/>
            <a:ext cx="7791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City</a:t>
            </a:r>
            <a:r>
              <a:rPr dirty="0" sz="16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575757"/>
                </a:solidFill>
                <a:latin typeface="Trebuchet MS"/>
                <a:cs typeface="Trebuchet MS"/>
              </a:rPr>
              <a:t>tier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230438" y="3596704"/>
            <a:ext cx="5524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Tier</a:t>
            </a:r>
            <a:r>
              <a:rPr dirty="0" sz="1600" spc="-7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575757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004501" y="4615176"/>
            <a:ext cx="5524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Tier</a:t>
            </a:r>
            <a:r>
              <a:rPr dirty="0" sz="1600" spc="-9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575757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778565" y="5612610"/>
            <a:ext cx="962660" cy="523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Tier</a:t>
            </a:r>
            <a:r>
              <a:rPr dirty="0" sz="1600" spc="-9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575757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and</a:t>
            </a:r>
            <a:r>
              <a:rPr dirty="0" sz="1600" spc="-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below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176943" y="1541354"/>
            <a:ext cx="101981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1750" marR="5080" indent="-1905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%</a:t>
            </a:r>
            <a:r>
              <a:rPr dirty="0" sz="1600" spc="-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of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 luxury consumers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114733" y="1785194"/>
            <a:ext cx="9321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#</a:t>
            </a:r>
            <a:r>
              <a:rPr dirty="0" sz="1600" spc="-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of</a:t>
            </a:r>
            <a:r>
              <a:rPr dirty="0" sz="1600" spc="-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cities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384" y="1918401"/>
            <a:ext cx="4430128" cy="3611498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3920463" y="5047315"/>
            <a:ext cx="902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Guangdong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572844" y="4197882"/>
            <a:ext cx="7131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Zhejiang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397942" y="3468320"/>
            <a:ext cx="801370" cy="539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860">
              <a:lnSpc>
                <a:spcPct val="1203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Shandong Jiangsu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581516" y="4108401"/>
            <a:ext cx="6337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Sichuan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17298" y="6395870"/>
            <a:ext cx="360807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Source: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X</a:t>
            </a:r>
            <a:r>
              <a:rPr dirty="0" sz="1000" spc="-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Tencent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Luxury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Study,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2018;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MAC</a:t>
            </a:r>
            <a:r>
              <a:rPr dirty="0" sz="1000" spc="-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7F7F7F"/>
                </a:solidFill>
                <a:latin typeface="Trebuchet MS"/>
                <a:cs typeface="Trebuchet MS"/>
              </a:rPr>
              <a:t>database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17300" y="555707"/>
            <a:ext cx="5784850" cy="101346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/>
              <a:t>Over</a:t>
            </a:r>
            <a:r>
              <a:rPr dirty="0" spc="-40"/>
              <a:t> </a:t>
            </a:r>
            <a:r>
              <a:rPr dirty="0"/>
              <a:t>50%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40"/>
              <a:t> </a:t>
            </a:r>
            <a:r>
              <a:rPr dirty="0"/>
              <a:t>luxury</a:t>
            </a:r>
            <a:r>
              <a:rPr dirty="0" spc="-45"/>
              <a:t> </a:t>
            </a:r>
            <a:r>
              <a:rPr dirty="0" spc="-10"/>
              <a:t>consumers </a:t>
            </a:r>
            <a:r>
              <a:rPr dirty="0"/>
              <a:t>live</a:t>
            </a:r>
            <a:r>
              <a:rPr dirty="0" spc="-50"/>
              <a:t> </a:t>
            </a:r>
            <a:r>
              <a:rPr dirty="0"/>
              <a:t>beyond</a:t>
            </a:r>
            <a:r>
              <a:rPr dirty="0" spc="-45"/>
              <a:t> </a:t>
            </a:r>
            <a:r>
              <a:rPr dirty="0"/>
              <a:t>top</a:t>
            </a:r>
            <a:r>
              <a:rPr dirty="0" spc="-40"/>
              <a:t> </a:t>
            </a:r>
            <a:r>
              <a:rPr dirty="0"/>
              <a:t>15</a:t>
            </a:r>
            <a:r>
              <a:rPr dirty="0" spc="-40"/>
              <a:t> </a:t>
            </a:r>
            <a:r>
              <a:rPr dirty="0" spc="-10"/>
              <a:t>cities</a:t>
            </a:r>
          </a:p>
        </p:txBody>
      </p:sp>
      <p:pic>
        <p:nvPicPr>
          <p:cNvPr id="27" name="object 2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54055" y="932357"/>
            <a:ext cx="663780" cy="573832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10295065" y="859965"/>
            <a:ext cx="571500" cy="594995"/>
            <a:chOff x="10295065" y="859965"/>
            <a:chExt cx="571500" cy="594995"/>
          </a:xfrm>
        </p:grpSpPr>
        <p:sp>
          <p:nvSpPr>
            <p:cNvPr id="29" name="object 29" descr=""/>
            <p:cNvSpPr/>
            <p:nvPr/>
          </p:nvSpPr>
          <p:spPr>
            <a:xfrm>
              <a:off x="10365631" y="965729"/>
              <a:ext cx="477520" cy="461645"/>
            </a:xfrm>
            <a:custGeom>
              <a:avLst/>
              <a:gdLst/>
              <a:ahLst/>
              <a:cxnLst/>
              <a:rect l="l" t="t" r="r" b="b"/>
              <a:pathLst>
                <a:path w="477520" h="461644">
                  <a:moveTo>
                    <a:pt x="430060" y="259651"/>
                  </a:moveTo>
                  <a:lnTo>
                    <a:pt x="380678" y="259651"/>
                  </a:lnTo>
                  <a:lnTo>
                    <a:pt x="379427" y="261214"/>
                  </a:lnTo>
                  <a:lnTo>
                    <a:pt x="379427" y="293437"/>
                  </a:lnTo>
                  <a:lnTo>
                    <a:pt x="380678" y="294688"/>
                  </a:lnTo>
                  <a:lnTo>
                    <a:pt x="430060" y="294688"/>
                  </a:lnTo>
                  <a:lnTo>
                    <a:pt x="431309" y="293437"/>
                  </a:lnTo>
                  <a:lnTo>
                    <a:pt x="431309" y="261214"/>
                  </a:lnTo>
                  <a:lnTo>
                    <a:pt x="430060" y="259651"/>
                  </a:lnTo>
                  <a:close/>
                </a:path>
                <a:path w="477520" h="461644">
                  <a:moveTo>
                    <a:pt x="75010" y="316586"/>
                  </a:moveTo>
                  <a:lnTo>
                    <a:pt x="38442" y="316586"/>
                  </a:lnTo>
                  <a:lnTo>
                    <a:pt x="24065" y="461427"/>
                  </a:lnTo>
                  <a:lnTo>
                    <a:pt x="89387" y="461427"/>
                  </a:lnTo>
                  <a:lnTo>
                    <a:pt x="75010" y="316586"/>
                  </a:lnTo>
                  <a:close/>
                </a:path>
                <a:path w="477520" h="461644">
                  <a:moveTo>
                    <a:pt x="357237" y="0"/>
                  </a:moveTo>
                  <a:lnTo>
                    <a:pt x="307855" y="0"/>
                  </a:lnTo>
                  <a:lnTo>
                    <a:pt x="306604" y="1564"/>
                  </a:lnTo>
                  <a:lnTo>
                    <a:pt x="306604" y="33785"/>
                  </a:lnTo>
                  <a:lnTo>
                    <a:pt x="307855" y="35038"/>
                  </a:lnTo>
                  <a:lnTo>
                    <a:pt x="357237" y="35038"/>
                  </a:lnTo>
                  <a:lnTo>
                    <a:pt x="358800" y="33785"/>
                  </a:lnTo>
                  <a:lnTo>
                    <a:pt x="358800" y="1564"/>
                  </a:lnTo>
                  <a:lnTo>
                    <a:pt x="357237" y="0"/>
                  </a:lnTo>
                  <a:close/>
                </a:path>
                <a:path w="477520" h="461644">
                  <a:moveTo>
                    <a:pt x="430060" y="0"/>
                  </a:moveTo>
                  <a:lnTo>
                    <a:pt x="380678" y="0"/>
                  </a:lnTo>
                  <a:lnTo>
                    <a:pt x="379427" y="1564"/>
                  </a:lnTo>
                  <a:lnTo>
                    <a:pt x="379427" y="33785"/>
                  </a:lnTo>
                  <a:lnTo>
                    <a:pt x="380678" y="35038"/>
                  </a:lnTo>
                  <a:lnTo>
                    <a:pt x="430060" y="35038"/>
                  </a:lnTo>
                  <a:lnTo>
                    <a:pt x="431309" y="33785"/>
                  </a:lnTo>
                  <a:lnTo>
                    <a:pt x="431309" y="1564"/>
                  </a:lnTo>
                  <a:lnTo>
                    <a:pt x="430060" y="0"/>
                  </a:lnTo>
                  <a:close/>
                </a:path>
                <a:path w="477520" h="461644">
                  <a:moveTo>
                    <a:pt x="139706" y="45986"/>
                  </a:moveTo>
                  <a:lnTo>
                    <a:pt x="120641" y="45986"/>
                  </a:lnTo>
                  <a:lnTo>
                    <a:pt x="119079" y="47237"/>
                  </a:lnTo>
                  <a:lnTo>
                    <a:pt x="119079" y="79460"/>
                  </a:lnTo>
                  <a:lnTo>
                    <a:pt x="120641" y="81023"/>
                  </a:lnTo>
                  <a:lnTo>
                    <a:pt x="139706" y="81023"/>
                  </a:lnTo>
                  <a:lnTo>
                    <a:pt x="140957" y="79460"/>
                  </a:lnTo>
                  <a:lnTo>
                    <a:pt x="140957" y="47237"/>
                  </a:lnTo>
                  <a:lnTo>
                    <a:pt x="139706" y="45986"/>
                  </a:lnTo>
                  <a:close/>
                </a:path>
                <a:path w="477520" h="461644">
                  <a:moveTo>
                    <a:pt x="179400" y="45986"/>
                  </a:moveTo>
                  <a:lnTo>
                    <a:pt x="160334" y="45986"/>
                  </a:lnTo>
                  <a:lnTo>
                    <a:pt x="158771" y="47237"/>
                  </a:lnTo>
                  <a:lnTo>
                    <a:pt x="158771" y="79460"/>
                  </a:lnTo>
                  <a:lnTo>
                    <a:pt x="160334" y="81023"/>
                  </a:lnTo>
                  <a:lnTo>
                    <a:pt x="179400" y="81023"/>
                  </a:lnTo>
                  <a:lnTo>
                    <a:pt x="180649" y="79460"/>
                  </a:lnTo>
                  <a:lnTo>
                    <a:pt x="180649" y="47237"/>
                  </a:lnTo>
                  <a:lnTo>
                    <a:pt x="179400" y="45986"/>
                  </a:lnTo>
                  <a:close/>
                </a:path>
                <a:path w="477520" h="461644">
                  <a:moveTo>
                    <a:pt x="139706" y="107927"/>
                  </a:moveTo>
                  <a:lnTo>
                    <a:pt x="120641" y="107927"/>
                  </a:lnTo>
                  <a:lnTo>
                    <a:pt x="119079" y="109491"/>
                  </a:lnTo>
                  <a:lnTo>
                    <a:pt x="119079" y="141712"/>
                  </a:lnTo>
                  <a:lnTo>
                    <a:pt x="120641" y="142965"/>
                  </a:lnTo>
                  <a:lnTo>
                    <a:pt x="139706" y="142965"/>
                  </a:lnTo>
                  <a:lnTo>
                    <a:pt x="140957" y="141712"/>
                  </a:lnTo>
                  <a:lnTo>
                    <a:pt x="140957" y="109491"/>
                  </a:lnTo>
                  <a:lnTo>
                    <a:pt x="139706" y="107927"/>
                  </a:lnTo>
                  <a:close/>
                </a:path>
                <a:path w="477520" h="461644">
                  <a:moveTo>
                    <a:pt x="179400" y="107927"/>
                  </a:moveTo>
                  <a:lnTo>
                    <a:pt x="160334" y="107927"/>
                  </a:lnTo>
                  <a:lnTo>
                    <a:pt x="158771" y="109491"/>
                  </a:lnTo>
                  <a:lnTo>
                    <a:pt x="158771" y="141712"/>
                  </a:lnTo>
                  <a:lnTo>
                    <a:pt x="160334" y="142965"/>
                  </a:lnTo>
                  <a:lnTo>
                    <a:pt x="179400" y="142965"/>
                  </a:lnTo>
                  <a:lnTo>
                    <a:pt x="180649" y="141712"/>
                  </a:lnTo>
                  <a:lnTo>
                    <a:pt x="180649" y="109491"/>
                  </a:lnTo>
                  <a:lnTo>
                    <a:pt x="179400" y="107927"/>
                  </a:lnTo>
                  <a:close/>
                </a:path>
                <a:path w="477520" h="461644">
                  <a:moveTo>
                    <a:pt x="139706" y="170181"/>
                  </a:moveTo>
                  <a:lnTo>
                    <a:pt x="120641" y="170181"/>
                  </a:lnTo>
                  <a:lnTo>
                    <a:pt x="119079" y="171432"/>
                  </a:lnTo>
                  <a:lnTo>
                    <a:pt x="119079" y="203653"/>
                  </a:lnTo>
                  <a:lnTo>
                    <a:pt x="120641" y="205218"/>
                  </a:lnTo>
                  <a:lnTo>
                    <a:pt x="139706" y="205218"/>
                  </a:lnTo>
                  <a:lnTo>
                    <a:pt x="140957" y="203653"/>
                  </a:lnTo>
                  <a:lnTo>
                    <a:pt x="140957" y="171432"/>
                  </a:lnTo>
                  <a:lnTo>
                    <a:pt x="139706" y="170181"/>
                  </a:lnTo>
                  <a:close/>
                </a:path>
                <a:path w="477520" h="461644">
                  <a:moveTo>
                    <a:pt x="179400" y="170181"/>
                  </a:moveTo>
                  <a:lnTo>
                    <a:pt x="160334" y="170181"/>
                  </a:lnTo>
                  <a:lnTo>
                    <a:pt x="158771" y="171432"/>
                  </a:lnTo>
                  <a:lnTo>
                    <a:pt x="158771" y="203653"/>
                  </a:lnTo>
                  <a:lnTo>
                    <a:pt x="160334" y="205218"/>
                  </a:lnTo>
                  <a:lnTo>
                    <a:pt x="179400" y="205218"/>
                  </a:lnTo>
                  <a:lnTo>
                    <a:pt x="180649" y="203653"/>
                  </a:lnTo>
                  <a:lnTo>
                    <a:pt x="180649" y="171432"/>
                  </a:lnTo>
                  <a:lnTo>
                    <a:pt x="179400" y="170181"/>
                  </a:lnTo>
                  <a:close/>
                </a:path>
                <a:path w="477520" h="461644">
                  <a:moveTo>
                    <a:pt x="139706" y="232121"/>
                  </a:moveTo>
                  <a:lnTo>
                    <a:pt x="120641" y="232121"/>
                  </a:lnTo>
                  <a:lnTo>
                    <a:pt x="119079" y="233686"/>
                  </a:lnTo>
                  <a:lnTo>
                    <a:pt x="119079" y="265907"/>
                  </a:lnTo>
                  <a:lnTo>
                    <a:pt x="120641" y="267158"/>
                  </a:lnTo>
                  <a:lnTo>
                    <a:pt x="139706" y="267158"/>
                  </a:lnTo>
                  <a:lnTo>
                    <a:pt x="140957" y="265907"/>
                  </a:lnTo>
                  <a:lnTo>
                    <a:pt x="140957" y="233686"/>
                  </a:lnTo>
                  <a:lnTo>
                    <a:pt x="139706" y="232121"/>
                  </a:lnTo>
                  <a:close/>
                </a:path>
                <a:path w="477520" h="461644">
                  <a:moveTo>
                    <a:pt x="179400" y="232121"/>
                  </a:moveTo>
                  <a:lnTo>
                    <a:pt x="160334" y="232121"/>
                  </a:lnTo>
                  <a:lnTo>
                    <a:pt x="158771" y="233686"/>
                  </a:lnTo>
                  <a:lnTo>
                    <a:pt x="158771" y="265907"/>
                  </a:lnTo>
                  <a:lnTo>
                    <a:pt x="160334" y="267158"/>
                  </a:lnTo>
                  <a:lnTo>
                    <a:pt x="179400" y="267158"/>
                  </a:lnTo>
                  <a:lnTo>
                    <a:pt x="180649" y="265907"/>
                  </a:lnTo>
                  <a:lnTo>
                    <a:pt x="180649" y="233686"/>
                  </a:lnTo>
                  <a:lnTo>
                    <a:pt x="179400" y="232121"/>
                  </a:lnTo>
                  <a:close/>
                </a:path>
                <a:path w="477520" h="461644">
                  <a:moveTo>
                    <a:pt x="100013" y="232121"/>
                  </a:moveTo>
                  <a:lnTo>
                    <a:pt x="80948" y="232121"/>
                  </a:lnTo>
                  <a:lnTo>
                    <a:pt x="79385" y="233686"/>
                  </a:lnTo>
                  <a:lnTo>
                    <a:pt x="79385" y="265907"/>
                  </a:lnTo>
                  <a:lnTo>
                    <a:pt x="80948" y="267158"/>
                  </a:lnTo>
                  <a:lnTo>
                    <a:pt x="100013" y="267158"/>
                  </a:lnTo>
                  <a:lnTo>
                    <a:pt x="101263" y="265907"/>
                  </a:lnTo>
                  <a:lnTo>
                    <a:pt x="101263" y="233686"/>
                  </a:lnTo>
                  <a:lnTo>
                    <a:pt x="100013" y="232121"/>
                  </a:lnTo>
                  <a:close/>
                </a:path>
                <a:path w="477520" h="461644">
                  <a:moveTo>
                    <a:pt x="60321" y="232121"/>
                  </a:moveTo>
                  <a:lnTo>
                    <a:pt x="41255" y="232121"/>
                  </a:lnTo>
                  <a:lnTo>
                    <a:pt x="39692" y="233686"/>
                  </a:lnTo>
                  <a:lnTo>
                    <a:pt x="39692" y="265907"/>
                  </a:lnTo>
                  <a:lnTo>
                    <a:pt x="41255" y="267158"/>
                  </a:lnTo>
                  <a:lnTo>
                    <a:pt x="60321" y="267158"/>
                  </a:lnTo>
                  <a:lnTo>
                    <a:pt x="61570" y="265907"/>
                  </a:lnTo>
                  <a:lnTo>
                    <a:pt x="61570" y="233686"/>
                  </a:lnTo>
                  <a:lnTo>
                    <a:pt x="60321" y="232121"/>
                  </a:lnTo>
                  <a:close/>
                </a:path>
                <a:path w="477520" h="461644">
                  <a:moveTo>
                    <a:pt x="100013" y="170181"/>
                  </a:moveTo>
                  <a:lnTo>
                    <a:pt x="80948" y="170181"/>
                  </a:lnTo>
                  <a:lnTo>
                    <a:pt x="79385" y="171432"/>
                  </a:lnTo>
                  <a:lnTo>
                    <a:pt x="79385" y="203653"/>
                  </a:lnTo>
                  <a:lnTo>
                    <a:pt x="80948" y="205218"/>
                  </a:lnTo>
                  <a:lnTo>
                    <a:pt x="100013" y="205218"/>
                  </a:lnTo>
                  <a:lnTo>
                    <a:pt x="101263" y="203653"/>
                  </a:lnTo>
                  <a:lnTo>
                    <a:pt x="101263" y="171432"/>
                  </a:lnTo>
                  <a:lnTo>
                    <a:pt x="100013" y="170181"/>
                  </a:lnTo>
                  <a:close/>
                </a:path>
                <a:path w="477520" h="461644">
                  <a:moveTo>
                    <a:pt x="100013" y="107927"/>
                  </a:moveTo>
                  <a:lnTo>
                    <a:pt x="80948" y="107927"/>
                  </a:lnTo>
                  <a:lnTo>
                    <a:pt x="79385" y="109491"/>
                  </a:lnTo>
                  <a:lnTo>
                    <a:pt x="79385" y="141712"/>
                  </a:lnTo>
                  <a:lnTo>
                    <a:pt x="80948" y="142965"/>
                  </a:lnTo>
                  <a:lnTo>
                    <a:pt x="100013" y="142965"/>
                  </a:lnTo>
                  <a:lnTo>
                    <a:pt x="101263" y="141712"/>
                  </a:lnTo>
                  <a:lnTo>
                    <a:pt x="101263" y="109491"/>
                  </a:lnTo>
                  <a:lnTo>
                    <a:pt x="100013" y="107927"/>
                  </a:lnTo>
                  <a:close/>
                </a:path>
                <a:path w="477520" h="461644">
                  <a:moveTo>
                    <a:pt x="60321" y="170181"/>
                  </a:moveTo>
                  <a:lnTo>
                    <a:pt x="41255" y="170181"/>
                  </a:lnTo>
                  <a:lnTo>
                    <a:pt x="39692" y="171432"/>
                  </a:lnTo>
                  <a:lnTo>
                    <a:pt x="39692" y="203653"/>
                  </a:lnTo>
                  <a:lnTo>
                    <a:pt x="41255" y="205218"/>
                  </a:lnTo>
                  <a:lnTo>
                    <a:pt x="60321" y="205218"/>
                  </a:lnTo>
                  <a:lnTo>
                    <a:pt x="61570" y="203653"/>
                  </a:lnTo>
                  <a:lnTo>
                    <a:pt x="61570" y="171432"/>
                  </a:lnTo>
                  <a:lnTo>
                    <a:pt x="60321" y="170181"/>
                  </a:lnTo>
                  <a:close/>
                </a:path>
                <a:path w="477520" h="461644">
                  <a:moveTo>
                    <a:pt x="20627" y="232121"/>
                  </a:moveTo>
                  <a:lnTo>
                    <a:pt x="1562" y="232121"/>
                  </a:lnTo>
                  <a:lnTo>
                    <a:pt x="0" y="233686"/>
                  </a:lnTo>
                  <a:lnTo>
                    <a:pt x="0" y="265907"/>
                  </a:lnTo>
                  <a:lnTo>
                    <a:pt x="1562" y="267158"/>
                  </a:lnTo>
                  <a:lnTo>
                    <a:pt x="20627" y="267158"/>
                  </a:lnTo>
                  <a:lnTo>
                    <a:pt x="21878" y="265907"/>
                  </a:lnTo>
                  <a:lnTo>
                    <a:pt x="21878" y="233686"/>
                  </a:lnTo>
                  <a:lnTo>
                    <a:pt x="20627" y="232121"/>
                  </a:lnTo>
                  <a:close/>
                </a:path>
                <a:path w="477520" h="461644">
                  <a:moveTo>
                    <a:pt x="357237" y="51930"/>
                  </a:moveTo>
                  <a:lnTo>
                    <a:pt x="307855" y="51930"/>
                  </a:lnTo>
                  <a:lnTo>
                    <a:pt x="306604" y="53494"/>
                  </a:lnTo>
                  <a:lnTo>
                    <a:pt x="306604" y="85716"/>
                  </a:lnTo>
                  <a:lnTo>
                    <a:pt x="307855" y="86967"/>
                  </a:lnTo>
                  <a:lnTo>
                    <a:pt x="357237" y="86967"/>
                  </a:lnTo>
                  <a:lnTo>
                    <a:pt x="358800" y="85716"/>
                  </a:lnTo>
                  <a:lnTo>
                    <a:pt x="358800" y="53494"/>
                  </a:lnTo>
                  <a:lnTo>
                    <a:pt x="357237" y="51930"/>
                  </a:lnTo>
                  <a:close/>
                </a:path>
                <a:path w="477520" h="461644">
                  <a:moveTo>
                    <a:pt x="430060" y="51930"/>
                  </a:moveTo>
                  <a:lnTo>
                    <a:pt x="380678" y="51930"/>
                  </a:lnTo>
                  <a:lnTo>
                    <a:pt x="379427" y="53494"/>
                  </a:lnTo>
                  <a:lnTo>
                    <a:pt x="379427" y="85716"/>
                  </a:lnTo>
                  <a:lnTo>
                    <a:pt x="380678" y="86967"/>
                  </a:lnTo>
                  <a:lnTo>
                    <a:pt x="430060" y="86967"/>
                  </a:lnTo>
                  <a:lnTo>
                    <a:pt x="431309" y="85716"/>
                  </a:lnTo>
                  <a:lnTo>
                    <a:pt x="431309" y="53494"/>
                  </a:lnTo>
                  <a:lnTo>
                    <a:pt x="430060" y="51930"/>
                  </a:lnTo>
                  <a:close/>
                </a:path>
                <a:path w="477520" h="461644">
                  <a:moveTo>
                    <a:pt x="357237" y="103860"/>
                  </a:moveTo>
                  <a:lnTo>
                    <a:pt x="307855" y="103860"/>
                  </a:lnTo>
                  <a:lnTo>
                    <a:pt x="306604" y="105425"/>
                  </a:lnTo>
                  <a:lnTo>
                    <a:pt x="306604" y="137646"/>
                  </a:lnTo>
                  <a:lnTo>
                    <a:pt x="307855" y="138897"/>
                  </a:lnTo>
                  <a:lnTo>
                    <a:pt x="357237" y="138897"/>
                  </a:lnTo>
                  <a:lnTo>
                    <a:pt x="358800" y="137646"/>
                  </a:lnTo>
                  <a:lnTo>
                    <a:pt x="358800" y="105425"/>
                  </a:lnTo>
                  <a:lnTo>
                    <a:pt x="357237" y="103860"/>
                  </a:lnTo>
                  <a:close/>
                </a:path>
                <a:path w="477520" h="461644">
                  <a:moveTo>
                    <a:pt x="430060" y="103860"/>
                  </a:moveTo>
                  <a:lnTo>
                    <a:pt x="380678" y="103860"/>
                  </a:lnTo>
                  <a:lnTo>
                    <a:pt x="379427" y="105425"/>
                  </a:lnTo>
                  <a:lnTo>
                    <a:pt x="379427" y="137646"/>
                  </a:lnTo>
                  <a:lnTo>
                    <a:pt x="380678" y="138897"/>
                  </a:lnTo>
                  <a:lnTo>
                    <a:pt x="430060" y="138897"/>
                  </a:lnTo>
                  <a:lnTo>
                    <a:pt x="431309" y="137646"/>
                  </a:lnTo>
                  <a:lnTo>
                    <a:pt x="431309" y="105425"/>
                  </a:lnTo>
                  <a:lnTo>
                    <a:pt x="430060" y="103860"/>
                  </a:lnTo>
                  <a:close/>
                </a:path>
                <a:path w="477520" h="461644">
                  <a:moveTo>
                    <a:pt x="357237" y="155790"/>
                  </a:moveTo>
                  <a:lnTo>
                    <a:pt x="307855" y="155790"/>
                  </a:lnTo>
                  <a:lnTo>
                    <a:pt x="306604" y="157354"/>
                  </a:lnTo>
                  <a:lnTo>
                    <a:pt x="306604" y="189576"/>
                  </a:lnTo>
                  <a:lnTo>
                    <a:pt x="307855" y="190827"/>
                  </a:lnTo>
                  <a:lnTo>
                    <a:pt x="357237" y="190827"/>
                  </a:lnTo>
                  <a:lnTo>
                    <a:pt x="358800" y="189576"/>
                  </a:lnTo>
                  <a:lnTo>
                    <a:pt x="358800" y="157354"/>
                  </a:lnTo>
                  <a:lnTo>
                    <a:pt x="357237" y="155790"/>
                  </a:lnTo>
                  <a:close/>
                </a:path>
                <a:path w="477520" h="461644">
                  <a:moveTo>
                    <a:pt x="430060" y="155790"/>
                  </a:moveTo>
                  <a:lnTo>
                    <a:pt x="380678" y="155790"/>
                  </a:lnTo>
                  <a:lnTo>
                    <a:pt x="379427" y="157354"/>
                  </a:lnTo>
                  <a:lnTo>
                    <a:pt x="379427" y="189576"/>
                  </a:lnTo>
                  <a:lnTo>
                    <a:pt x="380678" y="190827"/>
                  </a:lnTo>
                  <a:lnTo>
                    <a:pt x="430060" y="190827"/>
                  </a:lnTo>
                  <a:lnTo>
                    <a:pt x="431309" y="189576"/>
                  </a:lnTo>
                  <a:lnTo>
                    <a:pt x="431309" y="157354"/>
                  </a:lnTo>
                  <a:lnTo>
                    <a:pt x="430060" y="155790"/>
                  </a:lnTo>
                  <a:close/>
                </a:path>
                <a:path w="477520" h="461644">
                  <a:moveTo>
                    <a:pt x="357237" y="207721"/>
                  </a:moveTo>
                  <a:lnTo>
                    <a:pt x="307855" y="207721"/>
                  </a:lnTo>
                  <a:lnTo>
                    <a:pt x="306604" y="209284"/>
                  </a:lnTo>
                  <a:lnTo>
                    <a:pt x="306604" y="241507"/>
                  </a:lnTo>
                  <a:lnTo>
                    <a:pt x="307855" y="242757"/>
                  </a:lnTo>
                  <a:lnTo>
                    <a:pt x="357237" y="242757"/>
                  </a:lnTo>
                  <a:lnTo>
                    <a:pt x="358800" y="241507"/>
                  </a:lnTo>
                  <a:lnTo>
                    <a:pt x="358800" y="209284"/>
                  </a:lnTo>
                  <a:lnTo>
                    <a:pt x="357237" y="207721"/>
                  </a:lnTo>
                  <a:close/>
                </a:path>
                <a:path w="477520" h="461644">
                  <a:moveTo>
                    <a:pt x="430060" y="207721"/>
                  </a:moveTo>
                  <a:lnTo>
                    <a:pt x="380678" y="207721"/>
                  </a:lnTo>
                  <a:lnTo>
                    <a:pt x="379427" y="209284"/>
                  </a:lnTo>
                  <a:lnTo>
                    <a:pt x="379427" y="241507"/>
                  </a:lnTo>
                  <a:lnTo>
                    <a:pt x="380678" y="242757"/>
                  </a:lnTo>
                  <a:lnTo>
                    <a:pt x="430060" y="242757"/>
                  </a:lnTo>
                  <a:lnTo>
                    <a:pt x="431309" y="241507"/>
                  </a:lnTo>
                  <a:lnTo>
                    <a:pt x="431309" y="209284"/>
                  </a:lnTo>
                  <a:lnTo>
                    <a:pt x="430060" y="207721"/>
                  </a:lnTo>
                  <a:close/>
                </a:path>
                <a:path w="477520" h="461644">
                  <a:moveTo>
                    <a:pt x="357237" y="259651"/>
                  </a:moveTo>
                  <a:lnTo>
                    <a:pt x="307855" y="259651"/>
                  </a:lnTo>
                  <a:lnTo>
                    <a:pt x="306604" y="261214"/>
                  </a:lnTo>
                  <a:lnTo>
                    <a:pt x="306604" y="274979"/>
                  </a:lnTo>
                  <a:lnTo>
                    <a:pt x="319902" y="277804"/>
                  </a:lnTo>
                  <a:lnTo>
                    <a:pt x="333054" y="281158"/>
                  </a:lnTo>
                  <a:lnTo>
                    <a:pt x="346029" y="285098"/>
                  </a:lnTo>
                  <a:lnTo>
                    <a:pt x="358800" y="289683"/>
                  </a:lnTo>
                  <a:lnTo>
                    <a:pt x="358800" y="261214"/>
                  </a:lnTo>
                  <a:lnTo>
                    <a:pt x="357237" y="259651"/>
                  </a:lnTo>
                  <a:close/>
                </a:path>
                <a:path w="477520" h="461644">
                  <a:moveTo>
                    <a:pt x="462564" y="316586"/>
                  </a:moveTo>
                  <a:lnTo>
                    <a:pt x="425997" y="316586"/>
                  </a:lnTo>
                  <a:lnTo>
                    <a:pt x="411619" y="461427"/>
                  </a:lnTo>
                  <a:lnTo>
                    <a:pt x="476942" y="461427"/>
                  </a:lnTo>
                  <a:lnTo>
                    <a:pt x="462564" y="316586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295065" y="859965"/>
              <a:ext cx="571500" cy="594995"/>
            </a:xfrm>
            <a:custGeom>
              <a:avLst/>
              <a:gdLst/>
              <a:ahLst/>
              <a:cxnLst/>
              <a:rect l="l" t="t" r="r" b="b"/>
              <a:pathLst>
                <a:path w="571500" h="594994">
                  <a:moveTo>
                    <a:pt x="568072" y="580951"/>
                  </a:moveTo>
                  <a:lnTo>
                    <a:pt x="3125" y="580951"/>
                  </a:lnTo>
                  <a:lnTo>
                    <a:pt x="0" y="584080"/>
                  </a:lnTo>
                  <a:lnTo>
                    <a:pt x="0" y="591588"/>
                  </a:lnTo>
                  <a:lnTo>
                    <a:pt x="3125" y="594716"/>
                  </a:lnTo>
                  <a:lnTo>
                    <a:pt x="568072" y="594716"/>
                  </a:lnTo>
                  <a:lnTo>
                    <a:pt x="571196" y="591588"/>
                  </a:lnTo>
                  <a:lnTo>
                    <a:pt x="571196" y="584080"/>
                  </a:lnTo>
                  <a:lnTo>
                    <a:pt x="568072" y="580951"/>
                  </a:lnTo>
                  <a:close/>
                </a:path>
                <a:path w="571500" h="594994">
                  <a:moveTo>
                    <a:pt x="289347" y="116377"/>
                  </a:moveTo>
                  <a:lnTo>
                    <a:pt x="155298" y="116377"/>
                  </a:lnTo>
                  <a:lnTo>
                    <a:pt x="152173" y="119505"/>
                  </a:lnTo>
                  <a:lnTo>
                    <a:pt x="152173" y="150478"/>
                  </a:lnTo>
                  <a:lnTo>
                    <a:pt x="34684" y="342564"/>
                  </a:lnTo>
                  <a:lnTo>
                    <a:pt x="34060" y="343503"/>
                  </a:lnTo>
                  <a:lnTo>
                    <a:pt x="33747" y="344754"/>
                  </a:lnTo>
                  <a:lnTo>
                    <a:pt x="33747" y="567187"/>
                  </a:lnTo>
                  <a:lnTo>
                    <a:pt x="47495" y="567187"/>
                  </a:lnTo>
                  <a:lnTo>
                    <a:pt x="47495" y="347882"/>
                  </a:lnTo>
                  <a:lnTo>
                    <a:pt x="164984" y="155795"/>
                  </a:lnTo>
                  <a:lnTo>
                    <a:pt x="165609" y="154857"/>
                  </a:lnTo>
                  <a:lnTo>
                    <a:pt x="165921" y="153606"/>
                  </a:lnTo>
                  <a:lnTo>
                    <a:pt x="165921" y="130143"/>
                  </a:lnTo>
                  <a:lnTo>
                    <a:pt x="292473" y="130143"/>
                  </a:lnTo>
                  <a:lnTo>
                    <a:pt x="292473" y="119505"/>
                  </a:lnTo>
                  <a:lnTo>
                    <a:pt x="289347" y="116377"/>
                  </a:lnTo>
                  <a:close/>
                </a:path>
                <a:path w="571500" h="594994">
                  <a:moveTo>
                    <a:pt x="476517" y="483031"/>
                  </a:moveTo>
                  <a:lnTo>
                    <a:pt x="165296" y="483031"/>
                  </a:lnTo>
                  <a:lnTo>
                    <a:pt x="166860" y="496796"/>
                  </a:lnTo>
                  <a:lnTo>
                    <a:pt x="475268" y="496796"/>
                  </a:lnTo>
                  <a:lnTo>
                    <a:pt x="476517" y="483031"/>
                  </a:lnTo>
                  <a:close/>
                </a:path>
                <a:path w="571500" h="594994">
                  <a:moveTo>
                    <a:pt x="215292" y="430160"/>
                  </a:moveTo>
                  <a:lnTo>
                    <a:pt x="201543" y="430160"/>
                  </a:lnTo>
                  <a:lnTo>
                    <a:pt x="201543" y="483031"/>
                  </a:lnTo>
                  <a:lnTo>
                    <a:pt x="215292" y="483031"/>
                  </a:lnTo>
                  <a:lnTo>
                    <a:pt x="215292" y="430160"/>
                  </a:lnTo>
                  <a:close/>
                </a:path>
                <a:path w="571500" h="594994">
                  <a:moveTo>
                    <a:pt x="271537" y="410138"/>
                  </a:moveTo>
                  <a:lnTo>
                    <a:pt x="257788" y="410138"/>
                  </a:lnTo>
                  <a:lnTo>
                    <a:pt x="257788" y="483031"/>
                  </a:lnTo>
                  <a:lnTo>
                    <a:pt x="271537" y="483031"/>
                  </a:lnTo>
                  <a:lnTo>
                    <a:pt x="271537" y="410138"/>
                  </a:lnTo>
                  <a:close/>
                </a:path>
                <a:path w="571500" h="594994">
                  <a:moveTo>
                    <a:pt x="327781" y="402943"/>
                  </a:moveTo>
                  <a:lnTo>
                    <a:pt x="314032" y="402943"/>
                  </a:lnTo>
                  <a:lnTo>
                    <a:pt x="314032" y="483031"/>
                  </a:lnTo>
                  <a:lnTo>
                    <a:pt x="327781" y="483031"/>
                  </a:lnTo>
                  <a:lnTo>
                    <a:pt x="327781" y="402943"/>
                  </a:lnTo>
                  <a:close/>
                </a:path>
                <a:path w="571500" h="594994">
                  <a:moveTo>
                    <a:pt x="408800" y="402943"/>
                  </a:moveTo>
                  <a:lnTo>
                    <a:pt x="327781" y="402943"/>
                  </a:lnTo>
                  <a:lnTo>
                    <a:pt x="338552" y="403407"/>
                  </a:lnTo>
                  <a:lnTo>
                    <a:pt x="349264" y="404311"/>
                  </a:lnTo>
                  <a:lnTo>
                    <a:pt x="359858" y="405626"/>
                  </a:lnTo>
                  <a:lnTo>
                    <a:pt x="370277" y="407323"/>
                  </a:lnTo>
                  <a:lnTo>
                    <a:pt x="370277" y="483031"/>
                  </a:lnTo>
                  <a:lnTo>
                    <a:pt x="384026" y="483031"/>
                  </a:lnTo>
                  <a:lnTo>
                    <a:pt x="384026" y="410138"/>
                  </a:lnTo>
                  <a:lnTo>
                    <a:pt x="427827" y="410138"/>
                  </a:lnTo>
                  <a:lnTo>
                    <a:pt x="408800" y="402943"/>
                  </a:lnTo>
                  <a:close/>
                </a:path>
                <a:path w="571500" h="594994">
                  <a:moveTo>
                    <a:pt x="427827" y="410138"/>
                  </a:moveTo>
                  <a:lnTo>
                    <a:pt x="384026" y="410138"/>
                  </a:lnTo>
                  <a:lnTo>
                    <a:pt x="394928" y="412954"/>
                  </a:lnTo>
                  <a:lnTo>
                    <a:pt x="405626" y="416239"/>
                  </a:lnTo>
                  <a:lnTo>
                    <a:pt x="416147" y="419993"/>
                  </a:lnTo>
                  <a:lnTo>
                    <a:pt x="426523" y="424216"/>
                  </a:lnTo>
                  <a:lnTo>
                    <a:pt x="426523" y="483031"/>
                  </a:lnTo>
                  <a:lnTo>
                    <a:pt x="440270" y="483031"/>
                  </a:lnTo>
                  <a:lnTo>
                    <a:pt x="440270" y="430160"/>
                  </a:lnTo>
                  <a:lnTo>
                    <a:pt x="468791" y="430160"/>
                  </a:lnTo>
                  <a:lnTo>
                    <a:pt x="459644" y="424842"/>
                  </a:lnTo>
                  <a:lnTo>
                    <a:pt x="448512" y="418976"/>
                  </a:lnTo>
                  <a:lnTo>
                    <a:pt x="437146" y="413580"/>
                  </a:lnTo>
                  <a:lnTo>
                    <a:pt x="435897" y="412954"/>
                  </a:lnTo>
                  <a:lnTo>
                    <a:pt x="435272" y="412954"/>
                  </a:lnTo>
                  <a:lnTo>
                    <a:pt x="427827" y="410138"/>
                  </a:lnTo>
                  <a:close/>
                </a:path>
                <a:path w="571500" h="594994">
                  <a:moveTo>
                    <a:pt x="320907" y="389177"/>
                  </a:moveTo>
                  <a:lnTo>
                    <a:pt x="291354" y="390692"/>
                  </a:lnTo>
                  <a:lnTo>
                    <a:pt x="262358" y="395200"/>
                  </a:lnTo>
                  <a:lnTo>
                    <a:pt x="234123" y="402640"/>
                  </a:lnTo>
                  <a:lnTo>
                    <a:pt x="206855" y="412954"/>
                  </a:lnTo>
                  <a:lnTo>
                    <a:pt x="205918" y="412954"/>
                  </a:lnTo>
                  <a:lnTo>
                    <a:pt x="193482" y="418976"/>
                  </a:lnTo>
                  <a:lnTo>
                    <a:pt x="182444" y="424842"/>
                  </a:lnTo>
                  <a:lnTo>
                    <a:pt x="171581" y="431177"/>
                  </a:lnTo>
                  <a:lnTo>
                    <a:pt x="160922" y="437982"/>
                  </a:lnTo>
                  <a:lnTo>
                    <a:pt x="162485" y="453623"/>
                  </a:lnTo>
                  <a:lnTo>
                    <a:pt x="171971" y="447098"/>
                  </a:lnTo>
                  <a:lnTo>
                    <a:pt x="181663" y="441071"/>
                  </a:lnTo>
                  <a:lnTo>
                    <a:pt x="191530" y="435454"/>
                  </a:lnTo>
                  <a:lnTo>
                    <a:pt x="201543" y="430160"/>
                  </a:lnTo>
                  <a:lnTo>
                    <a:pt x="215292" y="430160"/>
                  </a:lnTo>
                  <a:lnTo>
                    <a:pt x="215292" y="424216"/>
                  </a:lnTo>
                  <a:lnTo>
                    <a:pt x="225711" y="419993"/>
                  </a:lnTo>
                  <a:lnTo>
                    <a:pt x="236305" y="416239"/>
                  </a:lnTo>
                  <a:lnTo>
                    <a:pt x="247017" y="412954"/>
                  </a:lnTo>
                  <a:lnTo>
                    <a:pt x="257788" y="410138"/>
                  </a:lnTo>
                  <a:lnTo>
                    <a:pt x="271537" y="410138"/>
                  </a:lnTo>
                  <a:lnTo>
                    <a:pt x="271537" y="407323"/>
                  </a:lnTo>
                  <a:lnTo>
                    <a:pt x="282088" y="405626"/>
                  </a:lnTo>
                  <a:lnTo>
                    <a:pt x="292668" y="404311"/>
                  </a:lnTo>
                  <a:lnTo>
                    <a:pt x="303306" y="403407"/>
                  </a:lnTo>
                  <a:lnTo>
                    <a:pt x="314032" y="402943"/>
                  </a:lnTo>
                  <a:lnTo>
                    <a:pt x="408800" y="402943"/>
                  </a:lnTo>
                  <a:lnTo>
                    <a:pt x="407999" y="402640"/>
                  </a:lnTo>
                  <a:lnTo>
                    <a:pt x="379730" y="395200"/>
                  </a:lnTo>
                  <a:lnTo>
                    <a:pt x="350640" y="390692"/>
                  </a:lnTo>
                  <a:lnTo>
                    <a:pt x="320907" y="389177"/>
                  </a:lnTo>
                  <a:close/>
                </a:path>
                <a:path w="571500" h="594994">
                  <a:moveTo>
                    <a:pt x="468791" y="430160"/>
                  </a:moveTo>
                  <a:lnTo>
                    <a:pt x="440270" y="430160"/>
                  </a:lnTo>
                  <a:lnTo>
                    <a:pt x="450465" y="435454"/>
                  </a:lnTo>
                  <a:lnTo>
                    <a:pt x="460425" y="441071"/>
                  </a:lnTo>
                  <a:lnTo>
                    <a:pt x="470151" y="447098"/>
                  </a:lnTo>
                  <a:lnTo>
                    <a:pt x="479642" y="453623"/>
                  </a:lnTo>
                  <a:lnTo>
                    <a:pt x="481205" y="437982"/>
                  </a:lnTo>
                  <a:lnTo>
                    <a:pt x="470542" y="431177"/>
                  </a:lnTo>
                  <a:lnTo>
                    <a:pt x="468791" y="430160"/>
                  </a:lnTo>
                  <a:close/>
                </a:path>
                <a:path w="571500" h="594994">
                  <a:moveTo>
                    <a:pt x="532762" y="87909"/>
                  </a:moveTo>
                  <a:lnTo>
                    <a:pt x="519013" y="87909"/>
                  </a:lnTo>
                  <a:lnTo>
                    <a:pt x="519013" y="408574"/>
                  </a:lnTo>
                  <a:lnTo>
                    <a:pt x="532762" y="408574"/>
                  </a:lnTo>
                  <a:lnTo>
                    <a:pt x="532762" y="87909"/>
                  </a:lnTo>
                  <a:close/>
                </a:path>
                <a:path w="571500" h="594994">
                  <a:moveTo>
                    <a:pt x="292473" y="130143"/>
                  </a:moveTo>
                  <a:lnTo>
                    <a:pt x="278724" y="130143"/>
                  </a:lnTo>
                  <a:lnTo>
                    <a:pt x="278724" y="378541"/>
                  </a:lnTo>
                  <a:lnTo>
                    <a:pt x="283410" y="377602"/>
                  </a:lnTo>
                  <a:lnTo>
                    <a:pt x="287785" y="377290"/>
                  </a:lnTo>
                  <a:lnTo>
                    <a:pt x="292473" y="376664"/>
                  </a:lnTo>
                  <a:lnTo>
                    <a:pt x="292473" y="130143"/>
                  </a:lnTo>
                  <a:close/>
                </a:path>
                <a:path w="571500" h="594994">
                  <a:moveTo>
                    <a:pt x="529638" y="74143"/>
                  </a:moveTo>
                  <a:lnTo>
                    <a:pt x="349342" y="74143"/>
                  </a:lnTo>
                  <a:lnTo>
                    <a:pt x="346217" y="77271"/>
                  </a:lnTo>
                  <a:lnTo>
                    <a:pt x="346217" y="376351"/>
                  </a:lnTo>
                  <a:lnTo>
                    <a:pt x="350904" y="376976"/>
                  </a:lnTo>
                  <a:lnTo>
                    <a:pt x="355278" y="377290"/>
                  </a:lnTo>
                  <a:lnTo>
                    <a:pt x="359966" y="377915"/>
                  </a:lnTo>
                  <a:lnTo>
                    <a:pt x="359966" y="87909"/>
                  </a:lnTo>
                  <a:lnTo>
                    <a:pt x="532762" y="87909"/>
                  </a:lnTo>
                  <a:lnTo>
                    <a:pt x="532762" y="77271"/>
                  </a:lnTo>
                  <a:lnTo>
                    <a:pt x="529638" y="74143"/>
                  </a:lnTo>
                  <a:close/>
                </a:path>
                <a:path w="571500" h="594994">
                  <a:moveTo>
                    <a:pt x="510576" y="47552"/>
                  </a:moveTo>
                  <a:lnTo>
                    <a:pt x="368715" y="47552"/>
                  </a:lnTo>
                  <a:lnTo>
                    <a:pt x="365591" y="50680"/>
                  </a:lnTo>
                  <a:lnTo>
                    <a:pt x="365591" y="74143"/>
                  </a:lnTo>
                  <a:lnTo>
                    <a:pt x="379340" y="74143"/>
                  </a:lnTo>
                  <a:lnTo>
                    <a:pt x="379340" y="61316"/>
                  </a:lnTo>
                  <a:lnTo>
                    <a:pt x="513702" y="61316"/>
                  </a:lnTo>
                  <a:lnTo>
                    <a:pt x="513702" y="50680"/>
                  </a:lnTo>
                  <a:lnTo>
                    <a:pt x="510576" y="47552"/>
                  </a:lnTo>
                  <a:close/>
                </a:path>
                <a:path w="571500" h="594994">
                  <a:moveTo>
                    <a:pt x="513702" y="61316"/>
                  </a:moveTo>
                  <a:lnTo>
                    <a:pt x="499953" y="61316"/>
                  </a:lnTo>
                  <a:lnTo>
                    <a:pt x="499953" y="74143"/>
                  </a:lnTo>
                  <a:lnTo>
                    <a:pt x="513702" y="74143"/>
                  </a:lnTo>
                  <a:lnTo>
                    <a:pt x="513702" y="61316"/>
                  </a:lnTo>
                  <a:close/>
                </a:path>
                <a:path w="571500" h="594994">
                  <a:moveTo>
                    <a:pt x="443396" y="0"/>
                  </a:moveTo>
                  <a:lnTo>
                    <a:pt x="435897" y="0"/>
                  </a:lnTo>
                  <a:lnTo>
                    <a:pt x="432771" y="3128"/>
                  </a:lnTo>
                  <a:lnTo>
                    <a:pt x="432771" y="47552"/>
                  </a:lnTo>
                  <a:lnTo>
                    <a:pt x="446520" y="47552"/>
                  </a:lnTo>
                  <a:lnTo>
                    <a:pt x="446520" y="3128"/>
                  </a:lnTo>
                  <a:lnTo>
                    <a:pt x="443396" y="0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6178110" y="2335072"/>
            <a:ext cx="5423535" cy="3471545"/>
            <a:chOff x="6178110" y="2335072"/>
            <a:chExt cx="5423535" cy="3471545"/>
          </a:xfrm>
        </p:grpSpPr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8110" y="2590491"/>
              <a:ext cx="244725" cy="24472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395720" y="2666504"/>
              <a:ext cx="5205730" cy="3140075"/>
            </a:xfrm>
            <a:custGeom>
              <a:avLst/>
              <a:gdLst/>
              <a:ahLst/>
              <a:cxnLst/>
              <a:rect l="l" t="t" r="r" b="b"/>
              <a:pathLst>
                <a:path w="5205730" h="3140075">
                  <a:moveTo>
                    <a:pt x="25425" y="3094761"/>
                  </a:moveTo>
                  <a:lnTo>
                    <a:pt x="19735" y="3089071"/>
                  </a:lnTo>
                  <a:lnTo>
                    <a:pt x="5676" y="3089071"/>
                  </a:lnTo>
                  <a:lnTo>
                    <a:pt x="0" y="3094761"/>
                  </a:lnTo>
                  <a:lnTo>
                    <a:pt x="0" y="3108782"/>
                  </a:lnTo>
                  <a:lnTo>
                    <a:pt x="5676" y="3114471"/>
                  </a:lnTo>
                  <a:lnTo>
                    <a:pt x="19735" y="3114471"/>
                  </a:lnTo>
                  <a:lnTo>
                    <a:pt x="25425" y="3108782"/>
                  </a:lnTo>
                  <a:lnTo>
                    <a:pt x="25425" y="3094761"/>
                  </a:lnTo>
                  <a:close/>
                </a:path>
                <a:path w="5205730" h="3140075">
                  <a:moveTo>
                    <a:pt x="76250" y="3094761"/>
                  </a:moveTo>
                  <a:lnTo>
                    <a:pt x="70561" y="3089071"/>
                  </a:lnTo>
                  <a:lnTo>
                    <a:pt x="56502" y="3089071"/>
                  </a:lnTo>
                  <a:lnTo>
                    <a:pt x="50825" y="3094761"/>
                  </a:lnTo>
                  <a:lnTo>
                    <a:pt x="50825" y="3108782"/>
                  </a:lnTo>
                  <a:lnTo>
                    <a:pt x="56502" y="3114471"/>
                  </a:lnTo>
                  <a:lnTo>
                    <a:pt x="70561" y="3114471"/>
                  </a:lnTo>
                  <a:lnTo>
                    <a:pt x="76250" y="3108782"/>
                  </a:lnTo>
                  <a:lnTo>
                    <a:pt x="76250" y="3094761"/>
                  </a:lnTo>
                  <a:close/>
                </a:path>
                <a:path w="5205730" h="3140075">
                  <a:moveTo>
                    <a:pt x="127076" y="3094761"/>
                  </a:moveTo>
                  <a:lnTo>
                    <a:pt x="121386" y="3089071"/>
                  </a:lnTo>
                  <a:lnTo>
                    <a:pt x="107327" y="3089071"/>
                  </a:lnTo>
                  <a:lnTo>
                    <a:pt x="101650" y="3094761"/>
                  </a:lnTo>
                  <a:lnTo>
                    <a:pt x="101650" y="3108782"/>
                  </a:lnTo>
                  <a:lnTo>
                    <a:pt x="107327" y="3114471"/>
                  </a:lnTo>
                  <a:lnTo>
                    <a:pt x="121386" y="3114471"/>
                  </a:lnTo>
                  <a:lnTo>
                    <a:pt x="127076" y="3108782"/>
                  </a:lnTo>
                  <a:lnTo>
                    <a:pt x="127076" y="3094761"/>
                  </a:lnTo>
                  <a:close/>
                </a:path>
                <a:path w="5205730" h="3140075">
                  <a:moveTo>
                    <a:pt x="177888" y="3094761"/>
                  </a:moveTo>
                  <a:lnTo>
                    <a:pt x="172212" y="3089071"/>
                  </a:lnTo>
                  <a:lnTo>
                    <a:pt x="158153" y="3089071"/>
                  </a:lnTo>
                  <a:lnTo>
                    <a:pt x="152476" y="3094761"/>
                  </a:lnTo>
                  <a:lnTo>
                    <a:pt x="152476" y="3108782"/>
                  </a:lnTo>
                  <a:lnTo>
                    <a:pt x="158153" y="3114471"/>
                  </a:lnTo>
                  <a:lnTo>
                    <a:pt x="172212" y="3114471"/>
                  </a:lnTo>
                  <a:lnTo>
                    <a:pt x="177888" y="3108782"/>
                  </a:lnTo>
                  <a:lnTo>
                    <a:pt x="177888" y="3094761"/>
                  </a:lnTo>
                  <a:close/>
                </a:path>
                <a:path w="5205730" h="3140075">
                  <a:moveTo>
                    <a:pt x="228727" y="3094761"/>
                  </a:moveTo>
                  <a:lnTo>
                    <a:pt x="223037" y="3089071"/>
                  </a:lnTo>
                  <a:lnTo>
                    <a:pt x="208978" y="3089071"/>
                  </a:lnTo>
                  <a:lnTo>
                    <a:pt x="203288" y="3094761"/>
                  </a:lnTo>
                  <a:lnTo>
                    <a:pt x="203288" y="3108782"/>
                  </a:lnTo>
                  <a:lnTo>
                    <a:pt x="208978" y="3114471"/>
                  </a:lnTo>
                  <a:lnTo>
                    <a:pt x="223037" y="3114471"/>
                  </a:lnTo>
                  <a:lnTo>
                    <a:pt x="228727" y="3108782"/>
                  </a:lnTo>
                  <a:lnTo>
                    <a:pt x="228727" y="3094761"/>
                  </a:lnTo>
                  <a:close/>
                </a:path>
                <a:path w="5205730" h="3140075">
                  <a:moveTo>
                    <a:pt x="259105" y="2076284"/>
                  </a:moveTo>
                  <a:lnTo>
                    <a:pt x="253428" y="2070595"/>
                  </a:lnTo>
                  <a:lnTo>
                    <a:pt x="239369" y="2070595"/>
                  </a:lnTo>
                  <a:lnTo>
                    <a:pt x="233680" y="2076284"/>
                  </a:lnTo>
                  <a:lnTo>
                    <a:pt x="233680" y="2090305"/>
                  </a:lnTo>
                  <a:lnTo>
                    <a:pt x="239369" y="2095995"/>
                  </a:lnTo>
                  <a:lnTo>
                    <a:pt x="253428" y="2095995"/>
                  </a:lnTo>
                  <a:lnTo>
                    <a:pt x="259105" y="2090305"/>
                  </a:lnTo>
                  <a:lnTo>
                    <a:pt x="259105" y="2076284"/>
                  </a:lnTo>
                  <a:close/>
                </a:path>
                <a:path w="5205730" h="3140075">
                  <a:moveTo>
                    <a:pt x="279552" y="3094761"/>
                  </a:moveTo>
                  <a:lnTo>
                    <a:pt x="273862" y="3089071"/>
                  </a:lnTo>
                  <a:lnTo>
                    <a:pt x="259803" y="3089071"/>
                  </a:lnTo>
                  <a:lnTo>
                    <a:pt x="254127" y="3094761"/>
                  </a:lnTo>
                  <a:lnTo>
                    <a:pt x="254127" y="3108782"/>
                  </a:lnTo>
                  <a:lnTo>
                    <a:pt x="259803" y="3114471"/>
                  </a:lnTo>
                  <a:lnTo>
                    <a:pt x="273862" y="3114471"/>
                  </a:lnTo>
                  <a:lnTo>
                    <a:pt x="279552" y="3108782"/>
                  </a:lnTo>
                  <a:lnTo>
                    <a:pt x="279552" y="3094761"/>
                  </a:lnTo>
                  <a:close/>
                </a:path>
                <a:path w="5205730" h="3140075">
                  <a:moveTo>
                    <a:pt x="309930" y="2076284"/>
                  </a:moveTo>
                  <a:lnTo>
                    <a:pt x="304253" y="2070595"/>
                  </a:lnTo>
                  <a:lnTo>
                    <a:pt x="290195" y="2070595"/>
                  </a:lnTo>
                  <a:lnTo>
                    <a:pt x="284505" y="2076284"/>
                  </a:lnTo>
                  <a:lnTo>
                    <a:pt x="284505" y="2090305"/>
                  </a:lnTo>
                  <a:lnTo>
                    <a:pt x="290195" y="2095995"/>
                  </a:lnTo>
                  <a:lnTo>
                    <a:pt x="304253" y="2095995"/>
                  </a:lnTo>
                  <a:lnTo>
                    <a:pt x="309930" y="2090305"/>
                  </a:lnTo>
                  <a:lnTo>
                    <a:pt x="309930" y="2076284"/>
                  </a:lnTo>
                  <a:close/>
                </a:path>
                <a:path w="5205730" h="3140075">
                  <a:moveTo>
                    <a:pt x="330377" y="3094761"/>
                  </a:moveTo>
                  <a:lnTo>
                    <a:pt x="324688" y="3089071"/>
                  </a:lnTo>
                  <a:lnTo>
                    <a:pt x="310629" y="3089071"/>
                  </a:lnTo>
                  <a:lnTo>
                    <a:pt x="304952" y="3094761"/>
                  </a:lnTo>
                  <a:lnTo>
                    <a:pt x="304952" y="3108782"/>
                  </a:lnTo>
                  <a:lnTo>
                    <a:pt x="310629" y="3114471"/>
                  </a:lnTo>
                  <a:lnTo>
                    <a:pt x="324688" y="3114471"/>
                  </a:lnTo>
                  <a:lnTo>
                    <a:pt x="330377" y="3108782"/>
                  </a:lnTo>
                  <a:lnTo>
                    <a:pt x="330377" y="3094761"/>
                  </a:lnTo>
                  <a:close/>
                </a:path>
                <a:path w="5205730" h="3140075">
                  <a:moveTo>
                    <a:pt x="360756" y="2076284"/>
                  </a:moveTo>
                  <a:lnTo>
                    <a:pt x="355079" y="2070595"/>
                  </a:lnTo>
                  <a:lnTo>
                    <a:pt x="341020" y="2070595"/>
                  </a:lnTo>
                  <a:lnTo>
                    <a:pt x="335330" y="2076284"/>
                  </a:lnTo>
                  <a:lnTo>
                    <a:pt x="335330" y="2090305"/>
                  </a:lnTo>
                  <a:lnTo>
                    <a:pt x="341020" y="2095995"/>
                  </a:lnTo>
                  <a:lnTo>
                    <a:pt x="355079" y="2095995"/>
                  </a:lnTo>
                  <a:lnTo>
                    <a:pt x="360756" y="2090305"/>
                  </a:lnTo>
                  <a:lnTo>
                    <a:pt x="360756" y="2076284"/>
                  </a:lnTo>
                  <a:close/>
                </a:path>
                <a:path w="5205730" h="3140075">
                  <a:moveTo>
                    <a:pt x="381203" y="3094761"/>
                  </a:moveTo>
                  <a:lnTo>
                    <a:pt x="375513" y="3089071"/>
                  </a:lnTo>
                  <a:lnTo>
                    <a:pt x="361454" y="3089071"/>
                  </a:lnTo>
                  <a:lnTo>
                    <a:pt x="355777" y="3094761"/>
                  </a:lnTo>
                  <a:lnTo>
                    <a:pt x="355777" y="3108782"/>
                  </a:lnTo>
                  <a:lnTo>
                    <a:pt x="361454" y="3114471"/>
                  </a:lnTo>
                  <a:lnTo>
                    <a:pt x="375513" y="3114471"/>
                  </a:lnTo>
                  <a:lnTo>
                    <a:pt x="381203" y="3108782"/>
                  </a:lnTo>
                  <a:lnTo>
                    <a:pt x="381203" y="3094761"/>
                  </a:lnTo>
                  <a:close/>
                </a:path>
                <a:path w="5205730" h="3140075">
                  <a:moveTo>
                    <a:pt x="411581" y="2076284"/>
                  </a:moveTo>
                  <a:lnTo>
                    <a:pt x="405904" y="2070595"/>
                  </a:lnTo>
                  <a:lnTo>
                    <a:pt x="391845" y="2070595"/>
                  </a:lnTo>
                  <a:lnTo>
                    <a:pt x="386156" y="2076284"/>
                  </a:lnTo>
                  <a:lnTo>
                    <a:pt x="386156" y="2090305"/>
                  </a:lnTo>
                  <a:lnTo>
                    <a:pt x="391845" y="2095995"/>
                  </a:lnTo>
                  <a:lnTo>
                    <a:pt x="405904" y="2095995"/>
                  </a:lnTo>
                  <a:lnTo>
                    <a:pt x="411581" y="2090305"/>
                  </a:lnTo>
                  <a:lnTo>
                    <a:pt x="411581" y="2076284"/>
                  </a:lnTo>
                  <a:close/>
                </a:path>
                <a:path w="5205730" h="3140075">
                  <a:moveTo>
                    <a:pt x="432028" y="3094761"/>
                  </a:moveTo>
                  <a:lnTo>
                    <a:pt x="426339" y="3089071"/>
                  </a:lnTo>
                  <a:lnTo>
                    <a:pt x="412280" y="3089071"/>
                  </a:lnTo>
                  <a:lnTo>
                    <a:pt x="406603" y="3094761"/>
                  </a:lnTo>
                  <a:lnTo>
                    <a:pt x="406603" y="3108782"/>
                  </a:lnTo>
                  <a:lnTo>
                    <a:pt x="412280" y="3114471"/>
                  </a:lnTo>
                  <a:lnTo>
                    <a:pt x="426339" y="3114471"/>
                  </a:lnTo>
                  <a:lnTo>
                    <a:pt x="432028" y="3108782"/>
                  </a:lnTo>
                  <a:lnTo>
                    <a:pt x="432028" y="3094761"/>
                  </a:lnTo>
                  <a:close/>
                </a:path>
                <a:path w="5205730" h="3140075">
                  <a:moveTo>
                    <a:pt x="462407" y="2076284"/>
                  </a:moveTo>
                  <a:lnTo>
                    <a:pt x="456730" y="2070595"/>
                  </a:lnTo>
                  <a:lnTo>
                    <a:pt x="442671" y="2070595"/>
                  </a:lnTo>
                  <a:lnTo>
                    <a:pt x="436981" y="2076284"/>
                  </a:lnTo>
                  <a:lnTo>
                    <a:pt x="436981" y="2090305"/>
                  </a:lnTo>
                  <a:lnTo>
                    <a:pt x="442671" y="2095995"/>
                  </a:lnTo>
                  <a:lnTo>
                    <a:pt x="456730" y="2095995"/>
                  </a:lnTo>
                  <a:lnTo>
                    <a:pt x="462407" y="2090305"/>
                  </a:lnTo>
                  <a:lnTo>
                    <a:pt x="462407" y="2076284"/>
                  </a:lnTo>
                  <a:close/>
                </a:path>
                <a:path w="5205730" h="3140075">
                  <a:moveTo>
                    <a:pt x="482854" y="3094761"/>
                  </a:moveTo>
                  <a:lnTo>
                    <a:pt x="477164" y="3089071"/>
                  </a:lnTo>
                  <a:lnTo>
                    <a:pt x="463105" y="3089071"/>
                  </a:lnTo>
                  <a:lnTo>
                    <a:pt x="457428" y="3094761"/>
                  </a:lnTo>
                  <a:lnTo>
                    <a:pt x="457428" y="3108782"/>
                  </a:lnTo>
                  <a:lnTo>
                    <a:pt x="463105" y="3114471"/>
                  </a:lnTo>
                  <a:lnTo>
                    <a:pt x="477164" y="3114471"/>
                  </a:lnTo>
                  <a:lnTo>
                    <a:pt x="482854" y="3108782"/>
                  </a:lnTo>
                  <a:lnTo>
                    <a:pt x="482854" y="3094761"/>
                  </a:lnTo>
                  <a:close/>
                </a:path>
                <a:path w="5205730" h="3140075">
                  <a:moveTo>
                    <a:pt x="485051" y="1049553"/>
                  </a:moveTo>
                  <a:lnTo>
                    <a:pt x="479361" y="1043876"/>
                  </a:lnTo>
                  <a:lnTo>
                    <a:pt x="465302" y="1043876"/>
                  </a:lnTo>
                  <a:lnTo>
                    <a:pt x="459625" y="1049553"/>
                  </a:lnTo>
                  <a:lnTo>
                    <a:pt x="459625" y="1063586"/>
                  </a:lnTo>
                  <a:lnTo>
                    <a:pt x="465302" y="1069276"/>
                  </a:lnTo>
                  <a:lnTo>
                    <a:pt x="479361" y="1069276"/>
                  </a:lnTo>
                  <a:lnTo>
                    <a:pt x="485051" y="1063586"/>
                  </a:lnTo>
                  <a:lnTo>
                    <a:pt x="485051" y="1049553"/>
                  </a:lnTo>
                  <a:close/>
                </a:path>
                <a:path w="5205730" h="3140075">
                  <a:moveTo>
                    <a:pt x="513232" y="2076284"/>
                  </a:moveTo>
                  <a:lnTo>
                    <a:pt x="507555" y="2070595"/>
                  </a:lnTo>
                  <a:lnTo>
                    <a:pt x="493496" y="2070595"/>
                  </a:lnTo>
                  <a:lnTo>
                    <a:pt x="487807" y="2076284"/>
                  </a:lnTo>
                  <a:lnTo>
                    <a:pt x="487807" y="2090305"/>
                  </a:lnTo>
                  <a:lnTo>
                    <a:pt x="493496" y="2095995"/>
                  </a:lnTo>
                  <a:lnTo>
                    <a:pt x="507555" y="2095995"/>
                  </a:lnTo>
                  <a:lnTo>
                    <a:pt x="513232" y="2090305"/>
                  </a:lnTo>
                  <a:lnTo>
                    <a:pt x="513232" y="2076284"/>
                  </a:lnTo>
                  <a:close/>
                </a:path>
                <a:path w="5205730" h="3140075">
                  <a:moveTo>
                    <a:pt x="533679" y="3094761"/>
                  </a:moveTo>
                  <a:lnTo>
                    <a:pt x="527989" y="3089071"/>
                  </a:lnTo>
                  <a:lnTo>
                    <a:pt x="513930" y="3089071"/>
                  </a:lnTo>
                  <a:lnTo>
                    <a:pt x="508254" y="3094761"/>
                  </a:lnTo>
                  <a:lnTo>
                    <a:pt x="508254" y="3108782"/>
                  </a:lnTo>
                  <a:lnTo>
                    <a:pt x="513930" y="3114471"/>
                  </a:lnTo>
                  <a:lnTo>
                    <a:pt x="527989" y="3114471"/>
                  </a:lnTo>
                  <a:lnTo>
                    <a:pt x="533679" y="3108782"/>
                  </a:lnTo>
                  <a:lnTo>
                    <a:pt x="533679" y="3094761"/>
                  </a:lnTo>
                  <a:close/>
                </a:path>
                <a:path w="5205730" h="3140075">
                  <a:moveTo>
                    <a:pt x="535876" y="1049553"/>
                  </a:moveTo>
                  <a:lnTo>
                    <a:pt x="530186" y="1043876"/>
                  </a:lnTo>
                  <a:lnTo>
                    <a:pt x="516128" y="1043876"/>
                  </a:lnTo>
                  <a:lnTo>
                    <a:pt x="510451" y="1049553"/>
                  </a:lnTo>
                  <a:lnTo>
                    <a:pt x="510451" y="1063586"/>
                  </a:lnTo>
                  <a:lnTo>
                    <a:pt x="516128" y="1069276"/>
                  </a:lnTo>
                  <a:lnTo>
                    <a:pt x="530186" y="1069276"/>
                  </a:lnTo>
                  <a:lnTo>
                    <a:pt x="535876" y="1063586"/>
                  </a:lnTo>
                  <a:lnTo>
                    <a:pt x="535876" y="1049553"/>
                  </a:lnTo>
                  <a:close/>
                </a:path>
                <a:path w="5205730" h="3140075">
                  <a:moveTo>
                    <a:pt x="564057" y="2076284"/>
                  </a:moveTo>
                  <a:lnTo>
                    <a:pt x="558380" y="2070595"/>
                  </a:lnTo>
                  <a:lnTo>
                    <a:pt x="544322" y="2070595"/>
                  </a:lnTo>
                  <a:lnTo>
                    <a:pt x="538632" y="2076284"/>
                  </a:lnTo>
                  <a:lnTo>
                    <a:pt x="538632" y="2090305"/>
                  </a:lnTo>
                  <a:lnTo>
                    <a:pt x="544322" y="2095995"/>
                  </a:lnTo>
                  <a:lnTo>
                    <a:pt x="558380" y="2095995"/>
                  </a:lnTo>
                  <a:lnTo>
                    <a:pt x="564057" y="2090305"/>
                  </a:lnTo>
                  <a:lnTo>
                    <a:pt x="564057" y="2076284"/>
                  </a:lnTo>
                  <a:close/>
                </a:path>
                <a:path w="5205730" h="3140075">
                  <a:moveTo>
                    <a:pt x="584504" y="3094761"/>
                  </a:moveTo>
                  <a:lnTo>
                    <a:pt x="578815" y="3089071"/>
                  </a:lnTo>
                  <a:lnTo>
                    <a:pt x="564756" y="3089071"/>
                  </a:lnTo>
                  <a:lnTo>
                    <a:pt x="559079" y="3094761"/>
                  </a:lnTo>
                  <a:lnTo>
                    <a:pt x="559079" y="3108782"/>
                  </a:lnTo>
                  <a:lnTo>
                    <a:pt x="564756" y="3114471"/>
                  </a:lnTo>
                  <a:lnTo>
                    <a:pt x="578815" y="3114471"/>
                  </a:lnTo>
                  <a:lnTo>
                    <a:pt x="584504" y="3108782"/>
                  </a:lnTo>
                  <a:lnTo>
                    <a:pt x="584504" y="3094761"/>
                  </a:lnTo>
                  <a:close/>
                </a:path>
                <a:path w="5205730" h="3140075">
                  <a:moveTo>
                    <a:pt x="586701" y="1049553"/>
                  </a:moveTo>
                  <a:lnTo>
                    <a:pt x="581012" y="1043876"/>
                  </a:lnTo>
                  <a:lnTo>
                    <a:pt x="566953" y="1043876"/>
                  </a:lnTo>
                  <a:lnTo>
                    <a:pt x="561276" y="1049553"/>
                  </a:lnTo>
                  <a:lnTo>
                    <a:pt x="561276" y="1063586"/>
                  </a:lnTo>
                  <a:lnTo>
                    <a:pt x="566953" y="1069276"/>
                  </a:lnTo>
                  <a:lnTo>
                    <a:pt x="581012" y="1069276"/>
                  </a:lnTo>
                  <a:lnTo>
                    <a:pt x="586701" y="1063586"/>
                  </a:lnTo>
                  <a:lnTo>
                    <a:pt x="586701" y="1049553"/>
                  </a:lnTo>
                  <a:close/>
                </a:path>
                <a:path w="5205730" h="3140075">
                  <a:moveTo>
                    <a:pt x="614883" y="2076284"/>
                  </a:moveTo>
                  <a:lnTo>
                    <a:pt x="609206" y="2070595"/>
                  </a:lnTo>
                  <a:lnTo>
                    <a:pt x="595147" y="2070595"/>
                  </a:lnTo>
                  <a:lnTo>
                    <a:pt x="589457" y="2076284"/>
                  </a:lnTo>
                  <a:lnTo>
                    <a:pt x="589457" y="2090305"/>
                  </a:lnTo>
                  <a:lnTo>
                    <a:pt x="595147" y="2095995"/>
                  </a:lnTo>
                  <a:lnTo>
                    <a:pt x="609206" y="2095995"/>
                  </a:lnTo>
                  <a:lnTo>
                    <a:pt x="614883" y="2090305"/>
                  </a:lnTo>
                  <a:lnTo>
                    <a:pt x="614883" y="2076284"/>
                  </a:lnTo>
                  <a:close/>
                </a:path>
                <a:path w="5205730" h="3140075">
                  <a:moveTo>
                    <a:pt x="635330" y="3094761"/>
                  </a:moveTo>
                  <a:lnTo>
                    <a:pt x="629640" y="3089071"/>
                  </a:lnTo>
                  <a:lnTo>
                    <a:pt x="615581" y="3089071"/>
                  </a:lnTo>
                  <a:lnTo>
                    <a:pt x="609904" y="3094761"/>
                  </a:lnTo>
                  <a:lnTo>
                    <a:pt x="609904" y="3108782"/>
                  </a:lnTo>
                  <a:lnTo>
                    <a:pt x="615581" y="3114471"/>
                  </a:lnTo>
                  <a:lnTo>
                    <a:pt x="629640" y="3114471"/>
                  </a:lnTo>
                  <a:lnTo>
                    <a:pt x="635330" y="3108782"/>
                  </a:lnTo>
                  <a:lnTo>
                    <a:pt x="635330" y="3094761"/>
                  </a:lnTo>
                  <a:close/>
                </a:path>
                <a:path w="5205730" h="3140075">
                  <a:moveTo>
                    <a:pt x="637527" y="1049553"/>
                  </a:moveTo>
                  <a:lnTo>
                    <a:pt x="631837" y="1043876"/>
                  </a:lnTo>
                  <a:lnTo>
                    <a:pt x="617778" y="1043876"/>
                  </a:lnTo>
                  <a:lnTo>
                    <a:pt x="612101" y="1049553"/>
                  </a:lnTo>
                  <a:lnTo>
                    <a:pt x="612101" y="1063586"/>
                  </a:lnTo>
                  <a:lnTo>
                    <a:pt x="617778" y="1069276"/>
                  </a:lnTo>
                  <a:lnTo>
                    <a:pt x="631837" y="1069276"/>
                  </a:lnTo>
                  <a:lnTo>
                    <a:pt x="637527" y="1063586"/>
                  </a:lnTo>
                  <a:lnTo>
                    <a:pt x="637527" y="1049553"/>
                  </a:lnTo>
                  <a:close/>
                </a:path>
                <a:path w="5205730" h="3140075">
                  <a:moveTo>
                    <a:pt x="665708" y="2076284"/>
                  </a:moveTo>
                  <a:lnTo>
                    <a:pt x="660031" y="2070595"/>
                  </a:lnTo>
                  <a:lnTo>
                    <a:pt x="645972" y="2070595"/>
                  </a:lnTo>
                  <a:lnTo>
                    <a:pt x="640283" y="2076284"/>
                  </a:lnTo>
                  <a:lnTo>
                    <a:pt x="640283" y="2090305"/>
                  </a:lnTo>
                  <a:lnTo>
                    <a:pt x="645972" y="2095995"/>
                  </a:lnTo>
                  <a:lnTo>
                    <a:pt x="660031" y="2095995"/>
                  </a:lnTo>
                  <a:lnTo>
                    <a:pt x="665708" y="2090305"/>
                  </a:lnTo>
                  <a:lnTo>
                    <a:pt x="665708" y="2076284"/>
                  </a:lnTo>
                  <a:close/>
                </a:path>
                <a:path w="5205730" h="3140075">
                  <a:moveTo>
                    <a:pt x="666737" y="31089"/>
                  </a:moveTo>
                  <a:lnTo>
                    <a:pt x="661060" y="25400"/>
                  </a:lnTo>
                  <a:lnTo>
                    <a:pt x="647001" y="25400"/>
                  </a:lnTo>
                  <a:lnTo>
                    <a:pt x="641311" y="31089"/>
                  </a:lnTo>
                  <a:lnTo>
                    <a:pt x="641311" y="45110"/>
                  </a:lnTo>
                  <a:lnTo>
                    <a:pt x="647001" y="50800"/>
                  </a:lnTo>
                  <a:lnTo>
                    <a:pt x="661060" y="50800"/>
                  </a:lnTo>
                  <a:lnTo>
                    <a:pt x="666737" y="45110"/>
                  </a:lnTo>
                  <a:lnTo>
                    <a:pt x="666737" y="31089"/>
                  </a:lnTo>
                  <a:close/>
                </a:path>
                <a:path w="5205730" h="3140075">
                  <a:moveTo>
                    <a:pt x="686155" y="3094761"/>
                  </a:moveTo>
                  <a:lnTo>
                    <a:pt x="680466" y="3089071"/>
                  </a:lnTo>
                  <a:lnTo>
                    <a:pt x="666407" y="3089071"/>
                  </a:lnTo>
                  <a:lnTo>
                    <a:pt x="660730" y="3094761"/>
                  </a:lnTo>
                  <a:lnTo>
                    <a:pt x="660730" y="3108782"/>
                  </a:lnTo>
                  <a:lnTo>
                    <a:pt x="666407" y="3114471"/>
                  </a:lnTo>
                  <a:lnTo>
                    <a:pt x="680466" y="3114471"/>
                  </a:lnTo>
                  <a:lnTo>
                    <a:pt x="686155" y="3108782"/>
                  </a:lnTo>
                  <a:lnTo>
                    <a:pt x="686155" y="3094761"/>
                  </a:lnTo>
                  <a:close/>
                </a:path>
                <a:path w="5205730" h="3140075">
                  <a:moveTo>
                    <a:pt x="688352" y="1049553"/>
                  </a:moveTo>
                  <a:lnTo>
                    <a:pt x="682663" y="1043876"/>
                  </a:lnTo>
                  <a:lnTo>
                    <a:pt x="668604" y="1043876"/>
                  </a:lnTo>
                  <a:lnTo>
                    <a:pt x="662927" y="1049553"/>
                  </a:lnTo>
                  <a:lnTo>
                    <a:pt x="662927" y="1063586"/>
                  </a:lnTo>
                  <a:lnTo>
                    <a:pt x="668604" y="1069276"/>
                  </a:lnTo>
                  <a:lnTo>
                    <a:pt x="682663" y="1069276"/>
                  </a:lnTo>
                  <a:lnTo>
                    <a:pt x="688352" y="1063586"/>
                  </a:lnTo>
                  <a:lnTo>
                    <a:pt x="688352" y="1049553"/>
                  </a:lnTo>
                  <a:close/>
                </a:path>
                <a:path w="5205730" h="3140075">
                  <a:moveTo>
                    <a:pt x="716534" y="2076284"/>
                  </a:moveTo>
                  <a:lnTo>
                    <a:pt x="710857" y="2070595"/>
                  </a:lnTo>
                  <a:lnTo>
                    <a:pt x="696798" y="2070595"/>
                  </a:lnTo>
                  <a:lnTo>
                    <a:pt x="691108" y="2076284"/>
                  </a:lnTo>
                  <a:lnTo>
                    <a:pt x="691108" y="2090305"/>
                  </a:lnTo>
                  <a:lnTo>
                    <a:pt x="696798" y="2095995"/>
                  </a:lnTo>
                  <a:lnTo>
                    <a:pt x="710857" y="2095995"/>
                  </a:lnTo>
                  <a:lnTo>
                    <a:pt x="716534" y="2090305"/>
                  </a:lnTo>
                  <a:lnTo>
                    <a:pt x="716534" y="2076284"/>
                  </a:lnTo>
                  <a:close/>
                </a:path>
                <a:path w="5205730" h="3140075">
                  <a:moveTo>
                    <a:pt x="717562" y="31089"/>
                  </a:moveTo>
                  <a:lnTo>
                    <a:pt x="711885" y="25400"/>
                  </a:lnTo>
                  <a:lnTo>
                    <a:pt x="697826" y="25400"/>
                  </a:lnTo>
                  <a:lnTo>
                    <a:pt x="692137" y="31089"/>
                  </a:lnTo>
                  <a:lnTo>
                    <a:pt x="692137" y="45110"/>
                  </a:lnTo>
                  <a:lnTo>
                    <a:pt x="697826" y="50800"/>
                  </a:lnTo>
                  <a:lnTo>
                    <a:pt x="711885" y="50800"/>
                  </a:lnTo>
                  <a:lnTo>
                    <a:pt x="717562" y="45110"/>
                  </a:lnTo>
                  <a:lnTo>
                    <a:pt x="717562" y="31089"/>
                  </a:lnTo>
                  <a:close/>
                </a:path>
                <a:path w="5205730" h="3140075">
                  <a:moveTo>
                    <a:pt x="736981" y="3094761"/>
                  </a:moveTo>
                  <a:lnTo>
                    <a:pt x="731291" y="3089071"/>
                  </a:lnTo>
                  <a:lnTo>
                    <a:pt x="717232" y="3089071"/>
                  </a:lnTo>
                  <a:lnTo>
                    <a:pt x="711555" y="3094761"/>
                  </a:lnTo>
                  <a:lnTo>
                    <a:pt x="711555" y="3108782"/>
                  </a:lnTo>
                  <a:lnTo>
                    <a:pt x="717232" y="3114471"/>
                  </a:lnTo>
                  <a:lnTo>
                    <a:pt x="731291" y="3114471"/>
                  </a:lnTo>
                  <a:lnTo>
                    <a:pt x="736981" y="3108782"/>
                  </a:lnTo>
                  <a:lnTo>
                    <a:pt x="736981" y="3094761"/>
                  </a:lnTo>
                  <a:close/>
                </a:path>
                <a:path w="5205730" h="3140075">
                  <a:moveTo>
                    <a:pt x="739178" y="1049553"/>
                  </a:moveTo>
                  <a:lnTo>
                    <a:pt x="733488" y="1043876"/>
                  </a:lnTo>
                  <a:lnTo>
                    <a:pt x="719429" y="1043876"/>
                  </a:lnTo>
                  <a:lnTo>
                    <a:pt x="713752" y="1049553"/>
                  </a:lnTo>
                  <a:lnTo>
                    <a:pt x="713752" y="1063586"/>
                  </a:lnTo>
                  <a:lnTo>
                    <a:pt x="719429" y="1069276"/>
                  </a:lnTo>
                  <a:lnTo>
                    <a:pt x="733488" y="1069276"/>
                  </a:lnTo>
                  <a:lnTo>
                    <a:pt x="739178" y="1063586"/>
                  </a:lnTo>
                  <a:lnTo>
                    <a:pt x="739178" y="1049553"/>
                  </a:lnTo>
                  <a:close/>
                </a:path>
                <a:path w="5205730" h="3140075">
                  <a:moveTo>
                    <a:pt x="767359" y="2076284"/>
                  </a:moveTo>
                  <a:lnTo>
                    <a:pt x="761682" y="2070595"/>
                  </a:lnTo>
                  <a:lnTo>
                    <a:pt x="747623" y="2070595"/>
                  </a:lnTo>
                  <a:lnTo>
                    <a:pt x="741934" y="2076284"/>
                  </a:lnTo>
                  <a:lnTo>
                    <a:pt x="741934" y="2090305"/>
                  </a:lnTo>
                  <a:lnTo>
                    <a:pt x="747623" y="2095995"/>
                  </a:lnTo>
                  <a:lnTo>
                    <a:pt x="761682" y="2095995"/>
                  </a:lnTo>
                  <a:lnTo>
                    <a:pt x="767359" y="2090305"/>
                  </a:lnTo>
                  <a:lnTo>
                    <a:pt x="767359" y="2076284"/>
                  </a:lnTo>
                  <a:close/>
                </a:path>
                <a:path w="5205730" h="3140075">
                  <a:moveTo>
                    <a:pt x="768388" y="31089"/>
                  </a:moveTo>
                  <a:lnTo>
                    <a:pt x="762711" y="25400"/>
                  </a:lnTo>
                  <a:lnTo>
                    <a:pt x="748652" y="25400"/>
                  </a:lnTo>
                  <a:lnTo>
                    <a:pt x="742962" y="31089"/>
                  </a:lnTo>
                  <a:lnTo>
                    <a:pt x="742962" y="45110"/>
                  </a:lnTo>
                  <a:lnTo>
                    <a:pt x="748652" y="50800"/>
                  </a:lnTo>
                  <a:lnTo>
                    <a:pt x="762711" y="50800"/>
                  </a:lnTo>
                  <a:lnTo>
                    <a:pt x="768388" y="45110"/>
                  </a:lnTo>
                  <a:lnTo>
                    <a:pt x="768388" y="31089"/>
                  </a:lnTo>
                  <a:close/>
                </a:path>
                <a:path w="5205730" h="3140075">
                  <a:moveTo>
                    <a:pt x="787806" y="3094761"/>
                  </a:moveTo>
                  <a:lnTo>
                    <a:pt x="782116" y="3089071"/>
                  </a:lnTo>
                  <a:lnTo>
                    <a:pt x="768057" y="3089071"/>
                  </a:lnTo>
                  <a:lnTo>
                    <a:pt x="762381" y="3094761"/>
                  </a:lnTo>
                  <a:lnTo>
                    <a:pt x="762381" y="3108782"/>
                  </a:lnTo>
                  <a:lnTo>
                    <a:pt x="768057" y="3114471"/>
                  </a:lnTo>
                  <a:lnTo>
                    <a:pt x="782116" y="3114471"/>
                  </a:lnTo>
                  <a:lnTo>
                    <a:pt x="787806" y="3108782"/>
                  </a:lnTo>
                  <a:lnTo>
                    <a:pt x="787806" y="3094761"/>
                  </a:lnTo>
                  <a:close/>
                </a:path>
                <a:path w="5205730" h="3140075">
                  <a:moveTo>
                    <a:pt x="790003" y="1049553"/>
                  </a:moveTo>
                  <a:lnTo>
                    <a:pt x="784313" y="1043876"/>
                  </a:lnTo>
                  <a:lnTo>
                    <a:pt x="770255" y="1043876"/>
                  </a:lnTo>
                  <a:lnTo>
                    <a:pt x="764578" y="1049553"/>
                  </a:lnTo>
                  <a:lnTo>
                    <a:pt x="764578" y="1063586"/>
                  </a:lnTo>
                  <a:lnTo>
                    <a:pt x="770255" y="1069276"/>
                  </a:lnTo>
                  <a:lnTo>
                    <a:pt x="784313" y="1069276"/>
                  </a:lnTo>
                  <a:lnTo>
                    <a:pt x="790003" y="1063586"/>
                  </a:lnTo>
                  <a:lnTo>
                    <a:pt x="790003" y="1049553"/>
                  </a:lnTo>
                  <a:close/>
                </a:path>
                <a:path w="5205730" h="3140075">
                  <a:moveTo>
                    <a:pt x="818184" y="2076284"/>
                  </a:moveTo>
                  <a:lnTo>
                    <a:pt x="812507" y="2070595"/>
                  </a:lnTo>
                  <a:lnTo>
                    <a:pt x="798449" y="2070595"/>
                  </a:lnTo>
                  <a:lnTo>
                    <a:pt x="792759" y="2076284"/>
                  </a:lnTo>
                  <a:lnTo>
                    <a:pt x="792759" y="2090305"/>
                  </a:lnTo>
                  <a:lnTo>
                    <a:pt x="798449" y="2095995"/>
                  </a:lnTo>
                  <a:lnTo>
                    <a:pt x="812507" y="2095995"/>
                  </a:lnTo>
                  <a:lnTo>
                    <a:pt x="818184" y="2090305"/>
                  </a:lnTo>
                  <a:lnTo>
                    <a:pt x="818184" y="2076284"/>
                  </a:lnTo>
                  <a:close/>
                </a:path>
                <a:path w="5205730" h="3140075">
                  <a:moveTo>
                    <a:pt x="819213" y="31089"/>
                  </a:moveTo>
                  <a:lnTo>
                    <a:pt x="813536" y="25400"/>
                  </a:lnTo>
                  <a:lnTo>
                    <a:pt x="799477" y="25400"/>
                  </a:lnTo>
                  <a:lnTo>
                    <a:pt x="793788" y="31089"/>
                  </a:lnTo>
                  <a:lnTo>
                    <a:pt x="793788" y="45110"/>
                  </a:lnTo>
                  <a:lnTo>
                    <a:pt x="799477" y="50800"/>
                  </a:lnTo>
                  <a:lnTo>
                    <a:pt x="813536" y="50800"/>
                  </a:lnTo>
                  <a:lnTo>
                    <a:pt x="819213" y="45110"/>
                  </a:lnTo>
                  <a:lnTo>
                    <a:pt x="819213" y="31089"/>
                  </a:lnTo>
                  <a:close/>
                </a:path>
                <a:path w="5205730" h="3140075">
                  <a:moveTo>
                    <a:pt x="838631" y="3094761"/>
                  </a:moveTo>
                  <a:lnTo>
                    <a:pt x="832942" y="3089071"/>
                  </a:lnTo>
                  <a:lnTo>
                    <a:pt x="818883" y="3089071"/>
                  </a:lnTo>
                  <a:lnTo>
                    <a:pt x="813206" y="3094761"/>
                  </a:lnTo>
                  <a:lnTo>
                    <a:pt x="813206" y="3108782"/>
                  </a:lnTo>
                  <a:lnTo>
                    <a:pt x="818883" y="3114471"/>
                  </a:lnTo>
                  <a:lnTo>
                    <a:pt x="832942" y="3114471"/>
                  </a:lnTo>
                  <a:lnTo>
                    <a:pt x="838631" y="3108782"/>
                  </a:lnTo>
                  <a:lnTo>
                    <a:pt x="838631" y="3094761"/>
                  </a:lnTo>
                  <a:close/>
                </a:path>
                <a:path w="5205730" h="3140075">
                  <a:moveTo>
                    <a:pt x="840828" y="1049553"/>
                  </a:moveTo>
                  <a:lnTo>
                    <a:pt x="835139" y="1043876"/>
                  </a:lnTo>
                  <a:lnTo>
                    <a:pt x="821080" y="1043876"/>
                  </a:lnTo>
                  <a:lnTo>
                    <a:pt x="815403" y="1049553"/>
                  </a:lnTo>
                  <a:lnTo>
                    <a:pt x="815403" y="1063586"/>
                  </a:lnTo>
                  <a:lnTo>
                    <a:pt x="821080" y="1069276"/>
                  </a:lnTo>
                  <a:lnTo>
                    <a:pt x="835139" y="1069276"/>
                  </a:lnTo>
                  <a:lnTo>
                    <a:pt x="840828" y="1063586"/>
                  </a:lnTo>
                  <a:lnTo>
                    <a:pt x="840828" y="1049553"/>
                  </a:lnTo>
                  <a:close/>
                </a:path>
                <a:path w="5205730" h="3140075">
                  <a:moveTo>
                    <a:pt x="869010" y="2076284"/>
                  </a:moveTo>
                  <a:lnTo>
                    <a:pt x="863333" y="2070595"/>
                  </a:lnTo>
                  <a:lnTo>
                    <a:pt x="849274" y="2070595"/>
                  </a:lnTo>
                  <a:lnTo>
                    <a:pt x="843584" y="2076284"/>
                  </a:lnTo>
                  <a:lnTo>
                    <a:pt x="843584" y="2090318"/>
                  </a:lnTo>
                  <a:lnTo>
                    <a:pt x="849274" y="2095995"/>
                  </a:lnTo>
                  <a:lnTo>
                    <a:pt x="863333" y="2095995"/>
                  </a:lnTo>
                  <a:lnTo>
                    <a:pt x="869010" y="2090318"/>
                  </a:lnTo>
                  <a:lnTo>
                    <a:pt x="869010" y="2076284"/>
                  </a:lnTo>
                  <a:close/>
                </a:path>
                <a:path w="5205730" h="3140075">
                  <a:moveTo>
                    <a:pt x="870038" y="31089"/>
                  </a:moveTo>
                  <a:lnTo>
                    <a:pt x="864362" y="25400"/>
                  </a:lnTo>
                  <a:lnTo>
                    <a:pt x="850303" y="25400"/>
                  </a:lnTo>
                  <a:lnTo>
                    <a:pt x="844613" y="31089"/>
                  </a:lnTo>
                  <a:lnTo>
                    <a:pt x="844613" y="45110"/>
                  </a:lnTo>
                  <a:lnTo>
                    <a:pt x="850303" y="50800"/>
                  </a:lnTo>
                  <a:lnTo>
                    <a:pt x="864362" y="50800"/>
                  </a:lnTo>
                  <a:lnTo>
                    <a:pt x="870038" y="45110"/>
                  </a:lnTo>
                  <a:lnTo>
                    <a:pt x="870038" y="31089"/>
                  </a:lnTo>
                  <a:close/>
                </a:path>
                <a:path w="5205730" h="3140075">
                  <a:moveTo>
                    <a:pt x="889457" y="3094761"/>
                  </a:moveTo>
                  <a:lnTo>
                    <a:pt x="883767" y="3089071"/>
                  </a:lnTo>
                  <a:lnTo>
                    <a:pt x="869708" y="3089071"/>
                  </a:lnTo>
                  <a:lnTo>
                    <a:pt x="864031" y="3094761"/>
                  </a:lnTo>
                  <a:lnTo>
                    <a:pt x="864031" y="3108782"/>
                  </a:lnTo>
                  <a:lnTo>
                    <a:pt x="869708" y="3114471"/>
                  </a:lnTo>
                  <a:lnTo>
                    <a:pt x="883767" y="3114471"/>
                  </a:lnTo>
                  <a:lnTo>
                    <a:pt x="889457" y="3108782"/>
                  </a:lnTo>
                  <a:lnTo>
                    <a:pt x="889457" y="3094761"/>
                  </a:lnTo>
                  <a:close/>
                </a:path>
                <a:path w="5205730" h="3140075">
                  <a:moveTo>
                    <a:pt x="891654" y="1049553"/>
                  </a:moveTo>
                  <a:lnTo>
                    <a:pt x="885964" y="1043876"/>
                  </a:lnTo>
                  <a:lnTo>
                    <a:pt x="871905" y="1043876"/>
                  </a:lnTo>
                  <a:lnTo>
                    <a:pt x="866228" y="1049553"/>
                  </a:lnTo>
                  <a:lnTo>
                    <a:pt x="866228" y="1063586"/>
                  </a:lnTo>
                  <a:lnTo>
                    <a:pt x="871905" y="1069276"/>
                  </a:lnTo>
                  <a:lnTo>
                    <a:pt x="885964" y="1069276"/>
                  </a:lnTo>
                  <a:lnTo>
                    <a:pt x="891654" y="1063586"/>
                  </a:lnTo>
                  <a:lnTo>
                    <a:pt x="891654" y="1049553"/>
                  </a:lnTo>
                  <a:close/>
                </a:path>
                <a:path w="5205730" h="3140075">
                  <a:moveTo>
                    <a:pt x="919835" y="2076284"/>
                  </a:moveTo>
                  <a:lnTo>
                    <a:pt x="914158" y="2070595"/>
                  </a:lnTo>
                  <a:lnTo>
                    <a:pt x="900099" y="2070595"/>
                  </a:lnTo>
                  <a:lnTo>
                    <a:pt x="894410" y="2076284"/>
                  </a:lnTo>
                  <a:lnTo>
                    <a:pt x="894410" y="2090318"/>
                  </a:lnTo>
                  <a:lnTo>
                    <a:pt x="900099" y="2095995"/>
                  </a:lnTo>
                  <a:lnTo>
                    <a:pt x="914158" y="2095995"/>
                  </a:lnTo>
                  <a:lnTo>
                    <a:pt x="919835" y="2090318"/>
                  </a:lnTo>
                  <a:lnTo>
                    <a:pt x="919835" y="2076284"/>
                  </a:lnTo>
                  <a:close/>
                </a:path>
                <a:path w="5205730" h="3140075">
                  <a:moveTo>
                    <a:pt x="920864" y="31089"/>
                  </a:moveTo>
                  <a:lnTo>
                    <a:pt x="915187" y="25400"/>
                  </a:lnTo>
                  <a:lnTo>
                    <a:pt x="901128" y="25400"/>
                  </a:lnTo>
                  <a:lnTo>
                    <a:pt x="895438" y="31089"/>
                  </a:lnTo>
                  <a:lnTo>
                    <a:pt x="895438" y="45110"/>
                  </a:lnTo>
                  <a:lnTo>
                    <a:pt x="901128" y="50800"/>
                  </a:lnTo>
                  <a:lnTo>
                    <a:pt x="915187" y="50800"/>
                  </a:lnTo>
                  <a:lnTo>
                    <a:pt x="920864" y="45110"/>
                  </a:lnTo>
                  <a:lnTo>
                    <a:pt x="920864" y="31089"/>
                  </a:lnTo>
                  <a:close/>
                </a:path>
                <a:path w="5205730" h="3140075">
                  <a:moveTo>
                    <a:pt x="940282" y="3094761"/>
                  </a:moveTo>
                  <a:lnTo>
                    <a:pt x="934593" y="3089071"/>
                  </a:lnTo>
                  <a:lnTo>
                    <a:pt x="920534" y="3089071"/>
                  </a:lnTo>
                  <a:lnTo>
                    <a:pt x="914857" y="3094761"/>
                  </a:lnTo>
                  <a:lnTo>
                    <a:pt x="914857" y="3108782"/>
                  </a:lnTo>
                  <a:lnTo>
                    <a:pt x="920534" y="3114471"/>
                  </a:lnTo>
                  <a:lnTo>
                    <a:pt x="934593" y="3114471"/>
                  </a:lnTo>
                  <a:lnTo>
                    <a:pt x="940282" y="3108782"/>
                  </a:lnTo>
                  <a:lnTo>
                    <a:pt x="940282" y="3094761"/>
                  </a:lnTo>
                  <a:close/>
                </a:path>
                <a:path w="5205730" h="3140075">
                  <a:moveTo>
                    <a:pt x="942479" y="1049553"/>
                  </a:moveTo>
                  <a:lnTo>
                    <a:pt x="936790" y="1043876"/>
                  </a:lnTo>
                  <a:lnTo>
                    <a:pt x="922731" y="1043876"/>
                  </a:lnTo>
                  <a:lnTo>
                    <a:pt x="917054" y="1049553"/>
                  </a:lnTo>
                  <a:lnTo>
                    <a:pt x="917054" y="1063586"/>
                  </a:lnTo>
                  <a:lnTo>
                    <a:pt x="922731" y="1069276"/>
                  </a:lnTo>
                  <a:lnTo>
                    <a:pt x="936790" y="1069276"/>
                  </a:lnTo>
                  <a:lnTo>
                    <a:pt x="942479" y="1063586"/>
                  </a:lnTo>
                  <a:lnTo>
                    <a:pt x="942479" y="1049553"/>
                  </a:lnTo>
                  <a:close/>
                </a:path>
                <a:path w="5205730" h="3140075">
                  <a:moveTo>
                    <a:pt x="970661" y="2076284"/>
                  </a:moveTo>
                  <a:lnTo>
                    <a:pt x="964984" y="2070595"/>
                  </a:lnTo>
                  <a:lnTo>
                    <a:pt x="950925" y="2070595"/>
                  </a:lnTo>
                  <a:lnTo>
                    <a:pt x="945235" y="2076284"/>
                  </a:lnTo>
                  <a:lnTo>
                    <a:pt x="945235" y="2090318"/>
                  </a:lnTo>
                  <a:lnTo>
                    <a:pt x="950925" y="2095995"/>
                  </a:lnTo>
                  <a:lnTo>
                    <a:pt x="964984" y="2095995"/>
                  </a:lnTo>
                  <a:lnTo>
                    <a:pt x="970661" y="2090318"/>
                  </a:lnTo>
                  <a:lnTo>
                    <a:pt x="970661" y="2076284"/>
                  </a:lnTo>
                  <a:close/>
                </a:path>
                <a:path w="5205730" h="3140075">
                  <a:moveTo>
                    <a:pt x="971689" y="31089"/>
                  </a:moveTo>
                  <a:lnTo>
                    <a:pt x="966012" y="25400"/>
                  </a:lnTo>
                  <a:lnTo>
                    <a:pt x="951953" y="25400"/>
                  </a:lnTo>
                  <a:lnTo>
                    <a:pt x="946264" y="31089"/>
                  </a:lnTo>
                  <a:lnTo>
                    <a:pt x="946264" y="45110"/>
                  </a:lnTo>
                  <a:lnTo>
                    <a:pt x="951953" y="50800"/>
                  </a:lnTo>
                  <a:lnTo>
                    <a:pt x="966012" y="50800"/>
                  </a:lnTo>
                  <a:lnTo>
                    <a:pt x="971689" y="45110"/>
                  </a:lnTo>
                  <a:lnTo>
                    <a:pt x="971689" y="31089"/>
                  </a:lnTo>
                  <a:close/>
                </a:path>
                <a:path w="5205730" h="3140075">
                  <a:moveTo>
                    <a:pt x="991108" y="3094761"/>
                  </a:moveTo>
                  <a:lnTo>
                    <a:pt x="985418" y="3089071"/>
                  </a:lnTo>
                  <a:lnTo>
                    <a:pt x="971359" y="3089071"/>
                  </a:lnTo>
                  <a:lnTo>
                    <a:pt x="965682" y="3094761"/>
                  </a:lnTo>
                  <a:lnTo>
                    <a:pt x="965682" y="3108782"/>
                  </a:lnTo>
                  <a:lnTo>
                    <a:pt x="971359" y="3114471"/>
                  </a:lnTo>
                  <a:lnTo>
                    <a:pt x="985418" y="3114471"/>
                  </a:lnTo>
                  <a:lnTo>
                    <a:pt x="991108" y="3108782"/>
                  </a:lnTo>
                  <a:lnTo>
                    <a:pt x="991108" y="3094761"/>
                  </a:lnTo>
                  <a:close/>
                </a:path>
                <a:path w="5205730" h="3140075">
                  <a:moveTo>
                    <a:pt x="993305" y="1049553"/>
                  </a:moveTo>
                  <a:lnTo>
                    <a:pt x="987615" y="1043876"/>
                  </a:lnTo>
                  <a:lnTo>
                    <a:pt x="973556" y="1043876"/>
                  </a:lnTo>
                  <a:lnTo>
                    <a:pt x="967879" y="1049553"/>
                  </a:lnTo>
                  <a:lnTo>
                    <a:pt x="967879" y="1063586"/>
                  </a:lnTo>
                  <a:lnTo>
                    <a:pt x="973556" y="1069276"/>
                  </a:lnTo>
                  <a:lnTo>
                    <a:pt x="987615" y="1069276"/>
                  </a:lnTo>
                  <a:lnTo>
                    <a:pt x="993305" y="1063586"/>
                  </a:lnTo>
                  <a:lnTo>
                    <a:pt x="993305" y="1049553"/>
                  </a:lnTo>
                  <a:close/>
                </a:path>
                <a:path w="5205730" h="3140075">
                  <a:moveTo>
                    <a:pt x="1021486" y="2076284"/>
                  </a:moveTo>
                  <a:lnTo>
                    <a:pt x="1015809" y="2070595"/>
                  </a:lnTo>
                  <a:lnTo>
                    <a:pt x="1001750" y="2070595"/>
                  </a:lnTo>
                  <a:lnTo>
                    <a:pt x="996061" y="2076284"/>
                  </a:lnTo>
                  <a:lnTo>
                    <a:pt x="996061" y="2090318"/>
                  </a:lnTo>
                  <a:lnTo>
                    <a:pt x="1001750" y="2095995"/>
                  </a:lnTo>
                  <a:lnTo>
                    <a:pt x="1015809" y="2095995"/>
                  </a:lnTo>
                  <a:lnTo>
                    <a:pt x="1021486" y="2090318"/>
                  </a:lnTo>
                  <a:lnTo>
                    <a:pt x="1021486" y="2076284"/>
                  </a:lnTo>
                  <a:close/>
                </a:path>
                <a:path w="5205730" h="3140075">
                  <a:moveTo>
                    <a:pt x="1022515" y="31089"/>
                  </a:moveTo>
                  <a:lnTo>
                    <a:pt x="1016838" y="25400"/>
                  </a:lnTo>
                  <a:lnTo>
                    <a:pt x="1002779" y="25400"/>
                  </a:lnTo>
                  <a:lnTo>
                    <a:pt x="997089" y="31089"/>
                  </a:lnTo>
                  <a:lnTo>
                    <a:pt x="997089" y="45110"/>
                  </a:lnTo>
                  <a:lnTo>
                    <a:pt x="1002779" y="50800"/>
                  </a:lnTo>
                  <a:lnTo>
                    <a:pt x="1016838" y="50800"/>
                  </a:lnTo>
                  <a:lnTo>
                    <a:pt x="1022515" y="45110"/>
                  </a:lnTo>
                  <a:lnTo>
                    <a:pt x="1022515" y="31089"/>
                  </a:lnTo>
                  <a:close/>
                </a:path>
                <a:path w="5205730" h="3140075">
                  <a:moveTo>
                    <a:pt x="1041933" y="3094761"/>
                  </a:moveTo>
                  <a:lnTo>
                    <a:pt x="1036243" y="3089071"/>
                  </a:lnTo>
                  <a:lnTo>
                    <a:pt x="1022184" y="3089071"/>
                  </a:lnTo>
                  <a:lnTo>
                    <a:pt x="1016508" y="3094761"/>
                  </a:lnTo>
                  <a:lnTo>
                    <a:pt x="1016508" y="3108782"/>
                  </a:lnTo>
                  <a:lnTo>
                    <a:pt x="1022184" y="3114471"/>
                  </a:lnTo>
                  <a:lnTo>
                    <a:pt x="1036243" y="3114471"/>
                  </a:lnTo>
                  <a:lnTo>
                    <a:pt x="1041933" y="3108782"/>
                  </a:lnTo>
                  <a:lnTo>
                    <a:pt x="1041933" y="3094761"/>
                  </a:lnTo>
                  <a:close/>
                </a:path>
                <a:path w="5205730" h="3140075">
                  <a:moveTo>
                    <a:pt x="1044130" y="1049553"/>
                  </a:moveTo>
                  <a:lnTo>
                    <a:pt x="1038440" y="1043876"/>
                  </a:lnTo>
                  <a:lnTo>
                    <a:pt x="1024382" y="1043876"/>
                  </a:lnTo>
                  <a:lnTo>
                    <a:pt x="1018705" y="1049553"/>
                  </a:lnTo>
                  <a:lnTo>
                    <a:pt x="1018705" y="1063586"/>
                  </a:lnTo>
                  <a:lnTo>
                    <a:pt x="1024382" y="1069276"/>
                  </a:lnTo>
                  <a:lnTo>
                    <a:pt x="1038440" y="1069276"/>
                  </a:lnTo>
                  <a:lnTo>
                    <a:pt x="1044130" y="1063586"/>
                  </a:lnTo>
                  <a:lnTo>
                    <a:pt x="1044130" y="1049553"/>
                  </a:lnTo>
                  <a:close/>
                </a:path>
                <a:path w="5205730" h="3140075">
                  <a:moveTo>
                    <a:pt x="1072311" y="2076284"/>
                  </a:moveTo>
                  <a:lnTo>
                    <a:pt x="1066634" y="2070595"/>
                  </a:lnTo>
                  <a:lnTo>
                    <a:pt x="1052576" y="2070595"/>
                  </a:lnTo>
                  <a:lnTo>
                    <a:pt x="1046886" y="2076284"/>
                  </a:lnTo>
                  <a:lnTo>
                    <a:pt x="1046886" y="2090318"/>
                  </a:lnTo>
                  <a:lnTo>
                    <a:pt x="1052576" y="2095995"/>
                  </a:lnTo>
                  <a:lnTo>
                    <a:pt x="1066634" y="2095995"/>
                  </a:lnTo>
                  <a:lnTo>
                    <a:pt x="1072311" y="2090318"/>
                  </a:lnTo>
                  <a:lnTo>
                    <a:pt x="1072311" y="2076284"/>
                  </a:lnTo>
                  <a:close/>
                </a:path>
                <a:path w="5205730" h="3140075">
                  <a:moveTo>
                    <a:pt x="1073340" y="31089"/>
                  </a:moveTo>
                  <a:lnTo>
                    <a:pt x="1067663" y="25400"/>
                  </a:lnTo>
                  <a:lnTo>
                    <a:pt x="1053604" y="25400"/>
                  </a:lnTo>
                  <a:lnTo>
                    <a:pt x="1047915" y="31089"/>
                  </a:lnTo>
                  <a:lnTo>
                    <a:pt x="1047915" y="45110"/>
                  </a:lnTo>
                  <a:lnTo>
                    <a:pt x="1053604" y="50800"/>
                  </a:lnTo>
                  <a:lnTo>
                    <a:pt x="1067663" y="50800"/>
                  </a:lnTo>
                  <a:lnTo>
                    <a:pt x="1073340" y="45110"/>
                  </a:lnTo>
                  <a:lnTo>
                    <a:pt x="1073340" y="31089"/>
                  </a:lnTo>
                  <a:close/>
                </a:path>
                <a:path w="5205730" h="3140075">
                  <a:moveTo>
                    <a:pt x="1092758" y="3094761"/>
                  </a:moveTo>
                  <a:lnTo>
                    <a:pt x="1087069" y="3089071"/>
                  </a:lnTo>
                  <a:lnTo>
                    <a:pt x="1073010" y="3089071"/>
                  </a:lnTo>
                  <a:lnTo>
                    <a:pt x="1067333" y="3094761"/>
                  </a:lnTo>
                  <a:lnTo>
                    <a:pt x="1067333" y="3108782"/>
                  </a:lnTo>
                  <a:lnTo>
                    <a:pt x="1073010" y="3114471"/>
                  </a:lnTo>
                  <a:lnTo>
                    <a:pt x="1087069" y="3114471"/>
                  </a:lnTo>
                  <a:lnTo>
                    <a:pt x="1092758" y="3108782"/>
                  </a:lnTo>
                  <a:lnTo>
                    <a:pt x="1092758" y="3094761"/>
                  </a:lnTo>
                  <a:close/>
                </a:path>
                <a:path w="5205730" h="3140075">
                  <a:moveTo>
                    <a:pt x="1094955" y="1049553"/>
                  </a:moveTo>
                  <a:lnTo>
                    <a:pt x="1089266" y="1043876"/>
                  </a:lnTo>
                  <a:lnTo>
                    <a:pt x="1075207" y="1043876"/>
                  </a:lnTo>
                  <a:lnTo>
                    <a:pt x="1069530" y="1049553"/>
                  </a:lnTo>
                  <a:lnTo>
                    <a:pt x="1069530" y="1063586"/>
                  </a:lnTo>
                  <a:lnTo>
                    <a:pt x="1075207" y="1069276"/>
                  </a:lnTo>
                  <a:lnTo>
                    <a:pt x="1089266" y="1069276"/>
                  </a:lnTo>
                  <a:lnTo>
                    <a:pt x="1094955" y="1063586"/>
                  </a:lnTo>
                  <a:lnTo>
                    <a:pt x="1094955" y="1049553"/>
                  </a:lnTo>
                  <a:close/>
                </a:path>
                <a:path w="5205730" h="3140075">
                  <a:moveTo>
                    <a:pt x="1123137" y="2076284"/>
                  </a:moveTo>
                  <a:lnTo>
                    <a:pt x="1117460" y="2070595"/>
                  </a:lnTo>
                  <a:lnTo>
                    <a:pt x="1103401" y="2070595"/>
                  </a:lnTo>
                  <a:lnTo>
                    <a:pt x="1097711" y="2076284"/>
                  </a:lnTo>
                  <a:lnTo>
                    <a:pt x="1097711" y="2090318"/>
                  </a:lnTo>
                  <a:lnTo>
                    <a:pt x="1103401" y="2095995"/>
                  </a:lnTo>
                  <a:lnTo>
                    <a:pt x="1117460" y="2095995"/>
                  </a:lnTo>
                  <a:lnTo>
                    <a:pt x="1123137" y="2090318"/>
                  </a:lnTo>
                  <a:lnTo>
                    <a:pt x="1123137" y="2076284"/>
                  </a:lnTo>
                  <a:close/>
                </a:path>
                <a:path w="5205730" h="3140075">
                  <a:moveTo>
                    <a:pt x="1124165" y="31089"/>
                  </a:moveTo>
                  <a:lnTo>
                    <a:pt x="1118489" y="25400"/>
                  </a:lnTo>
                  <a:lnTo>
                    <a:pt x="1104430" y="25400"/>
                  </a:lnTo>
                  <a:lnTo>
                    <a:pt x="1098740" y="31089"/>
                  </a:lnTo>
                  <a:lnTo>
                    <a:pt x="1098740" y="45110"/>
                  </a:lnTo>
                  <a:lnTo>
                    <a:pt x="1104430" y="50800"/>
                  </a:lnTo>
                  <a:lnTo>
                    <a:pt x="1118489" y="50800"/>
                  </a:lnTo>
                  <a:lnTo>
                    <a:pt x="1124165" y="45110"/>
                  </a:lnTo>
                  <a:lnTo>
                    <a:pt x="1124165" y="31089"/>
                  </a:lnTo>
                  <a:close/>
                </a:path>
                <a:path w="5205730" h="3140075">
                  <a:moveTo>
                    <a:pt x="1143584" y="3094761"/>
                  </a:moveTo>
                  <a:lnTo>
                    <a:pt x="1137894" y="3089071"/>
                  </a:lnTo>
                  <a:lnTo>
                    <a:pt x="1123835" y="3089071"/>
                  </a:lnTo>
                  <a:lnTo>
                    <a:pt x="1118158" y="3094761"/>
                  </a:lnTo>
                  <a:lnTo>
                    <a:pt x="1118158" y="3108782"/>
                  </a:lnTo>
                  <a:lnTo>
                    <a:pt x="1123835" y="3114471"/>
                  </a:lnTo>
                  <a:lnTo>
                    <a:pt x="1137894" y="3114471"/>
                  </a:lnTo>
                  <a:lnTo>
                    <a:pt x="1143584" y="3108782"/>
                  </a:lnTo>
                  <a:lnTo>
                    <a:pt x="1143584" y="3094761"/>
                  </a:lnTo>
                  <a:close/>
                </a:path>
                <a:path w="5205730" h="3140075">
                  <a:moveTo>
                    <a:pt x="1145781" y="1049553"/>
                  </a:moveTo>
                  <a:lnTo>
                    <a:pt x="1140091" y="1043876"/>
                  </a:lnTo>
                  <a:lnTo>
                    <a:pt x="1126032" y="1043876"/>
                  </a:lnTo>
                  <a:lnTo>
                    <a:pt x="1120355" y="1049553"/>
                  </a:lnTo>
                  <a:lnTo>
                    <a:pt x="1120355" y="1063586"/>
                  </a:lnTo>
                  <a:lnTo>
                    <a:pt x="1126032" y="1069276"/>
                  </a:lnTo>
                  <a:lnTo>
                    <a:pt x="1140091" y="1069276"/>
                  </a:lnTo>
                  <a:lnTo>
                    <a:pt x="1145781" y="1063586"/>
                  </a:lnTo>
                  <a:lnTo>
                    <a:pt x="1145781" y="1049553"/>
                  </a:lnTo>
                  <a:close/>
                </a:path>
                <a:path w="5205730" h="3140075">
                  <a:moveTo>
                    <a:pt x="1173962" y="2076284"/>
                  </a:moveTo>
                  <a:lnTo>
                    <a:pt x="1168285" y="2070595"/>
                  </a:lnTo>
                  <a:lnTo>
                    <a:pt x="1154226" y="2070595"/>
                  </a:lnTo>
                  <a:lnTo>
                    <a:pt x="1148537" y="2076284"/>
                  </a:lnTo>
                  <a:lnTo>
                    <a:pt x="1148537" y="2090318"/>
                  </a:lnTo>
                  <a:lnTo>
                    <a:pt x="1154226" y="2095995"/>
                  </a:lnTo>
                  <a:lnTo>
                    <a:pt x="1168285" y="2095995"/>
                  </a:lnTo>
                  <a:lnTo>
                    <a:pt x="1173962" y="2090318"/>
                  </a:lnTo>
                  <a:lnTo>
                    <a:pt x="1173962" y="2076284"/>
                  </a:lnTo>
                  <a:close/>
                </a:path>
                <a:path w="5205730" h="3140075">
                  <a:moveTo>
                    <a:pt x="1174991" y="31089"/>
                  </a:moveTo>
                  <a:lnTo>
                    <a:pt x="1169314" y="25400"/>
                  </a:lnTo>
                  <a:lnTo>
                    <a:pt x="1155255" y="25400"/>
                  </a:lnTo>
                  <a:lnTo>
                    <a:pt x="1149565" y="31089"/>
                  </a:lnTo>
                  <a:lnTo>
                    <a:pt x="1149565" y="45110"/>
                  </a:lnTo>
                  <a:lnTo>
                    <a:pt x="1155255" y="50800"/>
                  </a:lnTo>
                  <a:lnTo>
                    <a:pt x="1169314" y="50800"/>
                  </a:lnTo>
                  <a:lnTo>
                    <a:pt x="1174991" y="45110"/>
                  </a:lnTo>
                  <a:lnTo>
                    <a:pt x="1174991" y="31089"/>
                  </a:lnTo>
                  <a:close/>
                </a:path>
                <a:path w="5205730" h="3140075">
                  <a:moveTo>
                    <a:pt x="1194409" y="3094761"/>
                  </a:moveTo>
                  <a:lnTo>
                    <a:pt x="1188720" y="3089071"/>
                  </a:lnTo>
                  <a:lnTo>
                    <a:pt x="1174661" y="3089071"/>
                  </a:lnTo>
                  <a:lnTo>
                    <a:pt x="1168984" y="3094761"/>
                  </a:lnTo>
                  <a:lnTo>
                    <a:pt x="1168984" y="3108782"/>
                  </a:lnTo>
                  <a:lnTo>
                    <a:pt x="1174661" y="3114471"/>
                  </a:lnTo>
                  <a:lnTo>
                    <a:pt x="1188720" y="3114471"/>
                  </a:lnTo>
                  <a:lnTo>
                    <a:pt x="1194409" y="3108782"/>
                  </a:lnTo>
                  <a:lnTo>
                    <a:pt x="1194409" y="3094761"/>
                  </a:lnTo>
                  <a:close/>
                </a:path>
                <a:path w="5205730" h="3140075">
                  <a:moveTo>
                    <a:pt x="1196606" y="1049553"/>
                  </a:moveTo>
                  <a:lnTo>
                    <a:pt x="1190917" y="1043876"/>
                  </a:lnTo>
                  <a:lnTo>
                    <a:pt x="1176858" y="1043876"/>
                  </a:lnTo>
                  <a:lnTo>
                    <a:pt x="1171181" y="1049553"/>
                  </a:lnTo>
                  <a:lnTo>
                    <a:pt x="1171181" y="1063586"/>
                  </a:lnTo>
                  <a:lnTo>
                    <a:pt x="1176858" y="1069276"/>
                  </a:lnTo>
                  <a:lnTo>
                    <a:pt x="1190917" y="1069276"/>
                  </a:lnTo>
                  <a:lnTo>
                    <a:pt x="1196606" y="1063586"/>
                  </a:lnTo>
                  <a:lnTo>
                    <a:pt x="1196606" y="1049553"/>
                  </a:lnTo>
                  <a:close/>
                </a:path>
                <a:path w="5205730" h="3140075">
                  <a:moveTo>
                    <a:pt x="1224788" y="2076284"/>
                  </a:moveTo>
                  <a:lnTo>
                    <a:pt x="1219111" y="2070595"/>
                  </a:lnTo>
                  <a:lnTo>
                    <a:pt x="1205052" y="2070595"/>
                  </a:lnTo>
                  <a:lnTo>
                    <a:pt x="1199362" y="2076284"/>
                  </a:lnTo>
                  <a:lnTo>
                    <a:pt x="1199362" y="2090318"/>
                  </a:lnTo>
                  <a:lnTo>
                    <a:pt x="1205052" y="2095995"/>
                  </a:lnTo>
                  <a:lnTo>
                    <a:pt x="1219111" y="2095995"/>
                  </a:lnTo>
                  <a:lnTo>
                    <a:pt x="1224788" y="2090318"/>
                  </a:lnTo>
                  <a:lnTo>
                    <a:pt x="1224788" y="2076284"/>
                  </a:lnTo>
                  <a:close/>
                </a:path>
                <a:path w="5205730" h="3140075">
                  <a:moveTo>
                    <a:pt x="1225816" y="31089"/>
                  </a:moveTo>
                  <a:lnTo>
                    <a:pt x="1220139" y="25400"/>
                  </a:lnTo>
                  <a:lnTo>
                    <a:pt x="1206080" y="25400"/>
                  </a:lnTo>
                  <a:lnTo>
                    <a:pt x="1200391" y="31089"/>
                  </a:lnTo>
                  <a:lnTo>
                    <a:pt x="1200391" y="45110"/>
                  </a:lnTo>
                  <a:lnTo>
                    <a:pt x="1206080" y="50800"/>
                  </a:lnTo>
                  <a:lnTo>
                    <a:pt x="1220139" y="50800"/>
                  </a:lnTo>
                  <a:lnTo>
                    <a:pt x="1225816" y="45110"/>
                  </a:lnTo>
                  <a:lnTo>
                    <a:pt x="1225816" y="31089"/>
                  </a:lnTo>
                  <a:close/>
                </a:path>
                <a:path w="5205730" h="3140075">
                  <a:moveTo>
                    <a:pt x="1245235" y="3094761"/>
                  </a:moveTo>
                  <a:lnTo>
                    <a:pt x="1239545" y="3089071"/>
                  </a:lnTo>
                  <a:lnTo>
                    <a:pt x="1225486" y="3089071"/>
                  </a:lnTo>
                  <a:lnTo>
                    <a:pt x="1219809" y="3094761"/>
                  </a:lnTo>
                  <a:lnTo>
                    <a:pt x="1219809" y="3108782"/>
                  </a:lnTo>
                  <a:lnTo>
                    <a:pt x="1225486" y="3114471"/>
                  </a:lnTo>
                  <a:lnTo>
                    <a:pt x="1239545" y="3114471"/>
                  </a:lnTo>
                  <a:lnTo>
                    <a:pt x="1245235" y="3108782"/>
                  </a:lnTo>
                  <a:lnTo>
                    <a:pt x="1245235" y="3094761"/>
                  </a:lnTo>
                  <a:close/>
                </a:path>
                <a:path w="5205730" h="3140075">
                  <a:moveTo>
                    <a:pt x="1247432" y="1049553"/>
                  </a:moveTo>
                  <a:lnTo>
                    <a:pt x="1241742" y="1043876"/>
                  </a:lnTo>
                  <a:lnTo>
                    <a:pt x="1227683" y="1043876"/>
                  </a:lnTo>
                  <a:lnTo>
                    <a:pt x="1222006" y="1049553"/>
                  </a:lnTo>
                  <a:lnTo>
                    <a:pt x="1222006" y="1063586"/>
                  </a:lnTo>
                  <a:lnTo>
                    <a:pt x="1227683" y="1069276"/>
                  </a:lnTo>
                  <a:lnTo>
                    <a:pt x="1241742" y="1069276"/>
                  </a:lnTo>
                  <a:lnTo>
                    <a:pt x="1247432" y="1063586"/>
                  </a:lnTo>
                  <a:lnTo>
                    <a:pt x="1247432" y="1049553"/>
                  </a:lnTo>
                  <a:close/>
                </a:path>
                <a:path w="5205730" h="3140075">
                  <a:moveTo>
                    <a:pt x="1275613" y="2076284"/>
                  </a:moveTo>
                  <a:lnTo>
                    <a:pt x="1269936" y="2070595"/>
                  </a:lnTo>
                  <a:lnTo>
                    <a:pt x="1255877" y="2070595"/>
                  </a:lnTo>
                  <a:lnTo>
                    <a:pt x="1250188" y="2076284"/>
                  </a:lnTo>
                  <a:lnTo>
                    <a:pt x="1250188" y="2090318"/>
                  </a:lnTo>
                  <a:lnTo>
                    <a:pt x="1255877" y="2095995"/>
                  </a:lnTo>
                  <a:lnTo>
                    <a:pt x="1269936" y="2095995"/>
                  </a:lnTo>
                  <a:lnTo>
                    <a:pt x="1275613" y="2090318"/>
                  </a:lnTo>
                  <a:lnTo>
                    <a:pt x="1275613" y="2076284"/>
                  </a:lnTo>
                  <a:close/>
                </a:path>
                <a:path w="5205730" h="3140075">
                  <a:moveTo>
                    <a:pt x="1276642" y="31089"/>
                  </a:moveTo>
                  <a:lnTo>
                    <a:pt x="1270965" y="25400"/>
                  </a:lnTo>
                  <a:lnTo>
                    <a:pt x="1256906" y="25400"/>
                  </a:lnTo>
                  <a:lnTo>
                    <a:pt x="1251216" y="31089"/>
                  </a:lnTo>
                  <a:lnTo>
                    <a:pt x="1251216" y="45110"/>
                  </a:lnTo>
                  <a:lnTo>
                    <a:pt x="1256906" y="50800"/>
                  </a:lnTo>
                  <a:lnTo>
                    <a:pt x="1270965" y="50800"/>
                  </a:lnTo>
                  <a:lnTo>
                    <a:pt x="1276642" y="45110"/>
                  </a:lnTo>
                  <a:lnTo>
                    <a:pt x="1276642" y="31089"/>
                  </a:lnTo>
                  <a:close/>
                </a:path>
                <a:path w="5205730" h="3140075">
                  <a:moveTo>
                    <a:pt x="1296060" y="3094761"/>
                  </a:moveTo>
                  <a:lnTo>
                    <a:pt x="1290370" y="3089071"/>
                  </a:lnTo>
                  <a:lnTo>
                    <a:pt x="1276311" y="3089071"/>
                  </a:lnTo>
                  <a:lnTo>
                    <a:pt x="1270635" y="3094761"/>
                  </a:lnTo>
                  <a:lnTo>
                    <a:pt x="1270635" y="3108782"/>
                  </a:lnTo>
                  <a:lnTo>
                    <a:pt x="1276311" y="3114471"/>
                  </a:lnTo>
                  <a:lnTo>
                    <a:pt x="1290370" y="3114471"/>
                  </a:lnTo>
                  <a:lnTo>
                    <a:pt x="1296060" y="3108782"/>
                  </a:lnTo>
                  <a:lnTo>
                    <a:pt x="1296060" y="3094761"/>
                  </a:lnTo>
                  <a:close/>
                </a:path>
                <a:path w="5205730" h="3140075">
                  <a:moveTo>
                    <a:pt x="1298257" y="1049553"/>
                  </a:moveTo>
                  <a:lnTo>
                    <a:pt x="1292567" y="1043876"/>
                  </a:lnTo>
                  <a:lnTo>
                    <a:pt x="1278509" y="1043876"/>
                  </a:lnTo>
                  <a:lnTo>
                    <a:pt x="1272832" y="1049553"/>
                  </a:lnTo>
                  <a:lnTo>
                    <a:pt x="1272832" y="1063586"/>
                  </a:lnTo>
                  <a:lnTo>
                    <a:pt x="1278509" y="1069276"/>
                  </a:lnTo>
                  <a:lnTo>
                    <a:pt x="1292567" y="1069276"/>
                  </a:lnTo>
                  <a:lnTo>
                    <a:pt x="1298257" y="1063586"/>
                  </a:lnTo>
                  <a:lnTo>
                    <a:pt x="1298257" y="1049553"/>
                  </a:lnTo>
                  <a:close/>
                </a:path>
                <a:path w="5205730" h="3140075">
                  <a:moveTo>
                    <a:pt x="1326438" y="2076284"/>
                  </a:moveTo>
                  <a:lnTo>
                    <a:pt x="1320761" y="2070595"/>
                  </a:lnTo>
                  <a:lnTo>
                    <a:pt x="1306703" y="2070595"/>
                  </a:lnTo>
                  <a:lnTo>
                    <a:pt x="1301013" y="2076284"/>
                  </a:lnTo>
                  <a:lnTo>
                    <a:pt x="1301013" y="2090318"/>
                  </a:lnTo>
                  <a:lnTo>
                    <a:pt x="1306703" y="2095995"/>
                  </a:lnTo>
                  <a:lnTo>
                    <a:pt x="1320761" y="2095995"/>
                  </a:lnTo>
                  <a:lnTo>
                    <a:pt x="1326438" y="2090318"/>
                  </a:lnTo>
                  <a:lnTo>
                    <a:pt x="1326438" y="2076284"/>
                  </a:lnTo>
                  <a:close/>
                </a:path>
                <a:path w="5205730" h="3140075">
                  <a:moveTo>
                    <a:pt x="1327467" y="31089"/>
                  </a:moveTo>
                  <a:lnTo>
                    <a:pt x="1321790" y="25400"/>
                  </a:lnTo>
                  <a:lnTo>
                    <a:pt x="1307731" y="25400"/>
                  </a:lnTo>
                  <a:lnTo>
                    <a:pt x="1302042" y="31089"/>
                  </a:lnTo>
                  <a:lnTo>
                    <a:pt x="1302042" y="45110"/>
                  </a:lnTo>
                  <a:lnTo>
                    <a:pt x="1307731" y="50800"/>
                  </a:lnTo>
                  <a:lnTo>
                    <a:pt x="1321790" y="50800"/>
                  </a:lnTo>
                  <a:lnTo>
                    <a:pt x="1327467" y="45110"/>
                  </a:lnTo>
                  <a:lnTo>
                    <a:pt x="1327467" y="31089"/>
                  </a:lnTo>
                  <a:close/>
                </a:path>
                <a:path w="5205730" h="3140075">
                  <a:moveTo>
                    <a:pt x="1346885" y="3094761"/>
                  </a:moveTo>
                  <a:lnTo>
                    <a:pt x="1341196" y="3089071"/>
                  </a:lnTo>
                  <a:lnTo>
                    <a:pt x="1327137" y="3089071"/>
                  </a:lnTo>
                  <a:lnTo>
                    <a:pt x="1321460" y="3094761"/>
                  </a:lnTo>
                  <a:lnTo>
                    <a:pt x="1321460" y="3108782"/>
                  </a:lnTo>
                  <a:lnTo>
                    <a:pt x="1327137" y="3114471"/>
                  </a:lnTo>
                  <a:lnTo>
                    <a:pt x="1341196" y="3114471"/>
                  </a:lnTo>
                  <a:lnTo>
                    <a:pt x="1346885" y="3108782"/>
                  </a:lnTo>
                  <a:lnTo>
                    <a:pt x="1346885" y="3094761"/>
                  </a:lnTo>
                  <a:close/>
                </a:path>
                <a:path w="5205730" h="3140075">
                  <a:moveTo>
                    <a:pt x="1349082" y="1049553"/>
                  </a:moveTo>
                  <a:lnTo>
                    <a:pt x="1343393" y="1043876"/>
                  </a:lnTo>
                  <a:lnTo>
                    <a:pt x="1329334" y="1043876"/>
                  </a:lnTo>
                  <a:lnTo>
                    <a:pt x="1323657" y="1049553"/>
                  </a:lnTo>
                  <a:lnTo>
                    <a:pt x="1323657" y="1063586"/>
                  </a:lnTo>
                  <a:lnTo>
                    <a:pt x="1329334" y="1069276"/>
                  </a:lnTo>
                  <a:lnTo>
                    <a:pt x="1343393" y="1069276"/>
                  </a:lnTo>
                  <a:lnTo>
                    <a:pt x="1349082" y="1063586"/>
                  </a:lnTo>
                  <a:lnTo>
                    <a:pt x="1349082" y="1049553"/>
                  </a:lnTo>
                  <a:close/>
                </a:path>
                <a:path w="5205730" h="3140075">
                  <a:moveTo>
                    <a:pt x="1377264" y="2076284"/>
                  </a:moveTo>
                  <a:lnTo>
                    <a:pt x="1371587" y="2070595"/>
                  </a:lnTo>
                  <a:lnTo>
                    <a:pt x="1357528" y="2070595"/>
                  </a:lnTo>
                  <a:lnTo>
                    <a:pt x="1351838" y="2076284"/>
                  </a:lnTo>
                  <a:lnTo>
                    <a:pt x="1351838" y="2090318"/>
                  </a:lnTo>
                  <a:lnTo>
                    <a:pt x="1357528" y="2095995"/>
                  </a:lnTo>
                  <a:lnTo>
                    <a:pt x="1371587" y="2095995"/>
                  </a:lnTo>
                  <a:lnTo>
                    <a:pt x="1377264" y="2090318"/>
                  </a:lnTo>
                  <a:lnTo>
                    <a:pt x="1377264" y="2076284"/>
                  </a:lnTo>
                  <a:close/>
                </a:path>
                <a:path w="5205730" h="3140075">
                  <a:moveTo>
                    <a:pt x="1378292" y="31089"/>
                  </a:moveTo>
                  <a:lnTo>
                    <a:pt x="1372616" y="25400"/>
                  </a:lnTo>
                  <a:lnTo>
                    <a:pt x="1358557" y="25400"/>
                  </a:lnTo>
                  <a:lnTo>
                    <a:pt x="1352867" y="31089"/>
                  </a:lnTo>
                  <a:lnTo>
                    <a:pt x="1352867" y="45110"/>
                  </a:lnTo>
                  <a:lnTo>
                    <a:pt x="1358557" y="50800"/>
                  </a:lnTo>
                  <a:lnTo>
                    <a:pt x="1372616" y="50800"/>
                  </a:lnTo>
                  <a:lnTo>
                    <a:pt x="1378292" y="45110"/>
                  </a:lnTo>
                  <a:lnTo>
                    <a:pt x="1378292" y="31089"/>
                  </a:lnTo>
                  <a:close/>
                </a:path>
                <a:path w="5205730" h="3140075">
                  <a:moveTo>
                    <a:pt x="1397711" y="3094761"/>
                  </a:moveTo>
                  <a:lnTo>
                    <a:pt x="1392021" y="3089071"/>
                  </a:lnTo>
                  <a:lnTo>
                    <a:pt x="1377962" y="3089071"/>
                  </a:lnTo>
                  <a:lnTo>
                    <a:pt x="1372285" y="3094761"/>
                  </a:lnTo>
                  <a:lnTo>
                    <a:pt x="1372285" y="3108782"/>
                  </a:lnTo>
                  <a:lnTo>
                    <a:pt x="1377962" y="3114471"/>
                  </a:lnTo>
                  <a:lnTo>
                    <a:pt x="1392021" y="3114471"/>
                  </a:lnTo>
                  <a:lnTo>
                    <a:pt x="1397711" y="3108782"/>
                  </a:lnTo>
                  <a:lnTo>
                    <a:pt x="1397711" y="3094761"/>
                  </a:lnTo>
                  <a:close/>
                </a:path>
                <a:path w="5205730" h="3140075">
                  <a:moveTo>
                    <a:pt x="1399908" y="1049553"/>
                  </a:moveTo>
                  <a:lnTo>
                    <a:pt x="1394218" y="1043876"/>
                  </a:lnTo>
                  <a:lnTo>
                    <a:pt x="1380159" y="1043876"/>
                  </a:lnTo>
                  <a:lnTo>
                    <a:pt x="1374482" y="1049553"/>
                  </a:lnTo>
                  <a:lnTo>
                    <a:pt x="1374482" y="1063586"/>
                  </a:lnTo>
                  <a:lnTo>
                    <a:pt x="1380159" y="1069276"/>
                  </a:lnTo>
                  <a:lnTo>
                    <a:pt x="1394218" y="1069276"/>
                  </a:lnTo>
                  <a:lnTo>
                    <a:pt x="1399908" y="1063586"/>
                  </a:lnTo>
                  <a:lnTo>
                    <a:pt x="1399908" y="1049553"/>
                  </a:lnTo>
                  <a:close/>
                </a:path>
                <a:path w="5205730" h="3140075">
                  <a:moveTo>
                    <a:pt x="1428089" y="2076284"/>
                  </a:moveTo>
                  <a:lnTo>
                    <a:pt x="1422412" y="2070595"/>
                  </a:lnTo>
                  <a:lnTo>
                    <a:pt x="1408353" y="2070595"/>
                  </a:lnTo>
                  <a:lnTo>
                    <a:pt x="1402664" y="2076284"/>
                  </a:lnTo>
                  <a:lnTo>
                    <a:pt x="1402664" y="2090318"/>
                  </a:lnTo>
                  <a:lnTo>
                    <a:pt x="1408353" y="2095995"/>
                  </a:lnTo>
                  <a:lnTo>
                    <a:pt x="1422412" y="2095995"/>
                  </a:lnTo>
                  <a:lnTo>
                    <a:pt x="1428089" y="2090318"/>
                  </a:lnTo>
                  <a:lnTo>
                    <a:pt x="1428089" y="2076284"/>
                  </a:lnTo>
                  <a:close/>
                </a:path>
                <a:path w="5205730" h="3140075">
                  <a:moveTo>
                    <a:pt x="1429118" y="31089"/>
                  </a:moveTo>
                  <a:lnTo>
                    <a:pt x="1423441" y="25400"/>
                  </a:lnTo>
                  <a:lnTo>
                    <a:pt x="1409382" y="25400"/>
                  </a:lnTo>
                  <a:lnTo>
                    <a:pt x="1403692" y="31089"/>
                  </a:lnTo>
                  <a:lnTo>
                    <a:pt x="1403692" y="45110"/>
                  </a:lnTo>
                  <a:lnTo>
                    <a:pt x="1409382" y="50800"/>
                  </a:lnTo>
                  <a:lnTo>
                    <a:pt x="1423441" y="50800"/>
                  </a:lnTo>
                  <a:lnTo>
                    <a:pt x="1429118" y="45110"/>
                  </a:lnTo>
                  <a:lnTo>
                    <a:pt x="1429118" y="31089"/>
                  </a:lnTo>
                  <a:close/>
                </a:path>
                <a:path w="5205730" h="3140075">
                  <a:moveTo>
                    <a:pt x="1448536" y="3094761"/>
                  </a:moveTo>
                  <a:lnTo>
                    <a:pt x="1442847" y="3089071"/>
                  </a:lnTo>
                  <a:lnTo>
                    <a:pt x="1428788" y="3089071"/>
                  </a:lnTo>
                  <a:lnTo>
                    <a:pt x="1423111" y="3094761"/>
                  </a:lnTo>
                  <a:lnTo>
                    <a:pt x="1423111" y="3108782"/>
                  </a:lnTo>
                  <a:lnTo>
                    <a:pt x="1428788" y="3114471"/>
                  </a:lnTo>
                  <a:lnTo>
                    <a:pt x="1442847" y="3114471"/>
                  </a:lnTo>
                  <a:lnTo>
                    <a:pt x="1448536" y="3108782"/>
                  </a:lnTo>
                  <a:lnTo>
                    <a:pt x="1448536" y="3094761"/>
                  </a:lnTo>
                  <a:close/>
                </a:path>
                <a:path w="5205730" h="3140075">
                  <a:moveTo>
                    <a:pt x="1450733" y="1049553"/>
                  </a:moveTo>
                  <a:lnTo>
                    <a:pt x="1445044" y="1043876"/>
                  </a:lnTo>
                  <a:lnTo>
                    <a:pt x="1430985" y="1043876"/>
                  </a:lnTo>
                  <a:lnTo>
                    <a:pt x="1425308" y="1049553"/>
                  </a:lnTo>
                  <a:lnTo>
                    <a:pt x="1425308" y="1063586"/>
                  </a:lnTo>
                  <a:lnTo>
                    <a:pt x="1430985" y="1069276"/>
                  </a:lnTo>
                  <a:lnTo>
                    <a:pt x="1445044" y="1069276"/>
                  </a:lnTo>
                  <a:lnTo>
                    <a:pt x="1450733" y="1063586"/>
                  </a:lnTo>
                  <a:lnTo>
                    <a:pt x="1450733" y="1049553"/>
                  </a:lnTo>
                  <a:close/>
                </a:path>
                <a:path w="5205730" h="3140075">
                  <a:moveTo>
                    <a:pt x="1478915" y="2076284"/>
                  </a:moveTo>
                  <a:lnTo>
                    <a:pt x="1473238" y="2070595"/>
                  </a:lnTo>
                  <a:lnTo>
                    <a:pt x="1459179" y="2070595"/>
                  </a:lnTo>
                  <a:lnTo>
                    <a:pt x="1453489" y="2076284"/>
                  </a:lnTo>
                  <a:lnTo>
                    <a:pt x="1453489" y="2090318"/>
                  </a:lnTo>
                  <a:lnTo>
                    <a:pt x="1459179" y="2095995"/>
                  </a:lnTo>
                  <a:lnTo>
                    <a:pt x="1473238" y="2095995"/>
                  </a:lnTo>
                  <a:lnTo>
                    <a:pt x="1478915" y="2090318"/>
                  </a:lnTo>
                  <a:lnTo>
                    <a:pt x="1478915" y="2076284"/>
                  </a:lnTo>
                  <a:close/>
                </a:path>
                <a:path w="5205730" h="3140075">
                  <a:moveTo>
                    <a:pt x="1479943" y="31089"/>
                  </a:moveTo>
                  <a:lnTo>
                    <a:pt x="1474266" y="25400"/>
                  </a:lnTo>
                  <a:lnTo>
                    <a:pt x="1460207" y="25400"/>
                  </a:lnTo>
                  <a:lnTo>
                    <a:pt x="1454518" y="31089"/>
                  </a:lnTo>
                  <a:lnTo>
                    <a:pt x="1454518" y="45110"/>
                  </a:lnTo>
                  <a:lnTo>
                    <a:pt x="1460207" y="50800"/>
                  </a:lnTo>
                  <a:lnTo>
                    <a:pt x="1474266" y="50800"/>
                  </a:lnTo>
                  <a:lnTo>
                    <a:pt x="1479943" y="45110"/>
                  </a:lnTo>
                  <a:lnTo>
                    <a:pt x="1479943" y="31089"/>
                  </a:lnTo>
                  <a:close/>
                </a:path>
                <a:path w="5205730" h="3140075">
                  <a:moveTo>
                    <a:pt x="1499362" y="3094761"/>
                  </a:moveTo>
                  <a:lnTo>
                    <a:pt x="1493672" y="3089071"/>
                  </a:lnTo>
                  <a:lnTo>
                    <a:pt x="1479613" y="3089071"/>
                  </a:lnTo>
                  <a:lnTo>
                    <a:pt x="1473936" y="3094761"/>
                  </a:lnTo>
                  <a:lnTo>
                    <a:pt x="1473936" y="3108782"/>
                  </a:lnTo>
                  <a:lnTo>
                    <a:pt x="1479613" y="3114471"/>
                  </a:lnTo>
                  <a:lnTo>
                    <a:pt x="1493672" y="3114471"/>
                  </a:lnTo>
                  <a:lnTo>
                    <a:pt x="1499362" y="3108782"/>
                  </a:lnTo>
                  <a:lnTo>
                    <a:pt x="1499362" y="3094761"/>
                  </a:lnTo>
                  <a:close/>
                </a:path>
                <a:path w="5205730" h="3140075">
                  <a:moveTo>
                    <a:pt x="1501559" y="1049553"/>
                  </a:moveTo>
                  <a:lnTo>
                    <a:pt x="1495869" y="1043876"/>
                  </a:lnTo>
                  <a:lnTo>
                    <a:pt x="1481810" y="1043876"/>
                  </a:lnTo>
                  <a:lnTo>
                    <a:pt x="1476133" y="1049553"/>
                  </a:lnTo>
                  <a:lnTo>
                    <a:pt x="1476133" y="1063586"/>
                  </a:lnTo>
                  <a:lnTo>
                    <a:pt x="1481810" y="1069276"/>
                  </a:lnTo>
                  <a:lnTo>
                    <a:pt x="1495869" y="1069276"/>
                  </a:lnTo>
                  <a:lnTo>
                    <a:pt x="1501559" y="1063586"/>
                  </a:lnTo>
                  <a:lnTo>
                    <a:pt x="1501559" y="1049553"/>
                  </a:lnTo>
                  <a:close/>
                </a:path>
                <a:path w="5205730" h="3140075">
                  <a:moveTo>
                    <a:pt x="1529740" y="2076284"/>
                  </a:moveTo>
                  <a:lnTo>
                    <a:pt x="1524063" y="2070595"/>
                  </a:lnTo>
                  <a:lnTo>
                    <a:pt x="1510004" y="2070595"/>
                  </a:lnTo>
                  <a:lnTo>
                    <a:pt x="1504315" y="2076284"/>
                  </a:lnTo>
                  <a:lnTo>
                    <a:pt x="1504315" y="2090318"/>
                  </a:lnTo>
                  <a:lnTo>
                    <a:pt x="1510004" y="2095995"/>
                  </a:lnTo>
                  <a:lnTo>
                    <a:pt x="1524063" y="2095995"/>
                  </a:lnTo>
                  <a:lnTo>
                    <a:pt x="1529740" y="2090318"/>
                  </a:lnTo>
                  <a:lnTo>
                    <a:pt x="1529740" y="2076284"/>
                  </a:lnTo>
                  <a:close/>
                </a:path>
                <a:path w="5205730" h="3140075">
                  <a:moveTo>
                    <a:pt x="1530769" y="31089"/>
                  </a:moveTo>
                  <a:lnTo>
                    <a:pt x="1525092" y="25400"/>
                  </a:lnTo>
                  <a:lnTo>
                    <a:pt x="1511033" y="25400"/>
                  </a:lnTo>
                  <a:lnTo>
                    <a:pt x="1505343" y="31089"/>
                  </a:lnTo>
                  <a:lnTo>
                    <a:pt x="1505343" y="45110"/>
                  </a:lnTo>
                  <a:lnTo>
                    <a:pt x="1511033" y="50800"/>
                  </a:lnTo>
                  <a:lnTo>
                    <a:pt x="1525092" y="50800"/>
                  </a:lnTo>
                  <a:lnTo>
                    <a:pt x="1530769" y="45110"/>
                  </a:lnTo>
                  <a:lnTo>
                    <a:pt x="1530769" y="31089"/>
                  </a:lnTo>
                  <a:close/>
                </a:path>
                <a:path w="5205730" h="3140075">
                  <a:moveTo>
                    <a:pt x="1550187" y="3094761"/>
                  </a:moveTo>
                  <a:lnTo>
                    <a:pt x="1544497" y="3089071"/>
                  </a:lnTo>
                  <a:lnTo>
                    <a:pt x="1530438" y="3089071"/>
                  </a:lnTo>
                  <a:lnTo>
                    <a:pt x="1524762" y="3094761"/>
                  </a:lnTo>
                  <a:lnTo>
                    <a:pt x="1524762" y="3108782"/>
                  </a:lnTo>
                  <a:lnTo>
                    <a:pt x="1530438" y="3114471"/>
                  </a:lnTo>
                  <a:lnTo>
                    <a:pt x="1544497" y="3114471"/>
                  </a:lnTo>
                  <a:lnTo>
                    <a:pt x="1550187" y="3108782"/>
                  </a:lnTo>
                  <a:lnTo>
                    <a:pt x="1550187" y="3094761"/>
                  </a:lnTo>
                  <a:close/>
                </a:path>
                <a:path w="5205730" h="3140075">
                  <a:moveTo>
                    <a:pt x="1552384" y="1049553"/>
                  </a:moveTo>
                  <a:lnTo>
                    <a:pt x="1546694" y="1043876"/>
                  </a:lnTo>
                  <a:lnTo>
                    <a:pt x="1532636" y="1043876"/>
                  </a:lnTo>
                  <a:lnTo>
                    <a:pt x="1526959" y="1049553"/>
                  </a:lnTo>
                  <a:lnTo>
                    <a:pt x="1526959" y="1063586"/>
                  </a:lnTo>
                  <a:lnTo>
                    <a:pt x="1532636" y="1069276"/>
                  </a:lnTo>
                  <a:lnTo>
                    <a:pt x="1546694" y="1069276"/>
                  </a:lnTo>
                  <a:lnTo>
                    <a:pt x="1552384" y="1063586"/>
                  </a:lnTo>
                  <a:lnTo>
                    <a:pt x="1552384" y="1049553"/>
                  </a:lnTo>
                  <a:close/>
                </a:path>
                <a:path w="5205730" h="3140075">
                  <a:moveTo>
                    <a:pt x="1580565" y="2076284"/>
                  </a:moveTo>
                  <a:lnTo>
                    <a:pt x="1574888" y="2070595"/>
                  </a:lnTo>
                  <a:lnTo>
                    <a:pt x="1560830" y="2070595"/>
                  </a:lnTo>
                  <a:lnTo>
                    <a:pt x="1555140" y="2076284"/>
                  </a:lnTo>
                  <a:lnTo>
                    <a:pt x="1555140" y="2090318"/>
                  </a:lnTo>
                  <a:lnTo>
                    <a:pt x="1560830" y="2095995"/>
                  </a:lnTo>
                  <a:lnTo>
                    <a:pt x="1574888" y="2095995"/>
                  </a:lnTo>
                  <a:lnTo>
                    <a:pt x="1580565" y="2090318"/>
                  </a:lnTo>
                  <a:lnTo>
                    <a:pt x="1580565" y="2076284"/>
                  </a:lnTo>
                  <a:close/>
                </a:path>
                <a:path w="5205730" h="3140075">
                  <a:moveTo>
                    <a:pt x="1581594" y="31089"/>
                  </a:moveTo>
                  <a:lnTo>
                    <a:pt x="1575917" y="25400"/>
                  </a:lnTo>
                  <a:lnTo>
                    <a:pt x="1561858" y="25400"/>
                  </a:lnTo>
                  <a:lnTo>
                    <a:pt x="1556169" y="31089"/>
                  </a:lnTo>
                  <a:lnTo>
                    <a:pt x="1556169" y="45110"/>
                  </a:lnTo>
                  <a:lnTo>
                    <a:pt x="1561858" y="50800"/>
                  </a:lnTo>
                  <a:lnTo>
                    <a:pt x="1575917" y="50800"/>
                  </a:lnTo>
                  <a:lnTo>
                    <a:pt x="1581594" y="45110"/>
                  </a:lnTo>
                  <a:lnTo>
                    <a:pt x="1581594" y="31089"/>
                  </a:lnTo>
                  <a:close/>
                </a:path>
                <a:path w="5205730" h="3140075">
                  <a:moveTo>
                    <a:pt x="1601012" y="3094761"/>
                  </a:moveTo>
                  <a:lnTo>
                    <a:pt x="1595323" y="3089071"/>
                  </a:lnTo>
                  <a:lnTo>
                    <a:pt x="1581264" y="3089071"/>
                  </a:lnTo>
                  <a:lnTo>
                    <a:pt x="1575587" y="3094761"/>
                  </a:lnTo>
                  <a:lnTo>
                    <a:pt x="1575587" y="3108782"/>
                  </a:lnTo>
                  <a:lnTo>
                    <a:pt x="1581264" y="3114471"/>
                  </a:lnTo>
                  <a:lnTo>
                    <a:pt x="1595323" y="3114471"/>
                  </a:lnTo>
                  <a:lnTo>
                    <a:pt x="1601012" y="3108782"/>
                  </a:lnTo>
                  <a:lnTo>
                    <a:pt x="1601012" y="3094761"/>
                  </a:lnTo>
                  <a:close/>
                </a:path>
                <a:path w="5205730" h="3140075">
                  <a:moveTo>
                    <a:pt x="1603209" y="1049553"/>
                  </a:moveTo>
                  <a:lnTo>
                    <a:pt x="1597520" y="1043876"/>
                  </a:lnTo>
                  <a:lnTo>
                    <a:pt x="1583461" y="1043876"/>
                  </a:lnTo>
                  <a:lnTo>
                    <a:pt x="1577784" y="1049553"/>
                  </a:lnTo>
                  <a:lnTo>
                    <a:pt x="1577784" y="1063586"/>
                  </a:lnTo>
                  <a:lnTo>
                    <a:pt x="1583461" y="1069276"/>
                  </a:lnTo>
                  <a:lnTo>
                    <a:pt x="1597520" y="1069276"/>
                  </a:lnTo>
                  <a:lnTo>
                    <a:pt x="1603209" y="1063586"/>
                  </a:lnTo>
                  <a:lnTo>
                    <a:pt x="1603209" y="1049553"/>
                  </a:lnTo>
                  <a:close/>
                </a:path>
                <a:path w="5205730" h="3140075">
                  <a:moveTo>
                    <a:pt x="1631391" y="2076284"/>
                  </a:moveTo>
                  <a:lnTo>
                    <a:pt x="1625714" y="2070595"/>
                  </a:lnTo>
                  <a:lnTo>
                    <a:pt x="1611655" y="2070595"/>
                  </a:lnTo>
                  <a:lnTo>
                    <a:pt x="1605965" y="2076284"/>
                  </a:lnTo>
                  <a:lnTo>
                    <a:pt x="1605965" y="2090318"/>
                  </a:lnTo>
                  <a:lnTo>
                    <a:pt x="1611655" y="2095995"/>
                  </a:lnTo>
                  <a:lnTo>
                    <a:pt x="1625714" y="2095995"/>
                  </a:lnTo>
                  <a:lnTo>
                    <a:pt x="1631391" y="2090318"/>
                  </a:lnTo>
                  <a:lnTo>
                    <a:pt x="1631391" y="2076284"/>
                  </a:lnTo>
                  <a:close/>
                </a:path>
                <a:path w="5205730" h="3140075">
                  <a:moveTo>
                    <a:pt x="1632419" y="31089"/>
                  </a:moveTo>
                  <a:lnTo>
                    <a:pt x="1626743" y="25400"/>
                  </a:lnTo>
                  <a:lnTo>
                    <a:pt x="1612684" y="25400"/>
                  </a:lnTo>
                  <a:lnTo>
                    <a:pt x="1606994" y="31089"/>
                  </a:lnTo>
                  <a:lnTo>
                    <a:pt x="1606994" y="45110"/>
                  </a:lnTo>
                  <a:lnTo>
                    <a:pt x="1612684" y="50800"/>
                  </a:lnTo>
                  <a:lnTo>
                    <a:pt x="1626743" y="50800"/>
                  </a:lnTo>
                  <a:lnTo>
                    <a:pt x="1632419" y="45110"/>
                  </a:lnTo>
                  <a:lnTo>
                    <a:pt x="1632419" y="31089"/>
                  </a:lnTo>
                  <a:close/>
                </a:path>
                <a:path w="5205730" h="3140075">
                  <a:moveTo>
                    <a:pt x="1651838" y="3094761"/>
                  </a:moveTo>
                  <a:lnTo>
                    <a:pt x="1646148" y="3089071"/>
                  </a:lnTo>
                  <a:lnTo>
                    <a:pt x="1632089" y="3089071"/>
                  </a:lnTo>
                  <a:lnTo>
                    <a:pt x="1626412" y="3094761"/>
                  </a:lnTo>
                  <a:lnTo>
                    <a:pt x="1626412" y="3108782"/>
                  </a:lnTo>
                  <a:lnTo>
                    <a:pt x="1632089" y="3114471"/>
                  </a:lnTo>
                  <a:lnTo>
                    <a:pt x="1646148" y="3114471"/>
                  </a:lnTo>
                  <a:lnTo>
                    <a:pt x="1651838" y="3108782"/>
                  </a:lnTo>
                  <a:lnTo>
                    <a:pt x="1651838" y="3094761"/>
                  </a:lnTo>
                  <a:close/>
                </a:path>
                <a:path w="5205730" h="3140075">
                  <a:moveTo>
                    <a:pt x="1654035" y="1049553"/>
                  </a:moveTo>
                  <a:lnTo>
                    <a:pt x="1648345" y="1043876"/>
                  </a:lnTo>
                  <a:lnTo>
                    <a:pt x="1634286" y="1043876"/>
                  </a:lnTo>
                  <a:lnTo>
                    <a:pt x="1628609" y="1049553"/>
                  </a:lnTo>
                  <a:lnTo>
                    <a:pt x="1628609" y="1063586"/>
                  </a:lnTo>
                  <a:lnTo>
                    <a:pt x="1634286" y="1069276"/>
                  </a:lnTo>
                  <a:lnTo>
                    <a:pt x="1648345" y="1069276"/>
                  </a:lnTo>
                  <a:lnTo>
                    <a:pt x="1654035" y="1063586"/>
                  </a:lnTo>
                  <a:lnTo>
                    <a:pt x="1654035" y="1049553"/>
                  </a:lnTo>
                  <a:close/>
                </a:path>
                <a:path w="5205730" h="3140075">
                  <a:moveTo>
                    <a:pt x="1682216" y="2076284"/>
                  </a:moveTo>
                  <a:lnTo>
                    <a:pt x="1676539" y="2070595"/>
                  </a:lnTo>
                  <a:lnTo>
                    <a:pt x="1662480" y="2070595"/>
                  </a:lnTo>
                  <a:lnTo>
                    <a:pt x="1656791" y="2076284"/>
                  </a:lnTo>
                  <a:lnTo>
                    <a:pt x="1656791" y="2090318"/>
                  </a:lnTo>
                  <a:lnTo>
                    <a:pt x="1662480" y="2095995"/>
                  </a:lnTo>
                  <a:lnTo>
                    <a:pt x="1676539" y="2095995"/>
                  </a:lnTo>
                  <a:lnTo>
                    <a:pt x="1682216" y="2090318"/>
                  </a:lnTo>
                  <a:lnTo>
                    <a:pt x="1682216" y="2076284"/>
                  </a:lnTo>
                  <a:close/>
                </a:path>
                <a:path w="5205730" h="3140075">
                  <a:moveTo>
                    <a:pt x="1683245" y="31089"/>
                  </a:moveTo>
                  <a:lnTo>
                    <a:pt x="1677568" y="25400"/>
                  </a:lnTo>
                  <a:lnTo>
                    <a:pt x="1663509" y="25400"/>
                  </a:lnTo>
                  <a:lnTo>
                    <a:pt x="1657819" y="31089"/>
                  </a:lnTo>
                  <a:lnTo>
                    <a:pt x="1657819" y="45110"/>
                  </a:lnTo>
                  <a:lnTo>
                    <a:pt x="1663509" y="50800"/>
                  </a:lnTo>
                  <a:lnTo>
                    <a:pt x="1677568" y="50800"/>
                  </a:lnTo>
                  <a:lnTo>
                    <a:pt x="1683245" y="45110"/>
                  </a:lnTo>
                  <a:lnTo>
                    <a:pt x="1683245" y="31089"/>
                  </a:lnTo>
                  <a:close/>
                </a:path>
                <a:path w="5205730" h="3140075">
                  <a:moveTo>
                    <a:pt x="1702663" y="3094761"/>
                  </a:moveTo>
                  <a:lnTo>
                    <a:pt x="1696974" y="3089071"/>
                  </a:lnTo>
                  <a:lnTo>
                    <a:pt x="1682915" y="3089071"/>
                  </a:lnTo>
                  <a:lnTo>
                    <a:pt x="1677238" y="3094761"/>
                  </a:lnTo>
                  <a:lnTo>
                    <a:pt x="1677238" y="3108782"/>
                  </a:lnTo>
                  <a:lnTo>
                    <a:pt x="1682915" y="3114471"/>
                  </a:lnTo>
                  <a:lnTo>
                    <a:pt x="1696974" y="3114471"/>
                  </a:lnTo>
                  <a:lnTo>
                    <a:pt x="1702663" y="3108782"/>
                  </a:lnTo>
                  <a:lnTo>
                    <a:pt x="1702663" y="3094761"/>
                  </a:lnTo>
                  <a:close/>
                </a:path>
                <a:path w="5205730" h="3140075">
                  <a:moveTo>
                    <a:pt x="1704860" y="1049553"/>
                  </a:moveTo>
                  <a:lnTo>
                    <a:pt x="1699171" y="1043876"/>
                  </a:lnTo>
                  <a:lnTo>
                    <a:pt x="1685112" y="1043876"/>
                  </a:lnTo>
                  <a:lnTo>
                    <a:pt x="1679435" y="1049553"/>
                  </a:lnTo>
                  <a:lnTo>
                    <a:pt x="1679435" y="1063586"/>
                  </a:lnTo>
                  <a:lnTo>
                    <a:pt x="1685112" y="1069276"/>
                  </a:lnTo>
                  <a:lnTo>
                    <a:pt x="1699171" y="1069276"/>
                  </a:lnTo>
                  <a:lnTo>
                    <a:pt x="1704860" y="1063586"/>
                  </a:lnTo>
                  <a:lnTo>
                    <a:pt x="1704860" y="1049553"/>
                  </a:lnTo>
                  <a:close/>
                </a:path>
                <a:path w="5205730" h="3140075">
                  <a:moveTo>
                    <a:pt x="1733042" y="2076284"/>
                  </a:moveTo>
                  <a:lnTo>
                    <a:pt x="1727365" y="2070595"/>
                  </a:lnTo>
                  <a:lnTo>
                    <a:pt x="1713306" y="2070595"/>
                  </a:lnTo>
                  <a:lnTo>
                    <a:pt x="1707616" y="2076284"/>
                  </a:lnTo>
                  <a:lnTo>
                    <a:pt x="1707616" y="2090318"/>
                  </a:lnTo>
                  <a:lnTo>
                    <a:pt x="1713306" y="2095995"/>
                  </a:lnTo>
                  <a:lnTo>
                    <a:pt x="1727365" y="2095995"/>
                  </a:lnTo>
                  <a:lnTo>
                    <a:pt x="1733042" y="2090318"/>
                  </a:lnTo>
                  <a:lnTo>
                    <a:pt x="1733042" y="2076284"/>
                  </a:lnTo>
                  <a:close/>
                </a:path>
                <a:path w="5205730" h="3140075">
                  <a:moveTo>
                    <a:pt x="1734070" y="31089"/>
                  </a:moveTo>
                  <a:lnTo>
                    <a:pt x="1728393" y="25400"/>
                  </a:lnTo>
                  <a:lnTo>
                    <a:pt x="1714334" y="25400"/>
                  </a:lnTo>
                  <a:lnTo>
                    <a:pt x="1708645" y="31089"/>
                  </a:lnTo>
                  <a:lnTo>
                    <a:pt x="1708645" y="45110"/>
                  </a:lnTo>
                  <a:lnTo>
                    <a:pt x="1714334" y="50800"/>
                  </a:lnTo>
                  <a:lnTo>
                    <a:pt x="1728393" y="50800"/>
                  </a:lnTo>
                  <a:lnTo>
                    <a:pt x="1734070" y="45110"/>
                  </a:lnTo>
                  <a:lnTo>
                    <a:pt x="1734070" y="31089"/>
                  </a:lnTo>
                  <a:close/>
                </a:path>
                <a:path w="5205730" h="3140075">
                  <a:moveTo>
                    <a:pt x="1753489" y="3094761"/>
                  </a:moveTo>
                  <a:lnTo>
                    <a:pt x="1747799" y="3089071"/>
                  </a:lnTo>
                  <a:lnTo>
                    <a:pt x="1733740" y="3089071"/>
                  </a:lnTo>
                  <a:lnTo>
                    <a:pt x="1728063" y="3094761"/>
                  </a:lnTo>
                  <a:lnTo>
                    <a:pt x="1728063" y="3108782"/>
                  </a:lnTo>
                  <a:lnTo>
                    <a:pt x="1733740" y="3114471"/>
                  </a:lnTo>
                  <a:lnTo>
                    <a:pt x="1747799" y="3114471"/>
                  </a:lnTo>
                  <a:lnTo>
                    <a:pt x="1753489" y="3108782"/>
                  </a:lnTo>
                  <a:lnTo>
                    <a:pt x="1753489" y="3094761"/>
                  </a:lnTo>
                  <a:close/>
                </a:path>
                <a:path w="5205730" h="3140075">
                  <a:moveTo>
                    <a:pt x="1755686" y="1049553"/>
                  </a:moveTo>
                  <a:lnTo>
                    <a:pt x="1749996" y="1043876"/>
                  </a:lnTo>
                  <a:lnTo>
                    <a:pt x="1735937" y="1043876"/>
                  </a:lnTo>
                  <a:lnTo>
                    <a:pt x="1730260" y="1049553"/>
                  </a:lnTo>
                  <a:lnTo>
                    <a:pt x="1730260" y="1063586"/>
                  </a:lnTo>
                  <a:lnTo>
                    <a:pt x="1735937" y="1069276"/>
                  </a:lnTo>
                  <a:lnTo>
                    <a:pt x="1749996" y="1069276"/>
                  </a:lnTo>
                  <a:lnTo>
                    <a:pt x="1755686" y="1063586"/>
                  </a:lnTo>
                  <a:lnTo>
                    <a:pt x="1755686" y="1049553"/>
                  </a:lnTo>
                  <a:close/>
                </a:path>
                <a:path w="5205730" h="3140075">
                  <a:moveTo>
                    <a:pt x="1783867" y="2076284"/>
                  </a:moveTo>
                  <a:lnTo>
                    <a:pt x="1778190" y="2070595"/>
                  </a:lnTo>
                  <a:lnTo>
                    <a:pt x="1764131" y="2070595"/>
                  </a:lnTo>
                  <a:lnTo>
                    <a:pt x="1758442" y="2076284"/>
                  </a:lnTo>
                  <a:lnTo>
                    <a:pt x="1758442" y="2090318"/>
                  </a:lnTo>
                  <a:lnTo>
                    <a:pt x="1764131" y="2095995"/>
                  </a:lnTo>
                  <a:lnTo>
                    <a:pt x="1778190" y="2095995"/>
                  </a:lnTo>
                  <a:lnTo>
                    <a:pt x="1783867" y="2090318"/>
                  </a:lnTo>
                  <a:lnTo>
                    <a:pt x="1783867" y="2076284"/>
                  </a:lnTo>
                  <a:close/>
                </a:path>
                <a:path w="5205730" h="3140075">
                  <a:moveTo>
                    <a:pt x="1784896" y="31089"/>
                  </a:moveTo>
                  <a:lnTo>
                    <a:pt x="1779219" y="25400"/>
                  </a:lnTo>
                  <a:lnTo>
                    <a:pt x="1765160" y="25400"/>
                  </a:lnTo>
                  <a:lnTo>
                    <a:pt x="1759470" y="31089"/>
                  </a:lnTo>
                  <a:lnTo>
                    <a:pt x="1759470" y="45110"/>
                  </a:lnTo>
                  <a:lnTo>
                    <a:pt x="1765160" y="50800"/>
                  </a:lnTo>
                  <a:lnTo>
                    <a:pt x="1779219" y="50800"/>
                  </a:lnTo>
                  <a:lnTo>
                    <a:pt x="1784896" y="45110"/>
                  </a:lnTo>
                  <a:lnTo>
                    <a:pt x="1784896" y="31089"/>
                  </a:lnTo>
                  <a:close/>
                </a:path>
                <a:path w="5205730" h="3140075">
                  <a:moveTo>
                    <a:pt x="1804314" y="3094761"/>
                  </a:moveTo>
                  <a:lnTo>
                    <a:pt x="1798624" y="3089071"/>
                  </a:lnTo>
                  <a:lnTo>
                    <a:pt x="1784565" y="3089071"/>
                  </a:lnTo>
                  <a:lnTo>
                    <a:pt x="1778889" y="3094761"/>
                  </a:lnTo>
                  <a:lnTo>
                    <a:pt x="1778889" y="3108782"/>
                  </a:lnTo>
                  <a:lnTo>
                    <a:pt x="1784565" y="3114471"/>
                  </a:lnTo>
                  <a:lnTo>
                    <a:pt x="1798624" y="3114471"/>
                  </a:lnTo>
                  <a:lnTo>
                    <a:pt x="1804314" y="3108782"/>
                  </a:lnTo>
                  <a:lnTo>
                    <a:pt x="1804314" y="3094761"/>
                  </a:lnTo>
                  <a:close/>
                </a:path>
                <a:path w="5205730" h="3140075">
                  <a:moveTo>
                    <a:pt x="1806511" y="1049553"/>
                  </a:moveTo>
                  <a:lnTo>
                    <a:pt x="1800821" y="1043876"/>
                  </a:lnTo>
                  <a:lnTo>
                    <a:pt x="1786763" y="1043876"/>
                  </a:lnTo>
                  <a:lnTo>
                    <a:pt x="1781086" y="1049553"/>
                  </a:lnTo>
                  <a:lnTo>
                    <a:pt x="1781086" y="1063586"/>
                  </a:lnTo>
                  <a:lnTo>
                    <a:pt x="1786763" y="1069276"/>
                  </a:lnTo>
                  <a:lnTo>
                    <a:pt x="1800821" y="1069276"/>
                  </a:lnTo>
                  <a:lnTo>
                    <a:pt x="1806511" y="1063586"/>
                  </a:lnTo>
                  <a:lnTo>
                    <a:pt x="1806511" y="1049553"/>
                  </a:lnTo>
                  <a:close/>
                </a:path>
                <a:path w="5205730" h="3140075">
                  <a:moveTo>
                    <a:pt x="1834692" y="2076284"/>
                  </a:moveTo>
                  <a:lnTo>
                    <a:pt x="1829015" y="2070595"/>
                  </a:lnTo>
                  <a:lnTo>
                    <a:pt x="1814957" y="2070595"/>
                  </a:lnTo>
                  <a:lnTo>
                    <a:pt x="1809267" y="2076284"/>
                  </a:lnTo>
                  <a:lnTo>
                    <a:pt x="1809267" y="2090318"/>
                  </a:lnTo>
                  <a:lnTo>
                    <a:pt x="1814957" y="2095995"/>
                  </a:lnTo>
                  <a:lnTo>
                    <a:pt x="1829015" y="2095995"/>
                  </a:lnTo>
                  <a:lnTo>
                    <a:pt x="1834692" y="2090318"/>
                  </a:lnTo>
                  <a:lnTo>
                    <a:pt x="1834692" y="2076284"/>
                  </a:lnTo>
                  <a:close/>
                </a:path>
                <a:path w="5205730" h="3140075">
                  <a:moveTo>
                    <a:pt x="1835721" y="31089"/>
                  </a:moveTo>
                  <a:lnTo>
                    <a:pt x="1830044" y="25400"/>
                  </a:lnTo>
                  <a:lnTo>
                    <a:pt x="1815985" y="25400"/>
                  </a:lnTo>
                  <a:lnTo>
                    <a:pt x="1810296" y="31089"/>
                  </a:lnTo>
                  <a:lnTo>
                    <a:pt x="1810296" y="45110"/>
                  </a:lnTo>
                  <a:lnTo>
                    <a:pt x="1815985" y="50800"/>
                  </a:lnTo>
                  <a:lnTo>
                    <a:pt x="1830044" y="50800"/>
                  </a:lnTo>
                  <a:lnTo>
                    <a:pt x="1835721" y="45110"/>
                  </a:lnTo>
                  <a:lnTo>
                    <a:pt x="1835721" y="31089"/>
                  </a:lnTo>
                  <a:close/>
                </a:path>
                <a:path w="5205730" h="3140075">
                  <a:moveTo>
                    <a:pt x="1855139" y="3094761"/>
                  </a:moveTo>
                  <a:lnTo>
                    <a:pt x="1849450" y="3089071"/>
                  </a:lnTo>
                  <a:lnTo>
                    <a:pt x="1835391" y="3089071"/>
                  </a:lnTo>
                  <a:lnTo>
                    <a:pt x="1829714" y="3094761"/>
                  </a:lnTo>
                  <a:lnTo>
                    <a:pt x="1829714" y="3108782"/>
                  </a:lnTo>
                  <a:lnTo>
                    <a:pt x="1835391" y="3114471"/>
                  </a:lnTo>
                  <a:lnTo>
                    <a:pt x="1849450" y="3114471"/>
                  </a:lnTo>
                  <a:lnTo>
                    <a:pt x="1855139" y="3108782"/>
                  </a:lnTo>
                  <a:lnTo>
                    <a:pt x="1855139" y="3094761"/>
                  </a:lnTo>
                  <a:close/>
                </a:path>
                <a:path w="5205730" h="3140075">
                  <a:moveTo>
                    <a:pt x="1857336" y="1049553"/>
                  </a:moveTo>
                  <a:lnTo>
                    <a:pt x="1851647" y="1043876"/>
                  </a:lnTo>
                  <a:lnTo>
                    <a:pt x="1837588" y="1043876"/>
                  </a:lnTo>
                  <a:lnTo>
                    <a:pt x="1831911" y="1049553"/>
                  </a:lnTo>
                  <a:lnTo>
                    <a:pt x="1831911" y="1063586"/>
                  </a:lnTo>
                  <a:lnTo>
                    <a:pt x="1837588" y="1069276"/>
                  </a:lnTo>
                  <a:lnTo>
                    <a:pt x="1851647" y="1069276"/>
                  </a:lnTo>
                  <a:lnTo>
                    <a:pt x="1857336" y="1063586"/>
                  </a:lnTo>
                  <a:lnTo>
                    <a:pt x="1857336" y="1049553"/>
                  </a:lnTo>
                  <a:close/>
                </a:path>
                <a:path w="5205730" h="3140075">
                  <a:moveTo>
                    <a:pt x="1885518" y="2076284"/>
                  </a:moveTo>
                  <a:lnTo>
                    <a:pt x="1879841" y="2070595"/>
                  </a:lnTo>
                  <a:lnTo>
                    <a:pt x="1865782" y="2070595"/>
                  </a:lnTo>
                  <a:lnTo>
                    <a:pt x="1860092" y="2076284"/>
                  </a:lnTo>
                  <a:lnTo>
                    <a:pt x="1860092" y="2090318"/>
                  </a:lnTo>
                  <a:lnTo>
                    <a:pt x="1865782" y="2095995"/>
                  </a:lnTo>
                  <a:lnTo>
                    <a:pt x="1879841" y="2095995"/>
                  </a:lnTo>
                  <a:lnTo>
                    <a:pt x="1885518" y="2090318"/>
                  </a:lnTo>
                  <a:lnTo>
                    <a:pt x="1885518" y="2076284"/>
                  </a:lnTo>
                  <a:close/>
                </a:path>
                <a:path w="5205730" h="3140075">
                  <a:moveTo>
                    <a:pt x="1886546" y="31089"/>
                  </a:moveTo>
                  <a:lnTo>
                    <a:pt x="1880870" y="25400"/>
                  </a:lnTo>
                  <a:lnTo>
                    <a:pt x="1866811" y="25400"/>
                  </a:lnTo>
                  <a:lnTo>
                    <a:pt x="1861121" y="31089"/>
                  </a:lnTo>
                  <a:lnTo>
                    <a:pt x="1861121" y="45110"/>
                  </a:lnTo>
                  <a:lnTo>
                    <a:pt x="1866811" y="50800"/>
                  </a:lnTo>
                  <a:lnTo>
                    <a:pt x="1880870" y="50800"/>
                  </a:lnTo>
                  <a:lnTo>
                    <a:pt x="1886546" y="45110"/>
                  </a:lnTo>
                  <a:lnTo>
                    <a:pt x="1886546" y="31089"/>
                  </a:lnTo>
                  <a:close/>
                </a:path>
                <a:path w="5205730" h="3140075">
                  <a:moveTo>
                    <a:pt x="1905965" y="3094761"/>
                  </a:moveTo>
                  <a:lnTo>
                    <a:pt x="1900275" y="3089071"/>
                  </a:lnTo>
                  <a:lnTo>
                    <a:pt x="1886216" y="3089071"/>
                  </a:lnTo>
                  <a:lnTo>
                    <a:pt x="1880539" y="3094761"/>
                  </a:lnTo>
                  <a:lnTo>
                    <a:pt x="1880539" y="3108782"/>
                  </a:lnTo>
                  <a:lnTo>
                    <a:pt x="1886216" y="3114471"/>
                  </a:lnTo>
                  <a:lnTo>
                    <a:pt x="1900275" y="3114471"/>
                  </a:lnTo>
                  <a:lnTo>
                    <a:pt x="1905965" y="3108782"/>
                  </a:lnTo>
                  <a:lnTo>
                    <a:pt x="1905965" y="3094761"/>
                  </a:lnTo>
                  <a:close/>
                </a:path>
                <a:path w="5205730" h="3140075">
                  <a:moveTo>
                    <a:pt x="1908162" y="1049553"/>
                  </a:moveTo>
                  <a:lnTo>
                    <a:pt x="1902472" y="1043876"/>
                  </a:lnTo>
                  <a:lnTo>
                    <a:pt x="1888413" y="1043876"/>
                  </a:lnTo>
                  <a:lnTo>
                    <a:pt x="1882736" y="1049553"/>
                  </a:lnTo>
                  <a:lnTo>
                    <a:pt x="1882736" y="1063586"/>
                  </a:lnTo>
                  <a:lnTo>
                    <a:pt x="1888413" y="1069276"/>
                  </a:lnTo>
                  <a:lnTo>
                    <a:pt x="1902472" y="1069276"/>
                  </a:lnTo>
                  <a:lnTo>
                    <a:pt x="1908162" y="1063586"/>
                  </a:lnTo>
                  <a:lnTo>
                    <a:pt x="1908162" y="1049553"/>
                  </a:lnTo>
                  <a:close/>
                </a:path>
                <a:path w="5205730" h="3140075">
                  <a:moveTo>
                    <a:pt x="1936343" y="2076284"/>
                  </a:moveTo>
                  <a:lnTo>
                    <a:pt x="1930666" y="2070595"/>
                  </a:lnTo>
                  <a:lnTo>
                    <a:pt x="1916607" y="2070595"/>
                  </a:lnTo>
                  <a:lnTo>
                    <a:pt x="1910918" y="2076284"/>
                  </a:lnTo>
                  <a:lnTo>
                    <a:pt x="1910918" y="2090318"/>
                  </a:lnTo>
                  <a:lnTo>
                    <a:pt x="1916607" y="2095995"/>
                  </a:lnTo>
                  <a:lnTo>
                    <a:pt x="1930666" y="2095995"/>
                  </a:lnTo>
                  <a:lnTo>
                    <a:pt x="1936343" y="2090318"/>
                  </a:lnTo>
                  <a:lnTo>
                    <a:pt x="1936343" y="2076284"/>
                  </a:lnTo>
                  <a:close/>
                </a:path>
                <a:path w="5205730" h="3140075">
                  <a:moveTo>
                    <a:pt x="1937372" y="31089"/>
                  </a:moveTo>
                  <a:lnTo>
                    <a:pt x="1931695" y="25400"/>
                  </a:lnTo>
                  <a:lnTo>
                    <a:pt x="1917636" y="25400"/>
                  </a:lnTo>
                  <a:lnTo>
                    <a:pt x="1911946" y="31089"/>
                  </a:lnTo>
                  <a:lnTo>
                    <a:pt x="1911946" y="45110"/>
                  </a:lnTo>
                  <a:lnTo>
                    <a:pt x="1917636" y="50800"/>
                  </a:lnTo>
                  <a:lnTo>
                    <a:pt x="1931695" y="50800"/>
                  </a:lnTo>
                  <a:lnTo>
                    <a:pt x="1937372" y="45110"/>
                  </a:lnTo>
                  <a:lnTo>
                    <a:pt x="1937372" y="31089"/>
                  </a:lnTo>
                  <a:close/>
                </a:path>
                <a:path w="5205730" h="3140075">
                  <a:moveTo>
                    <a:pt x="1956790" y="3094761"/>
                  </a:moveTo>
                  <a:lnTo>
                    <a:pt x="1951101" y="3089071"/>
                  </a:lnTo>
                  <a:lnTo>
                    <a:pt x="1937042" y="3089071"/>
                  </a:lnTo>
                  <a:lnTo>
                    <a:pt x="1931365" y="3094761"/>
                  </a:lnTo>
                  <a:lnTo>
                    <a:pt x="1931365" y="3108782"/>
                  </a:lnTo>
                  <a:lnTo>
                    <a:pt x="1937042" y="3114471"/>
                  </a:lnTo>
                  <a:lnTo>
                    <a:pt x="1951101" y="3114471"/>
                  </a:lnTo>
                  <a:lnTo>
                    <a:pt x="1956790" y="3108782"/>
                  </a:lnTo>
                  <a:lnTo>
                    <a:pt x="1956790" y="3094761"/>
                  </a:lnTo>
                  <a:close/>
                </a:path>
                <a:path w="5205730" h="3140075">
                  <a:moveTo>
                    <a:pt x="1958987" y="1049553"/>
                  </a:moveTo>
                  <a:lnTo>
                    <a:pt x="1953298" y="1043876"/>
                  </a:lnTo>
                  <a:lnTo>
                    <a:pt x="1939239" y="1043876"/>
                  </a:lnTo>
                  <a:lnTo>
                    <a:pt x="1933562" y="1049553"/>
                  </a:lnTo>
                  <a:lnTo>
                    <a:pt x="1933562" y="1063586"/>
                  </a:lnTo>
                  <a:lnTo>
                    <a:pt x="1939239" y="1069276"/>
                  </a:lnTo>
                  <a:lnTo>
                    <a:pt x="1953298" y="1069276"/>
                  </a:lnTo>
                  <a:lnTo>
                    <a:pt x="1958987" y="1063586"/>
                  </a:lnTo>
                  <a:lnTo>
                    <a:pt x="1958987" y="1049553"/>
                  </a:lnTo>
                  <a:close/>
                </a:path>
                <a:path w="5205730" h="3140075">
                  <a:moveTo>
                    <a:pt x="1987169" y="2076284"/>
                  </a:moveTo>
                  <a:lnTo>
                    <a:pt x="1981492" y="2070595"/>
                  </a:lnTo>
                  <a:lnTo>
                    <a:pt x="1967433" y="2070595"/>
                  </a:lnTo>
                  <a:lnTo>
                    <a:pt x="1961743" y="2076284"/>
                  </a:lnTo>
                  <a:lnTo>
                    <a:pt x="1961743" y="2090318"/>
                  </a:lnTo>
                  <a:lnTo>
                    <a:pt x="1967433" y="2095995"/>
                  </a:lnTo>
                  <a:lnTo>
                    <a:pt x="1981492" y="2095995"/>
                  </a:lnTo>
                  <a:lnTo>
                    <a:pt x="1987169" y="2090318"/>
                  </a:lnTo>
                  <a:lnTo>
                    <a:pt x="1987169" y="2076284"/>
                  </a:lnTo>
                  <a:close/>
                </a:path>
                <a:path w="5205730" h="3140075">
                  <a:moveTo>
                    <a:pt x="1988197" y="31089"/>
                  </a:moveTo>
                  <a:lnTo>
                    <a:pt x="1982520" y="25400"/>
                  </a:lnTo>
                  <a:lnTo>
                    <a:pt x="1968461" y="25400"/>
                  </a:lnTo>
                  <a:lnTo>
                    <a:pt x="1962772" y="31089"/>
                  </a:lnTo>
                  <a:lnTo>
                    <a:pt x="1962772" y="45110"/>
                  </a:lnTo>
                  <a:lnTo>
                    <a:pt x="1968461" y="50800"/>
                  </a:lnTo>
                  <a:lnTo>
                    <a:pt x="1982520" y="50800"/>
                  </a:lnTo>
                  <a:lnTo>
                    <a:pt x="1988197" y="45110"/>
                  </a:lnTo>
                  <a:lnTo>
                    <a:pt x="1988197" y="31089"/>
                  </a:lnTo>
                  <a:close/>
                </a:path>
                <a:path w="5205730" h="3140075">
                  <a:moveTo>
                    <a:pt x="2007616" y="3094761"/>
                  </a:moveTo>
                  <a:lnTo>
                    <a:pt x="2001926" y="3089071"/>
                  </a:lnTo>
                  <a:lnTo>
                    <a:pt x="1987867" y="3089071"/>
                  </a:lnTo>
                  <a:lnTo>
                    <a:pt x="1982190" y="3094761"/>
                  </a:lnTo>
                  <a:lnTo>
                    <a:pt x="1982190" y="3108782"/>
                  </a:lnTo>
                  <a:lnTo>
                    <a:pt x="1987867" y="3114471"/>
                  </a:lnTo>
                  <a:lnTo>
                    <a:pt x="2001926" y="3114471"/>
                  </a:lnTo>
                  <a:lnTo>
                    <a:pt x="2007616" y="3108782"/>
                  </a:lnTo>
                  <a:lnTo>
                    <a:pt x="2007616" y="3094761"/>
                  </a:lnTo>
                  <a:close/>
                </a:path>
                <a:path w="5205730" h="3140075">
                  <a:moveTo>
                    <a:pt x="2009813" y="1049553"/>
                  </a:moveTo>
                  <a:lnTo>
                    <a:pt x="2004123" y="1043876"/>
                  </a:lnTo>
                  <a:lnTo>
                    <a:pt x="1990064" y="1043876"/>
                  </a:lnTo>
                  <a:lnTo>
                    <a:pt x="1984387" y="1049553"/>
                  </a:lnTo>
                  <a:lnTo>
                    <a:pt x="1984387" y="1063586"/>
                  </a:lnTo>
                  <a:lnTo>
                    <a:pt x="1990064" y="1069276"/>
                  </a:lnTo>
                  <a:lnTo>
                    <a:pt x="2004123" y="1069276"/>
                  </a:lnTo>
                  <a:lnTo>
                    <a:pt x="2009813" y="1063586"/>
                  </a:lnTo>
                  <a:lnTo>
                    <a:pt x="2009813" y="1049553"/>
                  </a:lnTo>
                  <a:close/>
                </a:path>
                <a:path w="5205730" h="3140075">
                  <a:moveTo>
                    <a:pt x="2037994" y="2076284"/>
                  </a:moveTo>
                  <a:lnTo>
                    <a:pt x="2032317" y="2070595"/>
                  </a:lnTo>
                  <a:lnTo>
                    <a:pt x="2018258" y="2070595"/>
                  </a:lnTo>
                  <a:lnTo>
                    <a:pt x="2012569" y="2076284"/>
                  </a:lnTo>
                  <a:lnTo>
                    <a:pt x="2012569" y="2090318"/>
                  </a:lnTo>
                  <a:lnTo>
                    <a:pt x="2018258" y="2095995"/>
                  </a:lnTo>
                  <a:lnTo>
                    <a:pt x="2032317" y="2095995"/>
                  </a:lnTo>
                  <a:lnTo>
                    <a:pt x="2037994" y="2090318"/>
                  </a:lnTo>
                  <a:lnTo>
                    <a:pt x="2037994" y="2076284"/>
                  </a:lnTo>
                  <a:close/>
                </a:path>
                <a:path w="5205730" h="3140075">
                  <a:moveTo>
                    <a:pt x="2039023" y="31089"/>
                  </a:moveTo>
                  <a:lnTo>
                    <a:pt x="2033346" y="25400"/>
                  </a:lnTo>
                  <a:lnTo>
                    <a:pt x="2019287" y="25400"/>
                  </a:lnTo>
                  <a:lnTo>
                    <a:pt x="2013597" y="31089"/>
                  </a:lnTo>
                  <a:lnTo>
                    <a:pt x="2013597" y="45110"/>
                  </a:lnTo>
                  <a:lnTo>
                    <a:pt x="2019287" y="50800"/>
                  </a:lnTo>
                  <a:lnTo>
                    <a:pt x="2033346" y="50800"/>
                  </a:lnTo>
                  <a:lnTo>
                    <a:pt x="2039023" y="45110"/>
                  </a:lnTo>
                  <a:lnTo>
                    <a:pt x="2039023" y="31089"/>
                  </a:lnTo>
                  <a:close/>
                </a:path>
                <a:path w="5205730" h="3140075">
                  <a:moveTo>
                    <a:pt x="2058441" y="3094761"/>
                  </a:moveTo>
                  <a:lnTo>
                    <a:pt x="2052751" y="3089071"/>
                  </a:lnTo>
                  <a:lnTo>
                    <a:pt x="2038692" y="3089071"/>
                  </a:lnTo>
                  <a:lnTo>
                    <a:pt x="2033016" y="3094761"/>
                  </a:lnTo>
                  <a:lnTo>
                    <a:pt x="2033016" y="3108782"/>
                  </a:lnTo>
                  <a:lnTo>
                    <a:pt x="2038692" y="3114471"/>
                  </a:lnTo>
                  <a:lnTo>
                    <a:pt x="2052751" y="3114471"/>
                  </a:lnTo>
                  <a:lnTo>
                    <a:pt x="2058441" y="3108782"/>
                  </a:lnTo>
                  <a:lnTo>
                    <a:pt x="2058441" y="3094761"/>
                  </a:lnTo>
                  <a:close/>
                </a:path>
                <a:path w="5205730" h="3140075">
                  <a:moveTo>
                    <a:pt x="2060638" y="1049553"/>
                  </a:moveTo>
                  <a:lnTo>
                    <a:pt x="2054948" y="1043876"/>
                  </a:lnTo>
                  <a:lnTo>
                    <a:pt x="2040890" y="1043876"/>
                  </a:lnTo>
                  <a:lnTo>
                    <a:pt x="2035213" y="1049553"/>
                  </a:lnTo>
                  <a:lnTo>
                    <a:pt x="2035213" y="1063586"/>
                  </a:lnTo>
                  <a:lnTo>
                    <a:pt x="2040890" y="1069276"/>
                  </a:lnTo>
                  <a:lnTo>
                    <a:pt x="2054948" y="1069276"/>
                  </a:lnTo>
                  <a:lnTo>
                    <a:pt x="2060638" y="1063586"/>
                  </a:lnTo>
                  <a:lnTo>
                    <a:pt x="2060638" y="1049553"/>
                  </a:lnTo>
                  <a:close/>
                </a:path>
                <a:path w="5205730" h="3140075">
                  <a:moveTo>
                    <a:pt x="2088819" y="2076284"/>
                  </a:moveTo>
                  <a:lnTo>
                    <a:pt x="2083142" y="2070595"/>
                  </a:lnTo>
                  <a:lnTo>
                    <a:pt x="2069084" y="2070595"/>
                  </a:lnTo>
                  <a:lnTo>
                    <a:pt x="2063394" y="2076284"/>
                  </a:lnTo>
                  <a:lnTo>
                    <a:pt x="2063394" y="2090318"/>
                  </a:lnTo>
                  <a:lnTo>
                    <a:pt x="2069084" y="2095995"/>
                  </a:lnTo>
                  <a:lnTo>
                    <a:pt x="2083142" y="2095995"/>
                  </a:lnTo>
                  <a:lnTo>
                    <a:pt x="2088819" y="2090318"/>
                  </a:lnTo>
                  <a:lnTo>
                    <a:pt x="2088819" y="2076284"/>
                  </a:lnTo>
                  <a:close/>
                </a:path>
                <a:path w="5205730" h="3140075">
                  <a:moveTo>
                    <a:pt x="2089848" y="31089"/>
                  </a:moveTo>
                  <a:lnTo>
                    <a:pt x="2084171" y="25400"/>
                  </a:lnTo>
                  <a:lnTo>
                    <a:pt x="2070112" y="25400"/>
                  </a:lnTo>
                  <a:lnTo>
                    <a:pt x="2064423" y="31089"/>
                  </a:lnTo>
                  <a:lnTo>
                    <a:pt x="2064423" y="45110"/>
                  </a:lnTo>
                  <a:lnTo>
                    <a:pt x="2070112" y="50800"/>
                  </a:lnTo>
                  <a:lnTo>
                    <a:pt x="2084171" y="50800"/>
                  </a:lnTo>
                  <a:lnTo>
                    <a:pt x="2089848" y="45110"/>
                  </a:lnTo>
                  <a:lnTo>
                    <a:pt x="2089848" y="31089"/>
                  </a:lnTo>
                  <a:close/>
                </a:path>
                <a:path w="5205730" h="3140075">
                  <a:moveTo>
                    <a:pt x="2109266" y="3094761"/>
                  </a:moveTo>
                  <a:lnTo>
                    <a:pt x="2103577" y="3089071"/>
                  </a:lnTo>
                  <a:lnTo>
                    <a:pt x="2089518" y="3089071"/>
                  </a:lnTo>
                  <a:lnTo>
                    <a:pt x="2083841" y="3094761"/>
                  </a:lnTo>
                  <a:lnTo>
                    <a:pt x="2083841" y="3108782"/>
                  </a:lnTo>
                  <a:lnTo>
                    <a:pt x="2089518" y="3114471"/>
                  </a:lnTo>
                  <a:lnTo>
                    <a:pt x="2103577" y="3114471"/>
                  </a:lnTo>
                  <a:lnTo>
                    <a:pt x="2109266" y="3108782"/>
                  </a:lnTo>
                  <a:lnTo>
                    <a:pt x="2109266" y="3094761"/>
                  </a:lnTo>
                  <a:close/>
                </a:path>
                <a:path w="5205730" h="3140075">
                  <a:moveTo>
                    <a:pt x="2111464" y="1049553"/>
                  </a:moveTo>
                  <a:lnTo>
                    <a:pt x="2105774" y="1043876"/>
                  </a:lnTo>
                  <a:lnTo>
                    <a:pt x="2091715" y="1043876"/>
                  </a:lnTo>
                  <a:lnTo>
                    <a:pt x="2086038" y="1049553"/>
                  </a:lnTo>
                  <a:lnTo>
                    <a:pt x="2086038" y="1063586"/>
                  </a:lnTo>
                  <a:lnTo>
                    <a:pt x="2091715" y="1069276"/>
                  </a:lnTo>
                  <a:lnTo>
                    <a:pt x="2105774" y="1069276"/>
                  </a:lnTo>
                  <a:lnTo>
                    <a:pt x="2111464" y="1063586"/>
                  </a:lnTo>
                  <a:lnTo>
                    <a:pt x="2111464" y="1049553"/>
                  </a:lnTo>
                  <a:close/>
                </a:path>
                <a:path w="5205730" h="3140075">
                  <a:moveTo>
                    <a:pt x="2139645" y="2076284"/>
                  </a:moveTo>
                  <a:lnTo>
                    <a:pt x="2133968" y="2070595"/>
                  </a:lnTo>
                  <a:lnTo>
                    <a:pt x="2119909" y="2070595"/>
                  </a:lnTo>
                  <a:lnTo>
                    <a:pt x="2114219" y="2076284"/>
                  </a:lnTo>
                  <a:lnTo>
                    <a:pt x="2114219" y="2090318"/>
                  </a:lnTo>
                  <a:lnTo>
                    <a:pt x="2119909" y="2095995"/>
                  </a:lnTo>
                  <a:lnTo>
                    <a:pt x="2133968" y="2095995"/>
                  </a:lnTo>
                  <a:lnTo>
                    <a:pt x="2139645" y="2090318"/>
                  </a:lnTo>
                  <a:lnTo>
                    <a:pt x="2139645" y="2076284"/>
                  </a:lnTo>
                  <a:close/>
                </a:path>
                <a:path w="5205730" h="3140075">
                  <a:moveTo>
                    <a:pt x="2140674" y="31089"/>
                  </a:moveTo>
                  <a:lnTo>
                    <a:pt x="2134997" y="25400"/>
                  </a:lnTo>
                  <a:lnTo>
                    <a:pt x="2120938" y="25400"/>
                  </a:lnTo>
                  <a:lnTo>
                    <a:pt x="2115248" y="31089"/>
                  </a:lnTo>
                  <a:lnTo>
                    <a:pt x="2115248" y="45110"/>
                  </a:lnTo>
                  <a:lnTo>
                    <a:pt x="2120938" y="50800"/>
                  </a:lnTo>
                  <a:lnTo>
                    <a:pt x="2134997" y="50800"/>
                  </a:lnTo>
                  <a:lnTo>
                    <a:pt x="2140674" y="45110"/>
                  </a:lnTo>
                  <a:lnTo>
                    <a:pt x="2140674" y="31089"/>
                  </a:lnTo>
                  <a:close/>
                </a:path>
                <a:path w="5205730" h="3140075">
                  <a:moveTo>
                    <a:pt x="2160092" y="3094761"/>
                  </a:moveTo>
                  <a:lnTo>
                    <a:pt x="2154402" y="3089071"/>
                  </a:lnTo>
                  <a:lnTo>
                    <a:pt x="2140343" y="3089071"/>
                  </a:lnTo>
                  <a:lnTo>
                    <a:pt x="2134666" y="3094761"/>
                  </a:lnTo>
                  <a:lnTo>
                    <a:pt x="2134666" y="3108782"/>
                  </a:lnTo>
                  <a:lnTo>
                    <a:pt x="2140343" y="3114471"/>
                  </a:lnTo>
                  <a:lnTo>
                    <a:pt x="2154402" y="3114471"/>
                  </a:lnTo>
                  <a:lnTo>
                    <a:pt x="2160092" y="3108782"/>
                  </a:lnTo>
                  <a:lnTo>
                    <a:pt x="2160092" y="3094761"/>
                  </a:lnTo>
                  <a:close/>
                </a:path>
                <a:path w="5205730" h="3140075">
                  <a:moveTo>
                    <a:pt x="2162289" y="1049553"/>
                  </a:moveTo>
                  <a:lnTo>
                    <a:pt x="2156599" y="1043876"/>
                  </a:lnTo>
                  <a:lnTo>
                    <a:pt x="2142540" y="1043876"/>
                  </a:lnTo>
                  <a:lnTo>
                    <a:pt x="2136864" y="1049553"/>
                  </a:lnTo>
                  <a:lnTo>
                    <a:pt x="2136864" y="1063586"/>
                  </a:lnTo>
                  <a:lnTo>
                    <a:pt x="2142540" y="1069276"/>
                  </a:lnTo>
                  <a:lnTo>
                    <a:pt x="2156599" y="1069276"/>
                  </a:lnTo>
                  <a:lnTo>
                    <a:pt x="2162289" y="1063586"/>
                  </a:lnTo>
                  <a:lnTo>
                    <a:pt x="2162289" y="1049553"/>
                  </a:lnTo>
                  <a:close/>
                </a:path>
                <a:path w="5205730" h="3140075">
                  <a:moveTo>
                    <a:pt x="2190470" y="2076284"/>
                  </a:moveTo>
                  <a:lnTo>
                    <a:pt x="2184793" y="2070595"/>
                  </a:lnTo>
                  <a:lnTo>
                    <a:pt x="2170734" y="2070595"/>
                  </a:lnTo>
                  <a:lnTo>
                    <a:pt x="2165045" y="2076284"/>
                  </a:lnTo>
                  <a:lnTo>
                    <a:pt x="2165045" y="2090318"/>
                  </a:lnTo>
                  <a:lnTo>
                    <a:pt x="2170734" y="2095995"/>
                  </a:lnTo>
                  <a:lnTo>
                    <a:pt x="2184793" y="2095995"/>
                  </a:lnTo>
                  <a:lnTo>
                    <a:pt x="2190470" y="2090318"/>
                  </a:lnTo>
                  <a:lnTo>
                    <a:pt x="2190470" y="2076284"/>
                  </a:lnTo>
                  <a:close/>
                </a:path>
                <a:path w="5205730" h="3140075">
                  <a:moveTo>
                    <a:pt x="2191499" y="31089"/>
                  </a:moveTo>
                  <a:lnTo>
                    <a:pt x="2185822" y="25400"/>
                  </a:lnTo>
                  <a:lnTo>
                    <a:pt x="2171763" y="25400"/>
                  </a:lnTo>
                  <a:lnTo>
                    <a:pt x="2166074" y="31089"/>
                  </a:lnTo>
                  <a:lnTo>
                    <a:pt x="2166074" y="45110"/>
                  </a:lnTo>
                  <a:lnTo>
                    <a:pt x="2171763" y="50800"/>
                  </a:lnTo>
                  <a:lnTo>
                    <a:pt x="2185822" y="50800"/>
                  </a:lnTo>
                  <a:lnTo>
                    <a:pt x="2191499" y="45110"/>
                  </a:lnTo>
                  <a:lnTo>
                    <a:pt x="2191499" y="31089"/>
                  </a:lnTo>
                  <a:close/>
                </a:path>
                <a:path w="5205730" h="3140075">
                  <a:moveTo>
                    <a:pt x="2210917" y="3094761"/>
                  </a:moveTo>
                  <a:lnTo>
                    <a:pt x="2205228" y="3089071"/>
                  </a:lnTo>
                  <a:lnTo>
                    <a:pt x="2191169" y="3089071"/>
                  </a:lnTo>
                  <a:lnTo>
                    <a:pt x="2185492" y="3094761"/>
                  </a:lnTo>
                  <a:lnTo>
                    <a:pt x="2185492" y="3108782"/>
                  </a:lnTo>
                  <a:lnTo>
                    <a:pt x="2191169" y="3114471"/>
                  </a:lnTo>
                  <a:lnTo>
                    <a:pt x="2205228" y="3114471"/>
                  </a:lnTo>
                  <a:lnTo>
                    <a:pt x="2210917" y="3108782"/>
                  </a:lnTo>
                  <a:lnTo>
                    <a:pt x="2210917" y="3094761"/>
                  </a:lnTo>
                  <a:close/>
                </a:path>
                <a:path w="5205730" h="3140075">
                  <a:moveTo>
                    <a:pt x="2213114" y="1049553"/>
                  </a:moveTo>
                  <a:lnTo>
                    <a:pt x="2207425" y="1043876"/>
                  </a:lnTo>
                  <a:lnTo>
                    <a:pt x="2193366" y="1043876"/>
                  </a:lnTo>
                  <a:lnTo>
                    <a:pt x="2187689" y="1049553"/>
                  </a:lnTo>
                  <a:lnTo>
                    <a:pt x="2187689" y="1063586"/>
                  </a:lnTo>
                  <a:lnTo>
                    <a:pt x="2193379" y="1069276"/>
                  </a:lnTo>
                  <a:lnTo>
                    <a:pt x="2207425" y="1069276"/>
                  </a:lnTo>
                  <a:lnTo>
                    <a:pt x="2213114" y="1063586"/>
                  </a:lnTo>
                  <a:lnTo>
                    <a:pt x="2213114" y="1049553"/>
                  </a:lnTo>
                  <a:close/>
                </a:path>
                <a:path w="5205730" h="3140075">
                  <a:moveTo>
                    <a:pt x="2241296" y="2076284"/>
                  </a:moveTo>
                  <a:lnTo>
                    <a:pt x="2235619" y="2070595"/>
                  </a:lnTo>
                  <a:lnTo>
                    <a:pt x="2221560" y="2070595"/>
                  </a:lnTo>
                  <a:lnTo>
                    <a:pt x="2215870" y="2076284"/>
                  </a:lnTo>
                  <a:lnTo>
                    <a:pt x="2215870" y="2090318"/>
                  </a:lnTo>
                  <a:lnTo>
                    <a:pt x="2221560" y="2095995"/>
                  </a:lnTo>
                  <a:lnTo>
                    <a:pt x="2235619" y="2095995"/>
                  </a:lnTo>
                  <a:lnTo>
                    <a:pt x="2241296" y="2090318"/>
                  </a:lnTo>
                  <a:lnTo>
                    <a:pt x="2241296" y="2076284"/>
                  </a:lnTo>
                  <a:close/>
                </a:path>
                <a:path w="5205730" h="3140075">
                  <a:moveTo>
                    <a:pt x="2242324" y="31089"/>
                  </a:moveTo>
                  <a:lnTo>
                    <a:pt x="2236647" y="25400"/>
                  </a:lnTo>
                  <a:lnTo>
                    <a:pt x="2222589" y="25400"/>
                  </a:lnTo>
                  <a:lnTo>
                    <a:pt x="2216899" y="31089"/>
                  </a:lnTo>
                  <a:lnTo>
                    <a:pt x="2216899" y="45110"/>
                  </a:lnTo>
                  <a:lnTo>
                    <a:pt x="2222589" y="50800"/>
                  </a:lnTo>
                  <a:lnTo>
                    <a:pt x="2236647" y="50800"/>
                  </a:lnTo>
                  <a:lnTo>
                    <a:pt x="2242324" y="45110"/>
                  </a:lnTo>
                  <a:lnTo>
                    <a:pt x="2242324" y="31089"/>
                  </a:lnTo>
                  <a:close/>
                </a:path>
                <a:path w="5205730" h="3140075">
                  <a:moveTo>
                    <a:pt x="2261743" y="3094761"/>
                  </a:moveTo>
                  <a:lnTo>
                    <a:pt x="2256053" y="3089071"/>
                  </a:lnTo>
                  <a:lnTo>
                    <a:pt x="2241994" y="3089071"/>
                  </a:lnTo>
                  <a:lnTo>
                    <a:pt x="2236317" y="3094761"/>
                  </a:lnTo>
                  <a:lnTo>
                    <a:pt x="2236317" y="3108782"/>
                  </a:lnTo>
                  <a:lnTo>
                    <a:pt x="2241994" y="3114471"/>
                  </a:lnTo>
                  <a:lnTo>
                    <a:pt x="2256053" y="3114471"/>
                  </a:lnTo>
                  <a:lnTo>
                    <a:pt x="2261743" y="3108782"/>
                  </a:lnTo>
                  <a:lnTo>
                    <a:pt x="2261743" y="3094761"/>
                  </a:lnTo>
                  <a:close/>
                </a:path>
                <a:path w="5205730" h="3140075">
                  <a:moveTo>
                    <a:pt x="2263940" y="1049553"/>
                  </a:moveTo>
                  <a:lnTo>
                    <a:pt x="2258250" y="1043876"/>
                  </a:lnTo>
                  <a:lnTo>
                    <a:pt x="2244191" y="1043876"/>
                  </a:lnTo>
                  <a:lnTo>
                    <a:pt x="2238514" y="1049553"/>
                  </a:lnTo>
                  <a:lnTo>
                    <a:pt x="2238514" y="1063586"/>
                  </a:lnTo>
                  <a:lnTo>
                    <a:pt x="2244191" y="1069276"/>
                  </a:lnTo>
                  <a:lnTo>
                    <a:pt x="2258250" y="1069276"/>
                  </a:lnTo>
                  <a:lnTo>
                    <a:pt x="2263940" y="1063586"/>
                  </a:lnTo>
                  <a:lnTo>
                    <a:pt x="2263940" y="1049553"/>
                  </a:lnTo>
                  <a:close/>
                </a:path>
                <a:path w="5205730" h="3140075">
                  <a:moveTo>
                    <a:pt x="2292121" y="2076284"/>
                  </a:moveTo>
                  <a:lnTo>
                    <a:pt x="2286444" y="2070595"/>
                  </a:lnTo>
                  <a:lnTo>
                    <a:pt x="2272385" y="2070595"/>
                  </a:lnTo>
                  <a:lnTo>
                    <a:pt x="2266696" y="2076284"/>
                  </a:lnTo>
                  <a:lnTo>
                    <a:pt x="2266696" y="2090318"/>
                  </a:lnTo>
                  <a:lnTo>
                    <a:pt x="2272385" y="2095995"/>
                  </a:lnTo>
                  <a:lnTo>
                    <a:pt x="2286444" y="2095995"/>
                  </a:lnTo>
                  <a:lnTo>
                    <a:pt x="2292121" y="2090318"/>
                  </a:lnTo>
                  <a:lnTo>
                    <a:pt x="2292121" y="2076284"/>
                  </a:lnTo>
                  <a:close/>
                </a:path>
                <a:path w="5205730" h="3140075">
                  <a:moveTo>
                    <a:pt x="2293150" y="31089"/>
                  </a:moveTo>
                  <a:lnTo>
                    <a:pt x="2287473" y="25400"/>
                  </a:lnTo>
                  <a:lnTo>
                    <a:pt x="2273414" y="25400"/>
                  </a:lnTo>
                  <a:lnTo>
                    <a:pt x="2267724" y="31089"/>
                  </a:lnTo>
                  <a:lnTo>
                    <a:pt x="2267724" y="45110"/>
                  </a:lnTo>
                  <a:lnTo>
                    <a:pt x="2273414" y="50800"/>
                  </a:lnTo>
                  <a:lnTo>
                    <a:pt x="2287473" y="50800"/>
                  </a:lnTo>
                  <a:lnTo>
                    <a:pt x="2293150" y="45110"/>
                  </a:lnTo>
                  <a:lnTo>
                    <a:pt x="2293150" y="31089"/>
                  </a:lnTo>
                  <a:close/>
                </a:path>
                <a:path w="5205730" h="3140075">
                  <a:moveTo>
                    <a:pt x="2312568" y="3094761"/>
                  </a:moveTo>
                  <a:lnTo>
                    <a:pt x="2306878" y="3089071"/>
                  </a:lnTo>
                  <a:lnTo>
                    <a:pt x="2292820" y="3089071"/>
                  </a:lnTo>
                  <a:lnTo>
                    <a:pt x="2287143" y="3094761"/>
                  </a:lnTo>
                  <a:lnTo>
                    <a:pt x="2287143" y="3108782"/>
                  </a:lnTo>
                  <a:lnTo>
                    <a:pt x="2292820" y="3114471"/>
                  </a:lnTo>
                  <a:lnTo>
                    <a:pt x="2306878" y="3114471"/>
                  </a:lnTo>
                  <a:lnTo>
                    <a:pt x="2312568" y="3108782"/>
                  </a:lnTo>
                  <a:lnTo>
                    <a:pt x="2312568" y="3094761"/>
                  </a:lnTo>
                  <a:close/>
                </a:path>
                <a:path w="5205730" h="3140075">
                  <a:moveTo>
                    <a:pt x="2314765" y="1049553"/>
                  </a:moveTo>
                  <a:lnTo>
                    <a:pt x="2309076" y="1043876"/>
                  </a:lnTo>
                  <a:lnTo>
                    <a:pt x="2295017" y="1043876"/>
                  </a:lnTo>
                  <a:lnTo>
                    <a:pt x="2289340" y="1049553"/>
                  </a:lnTo>
                  <a:lnTo>
                    <a:pt x="2289340" y="1063586"/>
                  </a:lnTo>
                  <a:lnTo>
                    <a:pt x="2295017" y="1069276"/>
                  </a:lnTo>
                  <a:lnTo>
                    <a:pt x="2309076" y="1069276"/>
                  </a:lnTo>
                  <a:lnTo>
                    <a:pt x="2314765" y="1063586"/>
                  </a:lnTo>
                  <a:lnTo>
                    <a:pt x="2314765" y="1049553"/>
                  </a:lnTo>
                  <a:close/>
                </a:path>
                <a:path w="5205730" h="3140075">
                  <a:moveTo>
                    <a:pt x="2342959" y="2076284"/>
                  </a:moveTo>
                  <a:lnTo>
                    <a:pt x="2337270" y="2070595"/>
                  </a:lnTo>
                  <a:lnTo>
                    <a:pt x="2323211" y="2070595"/>
                  </a:lnTo>
                  <a:lnTo>
                    <a:pt x="2317534" y="2076284"/>
                  </a:lnTo>
                  <a:lnTo>
                    <a:pt x="2317534" y="2090318"/>
                  </a:lnTo>
                  <a:lnTo>
                    <a:pt x="2323211" y="2095995"/>
                  </a:lnTo>
                  <a:lnTo>
                    <a:pt x="2337270" y="2095995"/>
                  </a:lnTo>
                  <a:lnTo>
                    <a:pt x="2342959" y="2090318"/>
                  </a:lnTo>
                  <a:lnTo>
                    <a:pt x="2342959" y="2076284"/>
                  </a:lnTo>
                  <a:close/>
                </a:path>
                <a:path w="5205730" h="3140075">
                  <a:moveTo>
                    <a:pt x="2343975" y="31089"/>
                  </a:moveTo>
                  <a:lnTo>
                    <a:pt x="2338298" y="25400"/>
                  </a:lnTo>
                  <a:lnTo>
                    <a:pt x="2324239" y="25400"/>
                  </a:lnTo>
                  <a:lnTo>
                    <a:pt x="2318550" y="31089"/>
                  </a:lnTo>
                  <a:lnTo>
                    <a:pt x="2318550" y="45110"/>
                  </a:lnTo>
                  <a:lnTo>
                    <a:pt x="2324239" y="50800"/>
                  </a:lnTo>
                  <a:lnTo>
                    <a:pt x="2338298" y="50800"/>
                  </a:lnTo>
                  <a:lnTo>
                    <a:pt x="2343975" y="45110"/>
                  </a:lnTo>
                  <a:lnTo>
                    <a:pt x="2343975" y="31089"/>
                  </a:lnTo>
                  <a:close/>
                </a:path>
                <a:path w="5205730" h="3140075">
                  <a:moveTo>
                    <a:pt x="2363393" y="3094761"/>
                  </a:moveTo>
                  <a:lnTo>
                    <a:pt x="2357704" y="3089071"/>
                  </a:lnTo>
                  <a:lnTo>
                    <a:pt x="2343645" y="3089071"/>
                  </a:lnTo>
                  <a:lnTo>
                    <a:pt x="2337968" y="3094761"/>
                  </a:lnTo>
                  <a:lnTo>
                    <a:pt x="2337968" y="3108782"/>
                  </a:lnTo>
                  <a:lnTo>
                    <a:pt x="2343645" y="3114471"/>
                  </a:lnTo>
                  <a:lnTo>
                    <a:pt x="2357704" y="3114471"/>
                  </a:lnTo>
                  <a:lnTo>
                    <a:pt x="2363393" y="3108782"/>
                  </a:lnTo>
                  <a:lnTo>
                    <a:pt x="2363393" y="3094761"/>
                  </a:lnTo>
                  <a:close/>
                </a:path>
                <a:path w="5205730" h="3140075">
                  <a:moveTo>
                    <a:pt x="2365591" y="1049553"/>
                  </a:moveTo>
                  <a:lnTo>
                    <a:pt x="2359901" y="1043876"/>
                  </a:lnTo>
                  <a:lnTo>
                    <a:pt x="2345842" y="1043876"/>
                  </a:lnTo>
                  <a:lnTo>
                    <a:pt x="2340165" y="1049553"/>
                  </a:lnTo>
                  <a:lnTo>
                    <a:pt x="2340165" y="1063586"/>
                  </a:lnTo>
                  <a:lnTo>
                    <a:pt x="2345842" y="1069276"/>
                  </a:lnTo>
                  <a:lnTo>
                    <a:pt x="2359901" y="1069276"/>
                  </a:lnTo>
                  <a:lnTo>
                    <a:pt x="2365591" y="1063586"/>
                  </a:lnTo>
                  <a:lnTo>
                    <a:pt x="2365591" y="1049553"/>
                  </a:lnTo>
                  <a:close/>
                </a:path>
                <a:path w="5205730" h="3140075">
                  <a:moveTo>
                    <a:pt x="2393785" y="2076284"/>
                  </a:moveTo>
                  <a:lnTo>
                    <a:pt x="2388095" y="2070595"/>
                  </a:lnTo>
                  <a:lnTo>
                    <a:pt x="2374036" y="2070595"/>
                  </a:lnTo>
                  <a:lnTo>
                    <a:pt x="2368359" y="2076284"/>
                  </a:lnTo>
                  <a:lnTo>
                    <a:pt x="2368359" y="2090318"/>
                  </a:lnTo>
                  <a:lnTo>
                    <a:pt x="2374036" y="2095995"/>
                  </a:lnTo>
                  <a:lnTo>
                    <a:pt x="2388095" y="2095995"/>
                  </a:lnTo>
                  <a:lnTo>
                    <a:pt x="2393785" y="2090318"/>
                  </a:lnTo>
                  <a:lnTo>
                    <a:pt x="2393785" y="2076284"/>
                  </a:lnTo>
                  <a:close/>
                </a:path>
                <a:path w="5205730" h="3140075">
                  <a:moveTo>
                    <a:pt x="2394801" y="31089"/>
                  </a:moveTo>
                  <a:lnTo>
                    <a:pt x="2389124" y="25400"/>
                  </a:lnTo>
                  <a:lnTo>
                    <a:pt x="2375065" y="25400"/>
                  </a:lnTo>
                  <a:lnTo>
                    <a:pt x="2369375" y="31089"/>
                  </a:lnTo>
                  <a:lnTo>
                    <a:pt x="2369375" y="45110"/>
                  </a:lnTo>
                  <a:lnTo>
                    <a:pt x="2375065" y="50800"/>
                  </a:lnTo>
                  <a:lnTo>
                    <a:pt x="2389124" y="50800"/>
                  </a:lnTo>
                  <a:lnTo>
                    <a:pt x="2394801" y="45110"/>
                  </a:lnTo>
                  <a:lnTo>
                    <a:pt x="2394801" y="31089"/>
                  </a:lnTo>
                  <a:close/>
                </a:path>
                <a:path w="5205730" h="3140075">
                  <a:moveTo>
                    <a:pt x="2414219" y="3094761"/>
                  </a:moveTo>
                  <a:lnTo>
                    <a:pt x="2408529" y="3089071"/>
                  </a:lnTo>
                  <a:lnTo>
                    <a:pt x="2394470" y="3089071"/>
                  </a:lnTo>
                  <a:lnTo>
                    <a:pt x="2388793" y="3094761"/>
                  </a:lnTo>
                  <a:lnTo>
                    <a:pt x="2388793" y="3108782"/>
                  </a:lnTo>
                  <a:lnTo>
                    <a:pt x="2394470" y="3114471"/>
                  </a:lnTo>
                  <a:lnTo>
                    <a:pt x="2408529" y="3114471"/>
                  </a:lnTo>
                  <a:lnTo>
                    <a:pt x="2414219" y="3108782"/>
                  </a:lnTo>
                  <a:lnTo>
                    <a:pt x="2414219" y="3094761"/>
                  </a:lnTo>
                  <a:close/>
                </a:path>
                <a:path w="5205730" h="3140075">
                  <a:moveTo>
                    <a:pt x="2416416" y="1049553"/>
                  </a:moveTo>
                  <a:lnTo>
                    <a:pt x="2410726" y="1043876"/>
                  </a:lnTo>
                  <a:lnTo>
                    <a:pt x="2396667" y="1043876"/>
                  </a:lnTo>
                  <a:lnTo>
                    <a:pt x="2390991" y="1049553"/>
                  </a:lnTo>
                  <a:lnTo>
                    <a:pt x="2390991" y="1063586"/>
                  </a:lnTo>
                  <a:lnTo>
                    <a:pt x="2396667" y="1069276"/>
                  </a:lnTo>
                  <a:lnTo>
                    <a:pt x="2410726" y="1069276"/>
                  </a:lnTo>
                  <a:lnTo>
                    <a:pt x="2416416" y="1063586"/>
                  </a:lnTo>
                  <a:lnTo>
                    <a:pt x="2416416" y="1049553"/>
                  </a:lnTo>
                  <a:close/>
                </a:path>
                <a:path w="5205730" h="3140075">
                  <a:moveTo>
                    <a:pt x="2444610" y="2076284"/>
                  </a:moveTo>
                  <a:lnTo>
                    <a:pt x="2438920" y="2070595"/>
                  </a:lnTo>
                  <a:lnTo>
                    <a:pt x="2424861" y="2070595"/>
                  </a:lnTo>
                  <a:lnTo>
                    <a:pt x="2419185" y="2076284"/>
                  </a:lnTo>
                  <a:lnTo>
                    <a:pt x="2419185" y="2090318"/>
                  </a:lnTo>
                  <a:lnTo>
                    <a:pt x="2424861" y="2095995"/>
                  </a:lnTo>
                  <a:lnTo>
                    <a:pt x="2438920" y="2095995"/>
                  </a:lnTo>
                  <a:lnTo>
                    <a:pt x="2444610" y="2090318"/>
                  </a:lnTo>
                  <a:lnTo>
                    <a:pt x="2444610" y="2076284"/>
                  </a:lnTo>
                  <a:close/>
                </a:path>
                <a:path w="5205730" h="3140075">
                  <a:moveTo>
                    <a:pt x="2445626" y="31089"/>
                  </a:moveTo>
                  <a:lnTo>
                    <a:pt x="2439949" y="25400"/>
                  </a:lnTo>
                  <a:lnTo>
                    <a:pt x="2425890" y="25400"/>
                  </a:lnTo>
                  <a:lnTo>
                    <a:pt x="2420201" y="31089"/>
                  </a:lnTo>
                  <a:lnTo>
                    <a:pt x="2420201" y="45110"/>
                  </a:lnTo>
                  <a:lnTo>
                    <a:pt x="2425890" y="50800"/>
                  </a:lnTo>
                  <a:lnTo>
                    <a:pt x="2439949" y="50800"/>
                  </a:lnTo>
                  <a:lnTo>
                    <a:pt x="2445626" y="45110"/>
                  </a:lnTo>
                  <a:lnTo>
                    <a:pt x="2445626" y="31089"/>
                  </a:lnTo>
                  <a:close/>
                </a:path>
                <a:path w="5205730" h="3140075">
                  <a:moveTo>
                    <a:pt x="2465044" y="3094761"/>
                  </a:moveTo>
                  <a:lnTo>
                    <a:pt x="2459355" y="3089071"/>
                  </a:lnTo>
                  <a:lnTo>
                    <a:pt x="2445296" y="3089071"/>
                  </a:lnTo>
                  <a:lnTo>
                    <a:pt x="2439619" y="3094761"/>
                  </a:lnTo>
                  <a:lnTo>
                    <a:pt x="2439619" y="3108782"/>
                  </a:lnTo>
                  <a:lnTo>
                    <a:pt x="2445296" y="3114471"/>
                  </a:lnTo>
                  <a:lnTo>
                    <a:pt x="2459355" y="3114471"/>
                  </a:lnTo>
                  <a:lnTo>
                    <a:pt x="2465044" y="3108782"/>
                  </a:lnTo>
                  <a:lnTo>
                    <a:pt x="2465044" y="3094761"/>
                  </a:lnTo>
                  <a:close/>
                </a:path>
                <a:path w="5205730" h="3140075">
                  <a:moveTo>
                    <a:pt x="2467241" y="1049553"/>
                  </a:moveTo>
                  <a:lnTo>
                    <a:pt x="2461552" y="1043876"/>
                  </a:lnTo>
                  <a:lnTo>
                    <a:pt x="2447493" y="1043876"/>
                  </a:lnTo>
                  <a:lnTo>
                    <a:pt x="2441816" y="1049553"/>
                  </a:lnTo>
                  <a:lnTo>
                    <a:pt x="2441816" y="1063586"/>
                  </a:lnTo>
                  <a:lnTo>
                    <a:pt x="2447493" y="1069276"/>
                  </a:lnTo>
                  <a:lnTo>
                    <a:pt x="2461552" y="1069276"/>
                  </a:lnTo>
                  <a:lnTo>
                    <a:pt x="2467241" y="1063586"/>
                  </a:lnTo>
                  <a:lnTo>
                    <a:pt x="2467241" y="1049553"/>
                  </a:lnTo>
                  <a:close/>
                </a:path>
                <a:path w="5205730" h="3140075">
                  <a:moveTo>
                    <a:pt x="2495435" y="2076284"/>
                  </a:moveTo>
                  <a:lnTo>
                    <a:pt x="2489746" y="2070595"/>
                  </a:lnTo>
                  <a:lnTo>
                    <a:pt x="2475687" y="2070595"/>
                  </a:lnTo>
                  <a:lnTo>
                    <a:pt x="2470010" y="2076284"/>
                  </a:lnTo>
                  <a:lnTo>
                    <a:pt x="2470010" y="2090318"/>
                  </a:lnTo>
                  <a:lnTo>
                    <a:pt x="2475687" y="2095995"/>
                  </a:lnTo>
                  <a:lnTo>
                    <a:pt x="2489746" y="2095995"/>
                  </a:lnTo>
                  <a:lnTo>
                    <a:pt x="2495435" y="2090318"/>
                  </a:lnTo>
                  <a:lnTo>
                    <a:pt x="2495435" y="2076284"/>
                  </a:lnTo>
                  <a:close/>
                </a:path>
                <a:path w="5205730" h="3140075">
                  <a:moveTo>
                    <a:pt x="2496451" y="31089"/>
                  </a:moveTo>
                  <a:lnTo>
                    <a:pt x="2490774" y="25400"/>
                  </a:lnTo>
                  <a:lnTo>
                    <a:pt x="2476716" y="25400"/>
                  </a:lnTo>
                  <a:lnTo>
                    <a:pt x="2471026" y="31089"/>
                  </a:lnTo>
                  <a:lnTo>
                    <a:pt x="2471026" y="45110"/>
                  </a:lnTo>
                  <a:lnTo>
                    <a:pt x="2476716" y="50800"/>
                  </a:lnTo>
                  <a:lnTo>
                    <a:pt x="2490774" y="50800"/>
                  </a:lnTo>
                  <a:lnTo>
                    <a:pt x="2496451" y="45110"/>
                  </a:lnTo>
                  <a:lnTo>
                    <a:pt x="2496451" y="31089"/>
                  </a:lnTo>
                  <a:close/>
                </a:path>
                <a:path w="5205730" h="3140075">
                  <a:moveTo>
                    <a:pt x="2515870" y="3094761"/>
                  </a:moveTo>
                  <a:lnTo>
                    <a:pt x="2510180" y="3089071"/>
                  </a:lnTo>
                  <a:lnTo>
                    <a:pt x="2496121" y="3089071"/>
                  </a:lnTo>
                  <a:lnTo>
                    <a:pt x="2490444" y="3094761"/>
                  </a:lnTo>
                  <a:lnTo>
                    <a:pt x="2490444" y="3108782"/>
                  </a:lnTo>
                  <a:lnTo>
                    <a:pt x="2496121" y="3114471"/>
                  </a:lnTo>
                  <a:lnTo>
                    <a:pt x="2510180" y="3114471"/>
                  </a:lnTo>
                  <a:lnTo>
                    <a:pt x="2515870" y="3108782"/>
                  </a:lnTo>
                  <a:lnTo>
                    <a:pt x="2515870" y="3094761"/>
                  </a:lnTo>
                  <a:close/>
                </a:path>
                <a:path w="5205730" h="3140075">
                  <a:moveTo>
                    <a:pt x="2518067" y="1049553"/>
                  </a:moveTo>
                  <a:lnTo>
                    <a:pt x="2512377" y="1043876"/>
                  </a:lnTo>
                  <a:lnTo>
                    <a:pt x="2498318" y="1043876"/>
                  </a:lnTo>
                  <a:lnTo>
                    <a:pt x="2492641" y="1049553"/>
                  </a:lnTo>
                  <a:lnTo>
                    <a:pt x="2492641" y="1063586"/>
                  </a:lnTo>
                  <a:lnTo>
                    <a:pt x="2498318" y="1069276"/>
                  </a:lnTo>
                  <a:lnTo>
                    <a:pt x="2512377" y="1069276"/>
                  </a:lnTo>
                  <a:lnTo>
                    <a:pt x="2518067" y="1063586"/>
                  </a:lnTo>
                  <a:lnTo>
                    <a:pt x="2518067" y="1049553"/>
                  </a:lnTo>
                  <a:close/>
                </a:path>
                <a:path w="5205730" h="3140075">
                  <a:moveTo>
                    <a:pt x="2546261" y="2076284"/>
                  </a:moveTo>
                  <a:lnTo>
                    <a:pt x="2540571" y="2070595"/>
                  </a:lnTo>
                  <a:lnTo>
                    <a:pt x="2526512" y="2070595"/>
                  </a:lnTo>
                  <a:lnTo>
                    <a:pt x="2520835" y="2076284"/>
                  </a:lnTo>
                  <a:lnTo>
                    <a:pt x="2520835" y="2090318"/>
                  </a:lnTo>
                  <a:lnTo>
                    <a:pt x="2526512" y="2095995"/>
                  </a:lnTo>
                  <a:lnTo>
                    <a:pt x="2540571" y="2095995"/>
                  </a:lnTo>
                  <a:lnTo>
                    <a:pt x="2546261" y="2090318"/>
                  </a:lnTo>
                  <a:lnTo>
                    <a:pt x="2546261" y="2076284"/>
                  </a:lnTo>
                  <a:close/>
                </a:path>
                <a:path w="5205730" h="3140075">
                  <a:moveTo>
                    <a:pt x="2547277" y="31089"/>
                  </a:moveTo>
                  <a:lnTo>
                    <a:pt x="2541600" y="25400"/>
                  </a:lnTo>
                  <a:lnTo>
                    <a:pt x="2527541" y="25400"/>
                  </a:lnTo>
                  <a:lnTo>
                    <a:pt x="2521851" y="31089"/>
                  </a:lnTo>
                  <a:lnTo>
                    <a:pt x="2521851" y="45110"/>
                  </a:lnTo>
                  <a:lnTo>
                    <a:pt x="2527541" y="50800"/>
                  </a:lnTo>
                  <a:lnTo>
                    <a:pt x="2541600" y="50800"/>
                  </a:lnTo>
                  <a:lnTo>
                    <a:pt x="2547277" y="45110"/>
                  </a:lnTo>
                  <a:lnTo>
                    <a:pt x="2547277" y="31089"/>
                  </a:lnTo>
                  <a:close/>
                </a:path>
                <a:path w="5205730" h="3140075">
                  <a:moveTo>
                    <a:pt x="2566695" y="3094761"/>
                  </a:moveTo>
                  <a:lnTo>
                    <a:pt x="2561005" y="3089071"/>
                  </a:lnTo>
                  <a:lnTo>
                    <a:pt x="2546947" y="3089071"/>
                  </a:lnTo>
                  <a:lnTo>
                    <a:pt x="2541270" y="3094761"/>
                  </a:lnTo>
                  <a:lnTo>
                    <a:pt x="2541270" y="3108782"/>
                  </a:lnTo>
                  <a:lnTo>
                    <a:pt x="2546947" y="3114471"/>
                  </a:lnTo>
                  <a:lnTo>
                    <a:pt x="2561005" y="3114471"/>
                  </a:lnTo>
                  <a:lnTo>
                    <a:pt x="2566695" y="3108782"/>
                  </a:lnTo>
                  <a:lnTo>
                    <a:pt x="2566695" y="3094761"/>
                  </a:lnTo>
                  <a:close/>
                </a:path>
                <a:path w="5205730" h="3140075">
                  <a:moveTo>
                    <a:pt x="2568892" y="1049553"/>
                  </a:moveTo>
                  <a:lnTo>
                    <a:pt x="2563203" y="1043876"/>
                  </a:lnTo>
                  <a:lnTo>
                    <a:pt x="2549156" y="1043876"/>
                  </a:lnTo>
                  <a:lnTo>
                    <a:pt x="2543467" y="1049553"/>
                  </a:lnTo>
                  <a:lnTo>
                    <a:pt x="2543467" y="1063586"/>
                  </a:lnTo>
                  <a:lnTo>
                    <a:pt x="2549156" y="1069276"/>
                  </a:lnTo>
                  <a:lnTo>
                    <a:pt x="2563203" y="1069276"/>
                  </a:lnTo>
                  <a:lnTo>
                    <a:pt x="2568892" y="1063586"/>
                  </a:lnTo>
                  <a:lnTo>
                    <a:pt x="2568892" y="1049553"/>
                  </a:lnTo>
                  <a:close/>
                </a:path>
                <a:path w="5205730" h="3140075">
                  <a:moveTo>
                    <a:pt x="2597086" y="2076284"/>
                  </a:moveTo>
                  <a:lnTo>
                    <a:pt x="2591397" y="2070595"/>
                  </a:lnTo>
                  <a:lnTo>
                    <a:pt x="2577338" y="2070595"/>
                  </a:lnTo>
                  <a:lnTo>
                    <a:pt x="2571661" y="2076284"/>
                  </a:lnTo>
                  <a:lnTo>
                    <a:pt x="2571661" y="2090318"/>
                  </a:lnTo>
                  <a:lnTo>
                    <a:pt x="2577338" y="2095995"/>
                  </a:lnTo>
                  <a:lnTo>
                    <a:pt x="2591397" y="2095995"/>
                  </a:lnTo>
                  <a:lnTo>
                    <a:pt x="2597086" y="2090318"/>
                  </a:lnTo>
                  <a:lnTo>
                    <a:pt x="2597086" y="2076284"/>
                  </a:lnTo>
                  <a:close/>
                </a:path>
                <a:path w="5205730" h="3140075">
                  <a:moveTo>
                    <a:pt x="2598102" y="31089"/>
                  </a:moveTo>
                  <a:lnTo>
                    <a:pt x="2592425" y="25400"/>
                  </a:lnTo>
                  <a:lnTo>
                    <a:pt x="2578366" y="25400"/>
                  </a:lnTo>
                  <a:lnTo>
                    <a:pt x="2572677" y="31089"/>
                  </a:lnTo>
                  <a:lnTo>
                    <a:pt x="2572677" y="45110"/>
                  </a:lnTo>
                  <a:lnTo>
                    <a:pt x="2578366" y="50800"/>
                  </a:lnTo>
                  <a:lnTo>
                    <a:pt x="2592425" y="50800"/>
                  </a:lnTo>
                  <a:lnTo>
                    <a:pt x="2598102" y="45110"/>
                  </a:lnTo>
                  <a:lnTo>
                    <a:pt x="2598102" y="31089"/>
                  </a:lnTo>
                  <a:close/>
                </a:path>
                <a:path w="5205730" h="3140075">
                  <a:moveTo>
                    <a:pt x="2617520" y="3094761"/>
                  </a:moveTo>
                  <a:lnTo>
                    <a:pt x="2611831" y="3089071"/>
                  </a:lnTo>
                  <a:lnTo>
                    <a:pt x="2597772" y="3089071"/>
                  </a:lnTo>
                  <a:lnTo>
                    <a:pt x="2592095" y="3094761"/>
                  </a:lnTo>
                  <a:lnTo>
                    <a:pt x="2592095" y="3108782"/>
                  </a:lnTo>
                  <a:lnTo>
                    <a:pt x="2597772" y="3114471"/>
                  </a:lnTo>
                  <a:lnTo>
                    <a:pt x="2611831" y="3114471"/>
                  </a:lnTo>
                  <a:lnTo>
                    <a:pt x="2617520" y="3108782"/>
                  </a:lnTo>
                  <a:lnTo>
                    <a:pt x="2617520" y="3094761"/>
                  </a:lnTo>
                  <a:close/>
                </a:path>
                <a:path w="5205730" h="3140075">
                  <a:moveTo>
                    <a:pt x="2619718" y="1049553"/>
                  </a:moveTo>
                  <a:lnTo>
                    <a:pt x="2614028" y="1043876"/>
                  </a:lnTo>
                  <a:lnTo>
                    <a:pt x="2599982" y="1043876"/>
                  </a:lnTo>
                  <a:lnTo>
                    <a:pt x="2594292" y="1049553"/>
                  </a:lnTo>
                  <a:lnTo>
                    <a:pt x="2594292" y="1063586"/>
                  </a:lnTo>
                  <a:lnTo>
                    <a:pt x="2599982" y="1069276"/>
                  </a:lnTo>
                  <a:lnTo>
                    <a:pt x="2614028" y="1069276"/>
                  </a:lnTo>
                  <a:lnTo>
                    <a:pt x="2619718" y="1063586"/>
                  </a:lnTo>
                  <a:lnTo>
                    <a:pt x="2619718" y="1049553"/>
                  </a:lnTo>
                  <a:close/>
                </a:path>
                <a:path w="5205730" h="3140075">
                  <a:moveTo>
                    <a:pt x="2647912" y="2076284"/>
                  </a:moveTo>
                  <a:lnTo>
                    <a:pt x="2642222" y="2070595"/>
                  </a:lnTo>
                  <a:lnTo>
                    <a:pt x="2628163" y="2070595"/>
                  </a:lnTo>
                  <a:lnTo>
                    <a:pt x="2622486" y="2076284"/>
                  </a:lnTo>
                  <a:lnTo>
                    <a:pt x="2622486" y="2090318"/>
                  </a:lnTo>
                  <a:lnTo>
                    <a:pt x="2628163" y="2095995"/>
                  </a:lnTo>
                  <a:lnTo>
                    <a:pt x="2642222" y="2095995"/>
                  </a:lnTo>
                  <a:lnTo>
                    <a:pt x="2647912" y="2090318"/>
                  </a:lnTo>
                  <a:lnTo>
                    <a:pt x="2647912" y="2076284"/>
                  </a:lnTo>
                  <a:close/>
                </a:path>
                <a:path w="5205730" h="3140075">
                  <a:moveTo>
                    <a:pt x="2648928" y="31089"/>
                  </a:moveTo>
                  <a:lnTo>
                    <a:pt x="2643251" y="25400"/>
                  </a:lnTo>
                  <a:lnTo>
                    <a:pt x="2629192" y="25400"/>
                  </a:lnTo>
                  <a:lnTo>
                    <a:pt x="2623502" y="31089"/>
                  </a:lnTo>
                  <a:lnTo>
                    <a:pt x="2623502" y="45110"/>
                  </a:lnTo>
                  <a:lnTo>
                    <a:pt x="2629192" y="50800"/>
                  </a:lnTo>
                  <a:lnTo>
                    <a:pt x="2643251" y="50800"/>
                  </a:lnTo>
                  <a:lnTo>
                    <a:pt x="2648928" y="45110"/>
                  </a:lnTo>
                  <a:lnTo>
                    <a:pt x="2648928" y="31089"/>
                  </a:lnTo>
                  <a:close/>
                </a:path>
                <a:path w="5205730" h="3140075">
                  <a:moveTo>
                    <a:pt x="2668346" y="3094761"/>
                  </a:moveTo>
                  <a:lnTo>
                    <a:pt x="2662656" y="3089071"/>
                  </a:lnTo>
                  <a:lnTo>
                    <a:pt x="2648597" y="3089071"/>
                  </a:lnTo>
                  <a:lnTo>
                    <a:pt x="2642920" y="3094761"/>
                  </a:lnTo>
                  <a:lnTo>
                    <a:pt x="2642920" y="3108782"/>
                  </a:lnTo>
                  <a:lnTo>
                    <a:pt x="2648597" y="3114471"/>
                  </a:lnTo>
                  <a:lnTo>
                    <a:pt x="2662656" y="3114471"/>
                  </a:lnTo>
                  <a:lnTo>
                    <a:pt x="2668346" y="3108782"/>
                  </a:lnTo>
                  <a:lnTo>
                    <a:pt x="2668346" y="3094761"/>
                  </a:lnTo>
                  <a:close/>
                </a:path>
                <a:path w="5205730" h="3140075">
                  <a:moveTo>
                    <a:pt x="2670543" y="1049553"/>
                  </a:moveTo>
                  <a:lnTo>
                    <a:pt x="2664853" y="1043876"/>
                  </a:lnTo>
                  <a:lnTo>
                    <a:pt x="2650807" y="1043876"/>
                  </a:lnTo>
                  <a:lnTo>
                    <a:pt x="2645118" y="1049553"/>
                  </a:lnTo>
                  <a:lnTo>
                    <a:pt x="2645118" y="1063586"/>
                  </a:lnTo>
                  <a:lnTo>
                    <a:pt x="2650807" y="1069276"/>
                  </a:lnTo>
                  <a:lnTo>
                    <a:pt x="2664853" y="1069276"/>
                  </a:lnTo>
                  <a:lnTo>
                    <a:pt x="2670543" y="1063586"/>
                  </a:lnTo>
                  <a:lnTo>
                    <a:pt x="2670543" y="1049553"/>
                  </a:lnTo>
                  <a:close/>
                </a:path>
                <a:path w="5205730" h="3140075">
                  <a:moveTo>
                    <a:pt x="2698737" y="2076284"/>
                  </a:moveTo>
                  <a:lnTo>
                    <a:pt x="2693047" y="2070595"/>
                  </a:lnTo>
                  <a:lnTo>
                    <a:pt x="2678988" y="2070595"/>
                  </a:lnTo>
                  <a:lnTo>
                    <a:pt x="2673312" y="2076284"/>
                  </a:lnTo>
                  <a:lnTo>
                    <a:pt x="2673312" y="2090318"/>
                  </a:lnTo>
                  <a:lnTo>
                    <a:pt x="2678988" y="2095995"/>
                  </a:lnTo>
                  <a:lnTo>
                    <a:pt x="2693047" y="2095995"/>
                  </a:lnTo>
                  <a:lnTo>
                    <a:pt x="2698737" y="2090318"/>
                  </a:lnTo>
                  <a:lnTo>
                    <a:pt x="2698737" y="2076284"/>
                  </a:lnTo>
                  <a:close/>
                </a:path>
                <a:path w="5205730" h="3140075">
                  <a:moveTo>
                    <a:pt x="2699753" y="31089"/>
                  </a:moveTo>
                  <a:lnTo>
                    <a:pt x="2694076" y="25400"/>
                  </a:lnTo>
                  <a:lnTo>
                    <a:pt x="2680017" y="25400"/>
                  </a:lnTo>
                  <a:lnTo>
                    <a:pt x="2674328" y="31089"/>
                  </a:lnTo>
                  <a:lnTo>
                    <a:pt x="2674328" y="45110"/>
                  </a:lnTo>
                  <a:lnTo>
                    <a:pt x="2680017" y="50800"/>
                  </a:lnTo>
                  <a:lnTo>
                    <a:pt x="2694076" y="50800"/>
                  </a:lnTo>
                  <a:lnTo>
                    <a:pt x="2699753" y="45110"/>
                  </a:lnTo>
                  <a:lnTo>
                    <a:pt x="2699753" y="31089"/>
                  </a:lnTo>
                  <a:close/>
                </a:path>
                <a:path w="5205730" h="3140075">
                  <a:moveTo>
                    <a:pt x="2719171" y="3094761"/>
                  </a:moveTo>
                  <a:lnTo>
                    <a:pt x="2713482" y="3089071"/>
                  </a:lnTo>
                  <a:lnTo>
                    <a:pt x="2699423" y="3089071"/>
                  </a:lnTo>
                  <a:lnTo>
                    <a:pt x="2693746" y="3094761"/>
                  </a:lnTo>
                  <a:lnTo>
                    <a:pt x="2693746" y="3108782"/>
                  </a:lnTo>
                  <a:lnTo>
                    <a:pt x="2699423" y="3114471"/>
                  </a:lnTo>
                  <a:lnTo>
                    <a:pt x="2713482" y="3114471"/>
                  </a:lnTo>
                  <a:lnTo>
                    <a:pt x="2719171" y="3108782"/>
                  </a:lnTo>
                  <a:lnTo>
                    <a:pt x="2719171" y="3094761"/>
                  </a:lnTo>
                  <a:close/>
                </a:path>
                <a:path w="5205730" h="3140075">
                  <a:moveTo>
                    <a:pt x="2721368" y="1049553"/>
                  </a:moveTo>
                  <a:lnTo>
                    <a:pt x="2715679" y="1043876"/>
                  </a:lnTo>
                  <a:lnTo>
                    <a:pt x="2701633" y="1043876"/>
                  </a:lnTo>
                  <a:lnTo>
                    <a:pt x="2695943" y="1049553"/>
                  </a:lnTo>
                  <a:lnTo>
                    <a:pt x="2695943" y="1063586"/>
                  </a:lnTo>
                  <a:lnTo>
                    <a:pt x="2701633" y="1069276"/>
                  </a:lnTo>
                  <a:lnTo>
                    <a:pt x="2715679" y="1069276"/>
                  </a:lnTo>
                  <a:lnTo>
                    <a:pt x="2721368" y="1063586"/>
                  </a:lnTo>
                  <a:lnTo>
                    <a:pt x="2721368" y="1049553"/>
                  </a:lnTo>
                  <a:close/>
                </a:path>
                <a:path w="5205730" h="3140075">
                  <a:moveTo>
                    <a:pt x="2749562" y="2076284"/>
                  </a:moveTo>
                  <a:lnTo>
                    <a:pt x="2743873" y="2070595"/>
                  </a:lnTo>
                  <a:lnTo>
                    <a:pt x="2729814" y="2070595"/>
                  </a:lnTo>
                  <a:lnTo>
                    <a:pt x="2724137" y="2076284"/>
                  </a:lnTo>
                  <a:lnTo>
                    <a:pt x="2724137" y="2090318"/>
                  </a:lnTo>
                  <a:lnTo>
                    <a:pt x="2729814" y="2095995"/>
                  </a:lnTo>
                  <a:lnTo>
                    <a:pt x="2743873" y="2095995"/>
                  </a:lnTo>
                  <a:lnTo>
                    <a:pt x="2749562" y="2090318"/>
                  </a:lnTo>
                  <a:lnTo>
                    <a:pt x="2749562" y="2076284"/>
                  </a:lnTo>
                  <a:close/>
                </a:path>
                <a:path w="5205730" h="3140075">
                  <a:moveTo>
                    <a:pt x="2750578" y="31089"/>
                  </a:moveTo>
                  <a:lnTo>
                    <a:pt x="2744901" y="25400"/>
                  </a:lnTo>
                  <a:lnTo>
                    <a:pt x="2730843" y="25400"/>
                  </a:lnTo>
                  <a:lnTo>
                    <a:pt x="2725153" y="31089"/>
                  </a:lnTo>
                  <a:lnTo>
                    <a:pt x="2725153" y="45110"/>
                  </a:lnTo>
                  <a:lnTo>
                    <a:pt x="2730843" y="50800"/>
                  </a:lnTo>
                  <a:lnTo>
                    <a:pt x="2744901" y="50800"/>
                  </a:lnTo>
                  <a:lnTo>
                    <a:pt x="2750578" y="45110"/>
                  </a:lnTo>
                  <a:lnTo>
                    <a:pt x="2750578" y="31089"/>
                  </a:lnTo>
                  <a:close/>
                </a:path>
                <a:path w="5205730" h="3140075">
                  <a:moveTo>
                    <a:pt x="2769997" y="3094761"/>
                  </a:moveTo>
                  <a:lnTo>
                    <a:pt x="2764307" y="3089071"/>
                  </a:lnTo>
                  <a:lnTo>
                    <a:pt x="2750248" y="3089071"/>
                  </a:lnTo>
                  <a:lnTo>
                    <a:pt x="2744571" y="3094761"/>
                  </a:lnTo>
                  <a:lnTo>
                    <a:pt x="2744571" y="3108782"/>
                  </a:lnTo>
                  <a:lnTo>
                    <a:pt x="2750248" y="3114471"/>
                  </a:lnTo>
                  <a:lnTo>
                    <a:pt x="2764307" y="3114471"/>
                  </a:lnTo>
                  <a:lnTo>
                    <a:pt x="2769997" y="3108782"/>
                  </a:lnTo>
                  <a:lnTo>
                    <a:pt x="2769997" y="3094761"/>
                  </a:lnTo>
                  <a:close/>
                </a:path>
                <a:path w="5205730" h="3140075">
                  <a:moveTo>
                    <a:pt x="2772194" y="1049553"/>
                  </a:moveTo>
                  <a:lnTo>
                    <a:pt x="2766504" y="1043876"/>
                  </a:lnTo>
                  <a:lnTo>
                    <a:pt x="2752458" y="1043876"/>
                  </a:lnTo>
                  <a:lnTo>
                    <a:pt x="2746768" y="1049553"/>
                  </a:lnTo>
                  <a:lnTo>
                    <a:pt x="2746768" y="1063586"/>
                  </a:lnTo>
                  <a:lnTo>
                    <a:pt x="2752458" y="1069276"/>
                  </a:lnTo>
                  <a:lnTo>
                    <a:pt x="2766504" y="1069276"/>
                  </a:lnTo>
                  <a:lnTo>
                    <a:pt x="2772194" y="1063586"/>
                  </a:lnTo>
                  <a:lnTo>
                    <a:pt x="2772194" y="1049553"/>
                  </a:lnTo>
                  <a:close/>
                </a:path>
                <a:path w="5205730" h="3140075">
                  <a:moveTo>
                    <a:pt x="2800388" y="2076284"/>
                  </a:moveTo>
                  <a:lnTo>
                    <a:pt x="2794698" y="2070595"/>
                  </a:lnTo>
                  <a:lnTo>
                    <a:pt x="2780639" y="2070595"/>
                  </a:lnTo>
                  <a:lnTo>
                    <a:pt x="2774962" y="2076284"/>
                  </a:lnTo>
                  <a:lnTo>
                    <a:pt x="2774962" y="2090318"/>
                  </a:lnTo>
                  <a:lnTo>
                    <a:pt x="2780639" y="2095995"/>
                  </a:lnTo>
                  <a:lnTo>
                    <a:pt x="2794698" y="2095995"/>
                  </a:lnTo>
                  <a:lnTo>
                    <a:pt x="2800388" y="2090318"/>
                  </a:lnTo>
                  <a:lnTo>
                    <a:pt x="2800388" y="2076284"/>
                  </a:lnTo>
                  <a:close/>
                </a:path>
                <a:path w="5205730" h="3140075">
                  <a:moveTo>
                    <a:pt x="2801404" y="31089"/>
                  </a:moveTo>
                  <a:lnTo>
                    <a:pt x="2795727" y="25400"/>
                  </a:lnTo>
                  <a:lnTo>
                    <a:pt x="2781668" y="25400"/>
                  </a:lnTo>
                  <a:lnTo>
                    <a:pt x="2775978" y="31089"/>
                  </a:lnTo>
                  <a:lnTo>
                    <a:pt x="2775978" y="45110"/>
                  </a:lnTo>
                  <a:lnTo>
                    <a:pt x="2781668" y="50800"/>
                  </a:lnTo>
                  <a:lnTo>
                    <a:pt x="2795727" y="50800"/>
                  </a:lnTo>
                  <a:lnTo>
                    <a:pt x="2801404" y="45110"/>
                  </a:lnTo>
                  <a:lnTo>
                    <a:pt x="2801404" y="31089"/>
                  </a:lnTo>
                  <a:close/>
                </a:path>
                <a:path w="5205730" h="3140075">
                  <a:moveTo>
                    <a:pt x="2820822" y="3094761"/>
                  </a:moveTo>
                  <a:lnTo>
                    <a:pt x="2815132" y="3089071"/>
                  </a:lnTo>
                  <a:lnTo>
                    <a:pt x="2801074" y="3089071"/>
                  </a:lnTo>
                  <a:lnTo>
                    <a:pt x="2795397" y="3094761"/>
                  </a:lnTo>
                  <a:lnTo>
                    <a:pt x="2795397" y="3108782"/>
                  </a:lnTo>
                  <a:lnTo>
                    <a:pt x="2801074" y="3114471"/>
                  </a:lnTo>
                  <a:lnTo>
                    <a:pt x="2815132" y="3114471"/>
                  </a:lnTo>
                  <a:lnTo>
                    <a:pt x="2820822" y="3108782"/>
                  </a:lnTo>
                  <a:lnTo>
                    <a:pt x="2820822" y="3094761"/>
                  </a:lnTo>
                  <a:close/>
                </a:path>
                <a:path w="5205730" h="3140075">
                  <a:moveTo>
                    <a:pt x="2823019" y="1049553"/>
                  </a:moveTo>
                  <a:lnTo>
                    <a:pt x="2817330" y="1043876"/>
                  </a:lnTo>
                  <a:lnTo>
                    <a:pt x="2803283" y="1043876"/>
                  </a:lnTo>
                  <a:lnTo>
                    <a:pt x="2797594" y="1049553"/>
                  </a:lnTo>
                  <a:lnTo>
                    <a:pt x="2797594" y="1063586"/>
                  </a:lnTo>
                  <a:lnTo>
                    <a:pt x="2803283" y="1069276"/>
                  </a:lnTo>
                  <a:lnTo>
                    <a:pt x="2817330" y="1069276"/>
                  </a:lnTo>
                  <a:lnTo>
                    <a:pt x="2823019" y="1063586"/>
                  </a:lnTo>
                  <a:lnTo>
                    <a:pt x="2823019" y="1049553"/>
                  </a:lnTo>
                  <a:close/>
                </a:path>
                <a:path w="5205730" h="3140075">
                  <a:moveTo>
                    <a:pt x="2851213" y="2076284"/>
                  </a:moveTo>
                  <a:lnTo>
                    <a:pt x="2845524" y="2070595"/>
                  </a:lnTo>
                  <a:lnTo>
                    <a:pt x="2831465" y="2070595"/>
                  </a:lnTo>
                  <a:lnTo>
                    <a:pt x="2825788" y="2076284"/>
                  </a:lnTo>
                  <a:lnTo>
                    <a:pt x="2825788" y="2090318"/>
                  </a:lnTo>
                  <a:lnTo>
                    <a:pt x="2831465" y="2095995"/>
                  </a:lnTo>
                  <a:lnTo>
                    <a:pt x="2845524" y="2095995"/>
                  </a:lnTo>
                  <a:lnTo>
                    <a:pt x="2851213" y="2090318"/>
                  </a:lnTo>
                  <a:lnTo>
                    <a:pt x="2851213" y="2076284"/>
                  </a:lnTo>
                  <a:close/>
                </a:path>
                <a:path w="5205730" h="3140075">
                  <a:moveTo>
                    <a:pt x="2852229" y="31089"/>
                  </a:moveTo>
                  <a:lnTo>
                    <a:pt x="2846552" y="25400"/>
                  </a:lnTo>
                  <a:lnTo>
                    <a:pt x="2832493" y="25400"/>
                  </a:lnTo>
                  <a:lnTo>
                    <a:pt x="2826804" y="31089"/>
                  </a:lnTo>
                  <a:lnTo>
                    <a:pt x="2826804" y="45110"/>
                  </a:lnTo>
                  <a:lnTo>
                    <a:pt x="2832493" y="50800"/>
                  </a:lnTo>
                  <a:lnTo>
                    <a:pt x="2846552" y="50800"/>
                  </a:lnTo>
                  <a:lnTo>
                    <a:pt x="2852229" y="45110"/>
                  </a:lnTo>
                  <a:lnTo>
                    <a:pt x="2852229" y="31089"/>
                  </a:lnTo>
                  <a:close/>
                </a:path>
                <a:path w="5205730" h="3140075">
                  <a:moveTo>
                    <a:pt x="2871647" y="3094761"/>
                  </a:moveTo>
                  <a:lnTo>
                    <a:pt x="2865958" y="3089071"/>
                  </a:lnTo>
                  <a:lnTo>
                    <a:pt x="2851899" y="3089071"/>
                  </a:lnTo>
                  <a:lnTo>
                    <a:pt x="2846222" y="3094761"/>
                  </a:lnTo>
                  <a:lnTo>
                    <a:pt x="2846222" y="3108782"/>
                  </a:lnTo>
                  <a:lnTo>
                    <a:pt x="2851899" y="3114471"/>
                  </a:lnTo>
                  <a:lnTo>
                    <a:pt x="2865958" y="3114471"/>
                  </a:lnTo>
                  <a:lnTo>
                    <a:pt x="2871647" y="3108782"/>
                  </a:lnTo>
                  <a:lnTo>
                    <a:pt x="2871647" y="3094761"/>
                  </a:lnTo>
                  <a:close/>
                </a:path>
                <a:path w="5205730" h="3140075">
                  <a:moveTo>
                    <a:pt x="2873845" y="1049553"/>
                  </a:moveTo>
                  <a:lnTo>
                    <a:pt x="2868155" y="1043876"/>
                  </a:lnTo>
                  <a:lnTo>
                    <a:pt x="2854109" y="1043876"/>
                  </a:lnTo>
                  <a:lnTo>
                    <a:pt x="2848419" y="1049553"/>
                  </a:lnTo>
                  <a:lnTo>
                    <a:pt x="2848419" y="1063586"/>
                  </a:lnTo>
                  <a:lnTo>
                    <a:pt x="2854109" y="1069276"/>
                  </a:lnTo>
                  <a:lnTo>
                    <a:pt x="2868155" y="1069276"/>
                  </a:lnTo>
                  <a:lnTo>
                    <a:pt x="2873845" y="1063586"/>
                  </a:lnTo>
                  <a:lnTo>
                    <a:pt x="2873845" y="1049553"/>
                  </a:lnTo>
                  <a:close/>
                </a:path>
                <a:path w="5205730" h="3140075">
                  <a:moveTo>
                    <a:pt x="2902039" y="2076284"/>
                  </a:moveTo>
                  <a:lnTo>
                    <a:pt x="2896349" y="2070595"/>
                  </a:lnTo>
                  <a:lnTo>
                    <a:pt x="2882290" y="2070595"/>
                  </a:lnTo>
                  <a:lnTo>
                    <a:pt x="2876613" y="2076284"/>
                  </a:lnTo>
                  <a:lnTo>
                    <a:pt x="2876613" y="2090318"/>
                  </a:lnTo>
                  <a:lnTo>
                    <a:pt x="2882290" y="2095995"/>
                  </a:lnTo>
                  <a:lnTo>
                    <a:pt x="2896349" y="2095995"/>
                  </a:lnTo>
                  <a:lnTo>
                    <a:pt x="2902039" y="2090318"/>
                  </a:lnTo>
                  <a:lnTo>
                    <a:pt x="2902039" y="2076284"/>
                  </a:lnTo>
                  <a:close/>
                </a:path>
                <a:path w="5205730" h="3140075">
                  <a:moveTo>
                    <a:pt x="2903055" y="31089"/>
                  </a:moveTo>
                  <a:lnTo>
                    <a:pt x="2897378" y="25400"/>
                  </a:lnTo>
                  <a:lnTo>
                    <a:pt x="2883319" y="25400"/>
                  </a:lnTo>
                  <a:lnTo>
                    <a:pt x="2877629" y="31089"/>
                  </a:lnTo>
                  <a:lnTo>
                    <a:pt x="2877629" y="45110"/>
                  </a:lnTo>
                  <a:lnTo>
                    <a:pt x="2883319" y="50800"/>
                  </a:lnTo>
                  <a:lnTo>
                    <a:pt x="2897378" y="50800"/>
                  </a:lnTo>
                  <a:lnTo>
                    <a:pt x="2903055" y="45110"/>
                  </a:lnTo>
                  <a:lnTo>
                    <a:pt x="2903055" y="31089"/>
                  </a:lnTo>
                  <a:close/>
                </a:path>
                <a:path w="5205730" h="3140075">
                  <a:moveTo>
                    <a:pt x="2922473" y="3094761"/>
                  </a:moveTo>
                  <a:lnTo>
                    <a:pt x="2916783" y="3089071"/>
                  </a:lnTo>
                  <a:lnTo>
                    <a:pt x="2902724" y="3089071"/>
                  </a:lnTo>
                  <a:lnTo>
                    <a:pt x="2897047" y="3094761"/>
                  </a:lnTo>
                  <a:lnTo>
                    <a:pt x="2897047" y="3108782"/>
                  </a:lnTo>
                  <a:lnTo>
                    <a:pt x="2902724" y="3114471"/>
                  </a:lnTo>
                  <a:lnTo>
                    <a:pt x="2916783" y="3114471"/>
                  </a:lnTo>
                  <a:lnTo>
                    <a:pt x="2922473" y="3108782"/>
                  </a:lnTo>
                  <a:lnTo>
                    <a:pt x="2922473" y="3094761"/>
                  </a:lnTo>
                  <a:close/>
                </a:path>
                <a:path w="5205730" h="3140075">
                  <a:moveTo>
                    <a:pt x="2924670" y="1049553"/>
                  </a:moveTo>
                  <a:lnTo>
                    <a:pt x="2918980" y="1043876"/>
                  </a:lnTo>
                  <a:lnTo>
                    <a:pt x="2904934" y="1043876"/>
                  </a:lnTo>
                  <a:lnTo>
                    <a:pt x="2899245" y="1049553"/>
                  </a:lnTo>
                  <a:lnTo>
                    <a:pt x="2899245" y="1063586"/>
                  </a:lnTo>
                  <a:lnTo>
                    <a:pt x="2904934" y="1069276"/>
                  </a:lnTo>
                  <a:lnTo>
                    <a:pt x="2918980" y="1069276"/>
                  </a:lnTo>
                  <a:lnTo>
                    <a:pt x="2924670" y="1063586"/>
                  </a:lnTo>
                  <a:lnTo>
                    <a:pt x="2924670" y="1049553"/>
                  </a:lnTo>
                  <a:close/>
                </a:path>
                <a:path w="5205730" h="3140075">
                  <a:moveTo>
                    <a:pt x="2952864" y="2076284"/>
                  </a:moveTo>
                  <a:lnTo>
                    <a:pt x="2947174" y="2070595"/>
                  </a:lnTo>
                  <a:lnTo>
                    <a:pt x="2933115" y="2070595"/>
                  </a:lnTo>
                  <a:lnTo>
                    <a:pt x="2927439" y="2076284"/>
                  </a:lnTo>
                  <a:lnTo>
                    <a:pt x="2927439" y="2090318"/>
                  </a:lnTo>
                  <a:lnTo>
                    <a:pt x="2933115" y="2095995"/>
                  </a:lnTo>
                  <a:lnTo>
                    <a:pt x="2947174" y="2095995"/>
                  </a:lnTo>
                  <a:lnTo>
                    <a:pt x="2952864" y="2090318"/>
                  </a:lnTo>
                  <a:lnTo>
                    <a:pt x="2952864" y="2076284"/>
                  </a:lnTo>
                  <a:close/>
                </a:path>
                <a:path w="5205730" h="3140075">
                  <a:moveTo>
                    <a:pt x="2953880" y="31089"/>
                  </a:moveTo>
                  <a:lnTo>
                    <a:pt x="2948203" y="25400"/>
                  </a:lnTo>
                  <a:lnTo>
                    <a:pt x="2934144" y="25400"/>
                  </a:lnTo>
                  <a:lnTo>
                    <a:pt x="2928455" y="31089"/>
                  </a:lnTo>
                  <a:lnTo>
                    <a:pt x="2928455" y="45110"/>
                  </a:lnTo>
                  <a:lnTo>
                    <a:pt x="2934144" y="50800"/>
                  </a:lnTo>
                  <a:lnTo>
                    <a:pt x="2948203" y="50800"/>
                  </a:lnTo>
                  <a:lnTo>
                    <a:pt x="2953880" y="45110"/>
                  </a:lnTo>
                  <a:lnTo>
                    <a:pt x="2953880" y="31089"/>
                  </a:lnTo>
                  <a:close/>
                </a:path>
                <a:path w="5205730" h="3140075">
                  <a:moveTo>
                    <a:pt x="2973298" y="3094761"/>
                  </a:moveTo>
                  <a:lnTo>
                    <a:pt x="2967609" y="3089071"/>
                  </a:lnTo>
                  <a:lnTo>
                    <a:pt x="2953550" y="3089071"/>
                  </a:lnTo>
                  <a:lnTo>
                    <a:pt x="2947873" y="3094761"/>
                  </a:lnTo>
                  <a:lnTo>
                    <a:pt x="2947873" y="3108782"/>
                  </a:lnTo>
                  <a:lnTo>
                    <a:pt x="2953550" y="3114471"/>
                  </a:lnTo>
                  <a:lnTo>
                    <a:pt x="2967609" y="3114471"/>
                  </a:lnTo>
                  <a:lnTo>
                    <a:pt x="2973298" y="3108782"/>
                  </a:lnTo>
                  <a:lnTo>
                    <a:pt x="2973298" y="3094761"/>
                  </a:lnTo>
                  <a:close/>
                </a:path>
                <a:path w="5205730" h="3140075">
                  <a:moveTo>
                    <a:pt x="2975495" y="1049553"/>
                  </a:moveTo>
                  <a:lnTo>
                    <a:pt x="2969806" y="1043876"/>
                  </a:lnTo>
                  <a:lnTo>
                    <a:pt x="2955760" y="1043876"/>
                  </a:lnTo>
                  <a:lnTo>
                    <a:pt x="2950070" y="1049553"/>
                  </a:lnTo>
                  <a:lnTo>
                    <a:pt x="2950070" y="1063586"/>
                  </a:lnTo>
                  <a:lnTo>
                    <a:pt x="2955760" y="1069276"/>
                  </a:lnTo>
                  <a:lnTo>
                    <a:pt x="2969806" y="1069276"/>
                  </a:lnTo>
                  <a:lnTo>
                    <a:pt x="2975495" y="1063586"/>
                  </a:lnTo>
                  <a:lnTo>
                    <a:pt x="2975495" y="1049553"/>
                  </a:lnTo>
                  <a:close/>
                </a:path>
                <a:path w="5205730" h="3140075">
                  <a:moveTo>
                    <a:pt x="3003689" y="2076284"/>
                  </a:moveTo>
                  <a:lnTo>
                    <a:pt x="2998000" y="2070595"/>
                  </a:lnTo>
                  <a:lnTo>
                    <a:pt x="2983941" y="2070595"/>
                  </a:lnTo>
                  <a:lnTo>
                    <a:pt x="2978264" y="2076284"/>
                  </a:lnTo>
                  <a:lnTo>
                    <a:pt x="2978264" y="2090318"/>
                  </a:lnTo>
                  <a:lnTo>
                    <a:pt x="2983941" y="2095995"/>
                  </a:lnTo>
                  <a:lnTo>
                    <a:pt x="2998000" y="2095995"/>
                  </a:lnTo>
                  <a:lnTo>
                    <a:pt x="3003689" y="2090318"/>
                  </a:lnTo>
                  <a:lnTo>
                    <a:pt x="3003689" y="2076284"/>
                  </a:lnTo>
                  <a:close/>
                </a:path>
                <a:path w="5205730" h="3140075">
                  <a:moveTo>
                    <a:pt x="3004705" y="31089"/>
                  </a:moveTo>
                  <a:lnTo>
                    <a:pt x="2999028" y="25400"/>
                  </a:lnTo>
                  <a:lnTo>
                    <a:pt x="2984970" y="25400"/>
                  </a:lnTo>
                  <a:lnTo>
                    <a:pt x="2979280" y="31089"/>
                  </a:lnTo>
                  <a:lnTo>
                    <a:pt x="2979280" y="45110"/>
                  </a:lnTo>
                  <a:lnTo>
                    <a:pt x="2984970" y="50800"/>
                  </a:lnTo>
                  <a:lnTo>
                    <a:pt x="2999028" y="50800"/>
                  </a:lnTo>
                  <a:lnTo>
                    <a:pt x="3004705" y="45110"/>
                  </a:lnTo>
                  <a:lnTo>
                    <a:pt x="3004705" y="31089"/>
                  </a:lnTo>
                  <a:close/>
                </a:path>
                <a:path w="5205730" h="3140075">
                  <a:moveTo>
                    <a:pt x="3024124" y="3094761"/>
                  </a:moveTo>
                  <a:lnTo>
                    <a:pt x="3018434" y="3089071"/>
                  </a:lnTo>
                  <a:lnTo>
                    <a:pt x="3004375" y="3089071"/>
                  </a:lnTo>
                  <a:lnTo>
                    <a:pt x="2998698" y="3094761"/>
                  </a:lnTo>
                  <a:lnTo>
                    <a:pt x="2998698" y="3108782"/>
                  </a:lnTo>
                  <a:lnTo>
                    <a:pt x="3004375" y="3114471"/>
                  </a:lnTo>
                  <a:lnTo>
                    <a:pt x="3018434" y="3114471"/>
                  </a:lnTo>
                  <a:lnTo>
                    <a:pt x="3024124" y="3108782"/>
                  </a:lnTo>
                  <a:lnTo>
                    <a:pt x="3024124" y="3094761"/>
                  </a:lnTo>
                  <a:close/>
                </a:path>
                <a:path w="5205730" h="3140075">
                  <a:moveTo>
                    <a:pt x="3026321" y="1049553"/>
                  </a:moveTo>
                  <a:lnTo>
                    <a:pt x="3020631" y="1043876"/>
                  </a:lnTo>
                  <a:lnTo>
                    <a:pt x="3006585" y="1043876"/>
                  </a:lnTo>
                  <a:lnTo>
                    <a:pt x="3000895" y="1049553"/>
                  </a:lnTo>
                  <a:lnTo>
                    <a:pt x="3000895" y="1063586"/>
                  </a:lnTo>
                  <a:lnTo>
                    <a:pt x="3006585" y="1069276"/>
                  </a:lnTo>
                  <a:lnTo>
                    <a:pt x="3020631" y="1069276"/>
                  </a:lnTo>
                  <a:lnTo>
                    <a:pt x="3026321" y="1063586"/>
                  </a:lnTo>
                  <a:lnTo>
                    <a:pt x="3026321" y="1049553"/>
                  </a:lnTo>
                  <a:close/>
                </a:path>
                <a:path w="5205730" h="3140075">
                  <a:moveTo>
                    <a:pt x="3054515" y="2076284"/>
                  </a:moveTo>
                  <a:lnTo>
                    <a:pt x="3048825" y="2070595"/>
                  </a:lnTo>
                  <a:lnTo>
                    <a:pt x="3034766" y="2070595"/>
                  </a:lnTo>
                  <a:lnTo>
                    <a:pt x="3029089" y="2076284"/>
                  </a:lnTo>
                  <a:lnTo>
                    <a:pt x="3029089" y="2090318"/>
                  </a:lnTo>
                  <a:lnTo>
                    <a:pt x="3034766" y="2095995"/>
                  </a:lnTo>
                  <a:lnTo>
                    <a:pt x="3048825" y="2095995"/>
                  </a:lnTo>
                  <a:lnTo>
                    <a:pt x="3054515" y="2090318"/>
                  </a:lnTo>
                  <a:lnTo>
                    <a:pt x="3054515" y="2076284"/>
                  </a:lnTo>
                  <a:close/>
                </a:path>
                <a:path w="5205730" h="3140075">
                  <a:moveTo>
                    <a:pt x="3055531" y="31089"/>
                  </a:moveTo>
                  <a:lnTo>
                    <a:pt x="3049854" y="25400"/>
                  </a:lnTo>
                  <a:lnTo>
                    <a:pt x="3035795" y="25400"/>
                  </a:lnTo>
                  <a:lnTo>
                    <a:pt x="3030105" y="31089"/>
                  </a:lnTo>
                  <a:lnTo>
                    <a:pt x="3030105" y="45110"/>
                  </a:lnTo>
                  <a:lnTo>
                    <a:pt x="3035795" y="50800"/>
                  </a:lnTo>
                  <a:lnTo>
                    <a:pt x="3049854" y="50800"/>
                  </a:lnTo>
                  <a:lnTo>
                    <a:pt x="3055531" y="45110"/>
                  </a:lnTo>
                  <a:lnTo>
                    <a:pt x="3055531" y="31089"/>
                  </a:lnTo>
                  <a:close/>
                </a:path>
                <a:path w="5205730" h="3140075">
                  <a:moveTo>
                    <a:pt x="3074949" y="3094761"/>
                  </a:moveTo>
                  <a:lnTo>
                    <a:pt x="3069259" y="3089071"/>
                  </a:lnTo>
                  <a:lnTo>
                    <a:pt x="3055201" y="3089071"/>
                  </a:lnTo>
                  <a:lnTo>
                    <a:pt x="3049524" y="3094761"/>
                  </a:lnTo>
                  <a:lnTo>
                    <a:pt x="3049524" y="3108782"/>
                  </a:lnTo>
                  <a:lnTo>
                    <a:pt x="3055201" y="3114471"/>
                  </a:lnTo>
                  <a:lnTo>
                    <a:pt x="3069259" y="3114471"/>
                  </a:lnTo>
                  <a:lnTo>
                    <a:pt x="3074949" y="3108782"/>
                  </a:lnTo>
                  <a:lnTo>
                    <a:pt x="3074949" y="3094761"/>
                  </a:lnTo>
                  <a:close/>
                </a:path>
                <a:path w="5205730" h="3140075">
                  <a:moveTo>
                    <a:pt x="3077146" y="1049553"/>
                  </a:moveTo>
                  <a:lnTo>
                    <a:pt x="3071457" y="1043876"/>
                  </a:lnTo>
                  <a:lnTo>
                    <a:pt x="3057410" y="1043876"/>
                  </a:lnTo>
                  <a:lnTo>
                    <a:pt x="3051721" y="1049553"/>
                  </a:lnTo>
                  <a:lnTo>
                    <a:pt x="3051721" y="1063586"/>
                  </a:lnTo>
                  <a:lnTo>
                    <a:pt x="3057410" y="1069276"/>
                  </a:lnTo>
                  <a:lnTo>
                    <a:pt x="3071457" y="1069276"/>
                  </a:lnTo>
                  <a:lnTo>
                    <a:pt x="3077146" y="1063586"/>
                  </a:lnTo>
                  <a:lnTo>
                    <a:pt x="3077146" y="1049553"/>
                  </a:lnTo>
                  <a:close/>
                </a:path>
                <a:path w="5205730" h="3140075">
                  <a:moveTo>
                    <a:pt x="3105340" y="2076284"/>
                  </a:moveTo>
                  <a:lnTo>
                    <a:pt x="3099651" y="2070595"/>
                  </a:lnTo>
                  <a:lnTo>
                    <a:pt x="3085592" y="2070595"/>
                  </a:lnTo>
                  <a:lnTo>
                    <a:pt x="3079915" y="2076284"/>
                  </a:lnTo>
                  <a:lnTo>
                    <a:pt x="3079915" y="2090318"/>
                  </a:lnTo>
                  <a:lnTo>
                    <a:pt x="3085592" y="2095995"/>
                  </a:lnTo>
                  <a:lnTo>
                    <a:pt x="3099651" y="2095995"/>
                  </a:lnTo>
                  <a:lnTo>
                    <a:pt x="3105340" y="2090318"/>
                  </a:lnTo>
                  <a:lnTo>
                    <a:pt x="3105340" y="2076284"/>
                  </a:lnTo>
                  <a:close/>
                </a:path>
                <a:path w="5205730" h="3140075">
                  <a:moveTo>
                    <a:pt x="3106356" y="31089"/>
                  </a:moveTo>
                  <a:lnTo>
                    <a:pt x="3100679" y="25400"/>
                  </a:lnTo>
                  <a:lnTo>
                    <a:pt x="3086620" y="25400"/>
                  </a:lnTo>
                  <a:lnTo>
                    <a:pt x="3080931" y="31089"/>
                  </a:lnTo>
                  <a:lnTo>
                    <a:pt x="3080931" y="45110"/>
                  </a:lnTo>
                  <a:lnTo>
                    <a:pt x="3086620" y="50800"/>
                  </a:lnTo>
                  <a:lnTo>
                    <a:pt x="3100679" y="50800"/>
                  </a:lnTo>
                  <a:lnTo>
                    <a:pt x="3106356" y="45110"/>
                  </a:lnTo>
                  <a:lnTo>
                    <a:pt x="3106356" y="31089"/>
                  </a:lnTo>
                  <a:close/>
                </a:path>
                <a:path w="5205730" h="3140075">
                  <a:moveTo>
                    <a:pt x="3125774" y="3094761"/>
                  </a:moveTo>
                  <a:lnTo>
                    <a:pt x="3120085" y="3089071"/>
                  </a:lnTo>
                  <a:lnTo>
                    <a:pt x="3106026" y="3089071"/>
                  </a:lnTo>
                  <a:lnTo>
                    <a:pt x="3100349" y="3094761"/>
                  </a:lnTo>
                  <a:lnTo>
                    <a:pt x="3100349" y="3108782"/>
                  </a:lnTo>
                  <a:lnTo>
                    <a:pt x="3106026" y="3114471"/>
                  </a:lnTo>
                  <a:lnTo>
                    <a:pt x="3120085" y="3114471"/>
                  </a:lnTo>
                  <a:lnTo>
                    <a:pt x="3125774" y="3108782"/>
                  </a:lnTo>
                  <a:lnTo>
                    <a:pt x="3125774" y="3094761"/>
                  </a:lnTo>
                  <a:close/>
                </a:path>
                <a:path w="5205730" h="3140075">
                  <a:moveTo>
                    <a:pt x="3127972" y="1049553"/>
                  </a:moveTo>
                  <a:lnTo>
                    <a:pt x="3122282" y="1043876"/>
                  </a:lnTo>
                  <a:lnTo>
                    <a:pt x="3108236" y="1043876"/>
                  </a:lnTo>
                  <a:lnTo>
                    <a:pt x="3102546" y="1049553"/>
                  </a:lnTo>
                  <a:lnTo>
                    <a:pt x="3102546" y="1063586"/>
                  </a:lnTo>
                  <a:lnTo>
                    <a:pt x="3108236" y="1069276"/>
                  </a:lnTo>
                  <a:lnTo>
                    <a:pt x="3122282" y="1069276"/>
                  </a:lnTo>
                  <a:lnTo>
                    <a:pt x="3127972" y="1063586"/>
                  </a:lnTo>
                  <a:lnTo>
                    <a:pt x="3127972" y="1049553"/>
                  </a:lnTo>
                  <a:close/>
                </a:path>
                <a:path w="5205730" h="3140075">
                  <a:moveTo>
                    <a:pt x="3156166" y="2076284"/>
                  </a:moveTo>
                  <a:lnTo>
                    <a:pt x="3150476" y="2070595"/>
                  </a:lnTo>
                  <a:lnTo>
                    <a:pt x="3136417" y="2070595"/>
                  </a:lnTo>
                  <a:lnTo>
                    <a:pt x="3130740" y="2076284"/>
                  </a:lnTo>
                  <a:lnTo>
                    <a:pt x="3130740" y="2090318"/>
                  </a:lnTo>
                  <a:lnTo>
                    <a:pt x="3136417" y="2095995"/>
                  </a:lnTo>
                  <a:lnTo>
                    <a:pt x="3150476" y="2095995"/>
                  </a:lnTo>
                  <a:lnTo>
                    <a:pt x="3156166" y="2090318"/>
                  </a:lnTo>
                  <a:lnTo>
                    <a:pt x="3156166" y="2076284"/>
                  </a:lnTo>
                  <a:close/>
                </a:path>
                <a:path w="5205730" h="3140075">
                  <a:moveTo>
                    <a:pt x="3157182" y="31089"/>
                  </a:moveTo>
                  <a:lnTo>
                    <a:pt x="3151505" y="25400"/>
                  </a:lnTo>
                  <a:lnTo>
                    <a:pt x="3137446" y="25400"/>
                  </a:lnTo>
                  <a:lnTo>
                    <a:pt x="3131756" y="31089"/>
                  </a:lnTo>
                  <a:lnTo>
                    <a:pt x="3131756" y="45110"/>
                  </a:lnTo>
                  <a:lnTo>
                    <a:pt x="3137446" y="50800"/>
                  </a:lnTo>
                  <a:lnTo>
                    <a:pt x="3151505" y="50800"/>
                  </a:lnTo>
                  <a:lnTo>
                    <a:pt x="3157182" y="45110"/>
                  </a:lnTo>
                  <a:lnTo>
                    <a:pt x="3157182" y="31089"/>
                  </a:lnTo>
                  <a:close/>
                </a:path>
                <a:path w="5205730" h="3140075">
                  <a:moveTo>
                    <a:pt x="3176600" y="3094761"/>
                  </a:moveTo>
                  <a:lnTo>
                    <a:pt x="3170910" y="3089071"/>
                  </a:lnTo>
                  <a:lnTo>
                    <a:pt x="3156851" y="3089071"/>
                  </a:lnTo>
                  <a:lnTo>
                    <a:pt x="3151174" y="3094761"/>
                  </a:lnTo>
                  <a:lnTo>
                    <a:pt x="3151174" y="3108782"/>
                  </a:lnTo>
                  <a:lnTo>
                    <a:pt x="3156851" y="3114471"/>
                  </a:lnTo>
                  <a:lnTo>
                    <a:pt x="3170910" y="3114471"/>
                  </a:lnTo>
                  <a:lnTo>
                    <a:pt x="3176600" y="3108782"/>
                  </a:lnTo>
                  <a:lnTo>
                    <a:pt x="3176600" y="3094761"/>
                  </a:lnTo>
                  <a:close/>
                </a:path>
                <a:path w="5205730" h="3140075">
                  <a:moveTo>
                    <a:pt x="3178797" y="1049553"/>
                  </a:moveTo>
                  <a:lnTo>
                    <a:pt x="3173107" y="1043876"/>
                  </a:lnTo>
                  <a:lnTo>
                    <a:pt x="3159061" y="1043876"/>
                  </a:lnTo>
                  <a:lnTo>
                    <a:pt x="3153372" y="1049553"/>
                  </a:lnTo>
                  <a:lnTo>
                    <a:pt x="3153372" y="1063586"/>
                  </a:lnTo>
                  <a:lnTo>
                    <a:pt x="3159061" y="1069276"/>
                  </a:lnTo>
                  <a:lnTo>
                    <a:pt x="3173107" y="1069276"/>
                  </a:lnTo>
                  <a:lnTo>
                    <a:pt x="3178797" y="1063586"/>
                  </a:lnTo>
                  <a:lnTo>
                    <a:pt x="3178797" y="1049553"/>
                  </a:lnTo>
                  <a:close/>
                </a:path>
                <a:path w="5205730" h="3140075">
                  <a:moveTo>
                    <a:pt x="3206991" y="2076284"/>
                  </a:moveTo>
                  <a:lnTo>
                    <a:pt x="3201301" y="2070595"/>
                  </a:lnTo>
                  <a:lnTo>
                    <a:pt x="3187242" y="2070595"/>
                  </a:lnTo>
                  <a:lnTo>
                    <a:pt x="3181566" y="2076284"/>
                  </a:lnTo>
                  <a:lnTo>
                    <a:pt x="3181566" y="2090318"/>
                  </a:lnTo>
                  <a:lnTo>
                    <a:pt x="3187242" y="2095995"/>
                  </a:lnTo>
                  <a:lnTo>
                    <a:pt x="3201301" y="2095995"/>
                  </a:lnTo>
                  <a:lnTo>
                    <a:pt x="3206991" y="2090318"/>
                  </a:lnTo>
                  <a:lnTo>
                    <a:pt x="3206991" y="2076284"/>
                  </a:lnTo>
                  <a:close/>
                </a:path>
                <a:path w="5205730" h="3140075">
                  <a:moveTo>
                    <a:pt x="3208007" y="31089"/>
                  </a:moveTo>
                  <a:lnTo>
                    <a:pt x="3202330" y="25400"/>
                  </a:lnTo>
                  <a:lnTo>
                    <a:pt x="3188271" y="25400"/>
                  </a:lnTo>
                  <a:lnTo>
                    <a:pt x="3182582" y="31089"/>
                  </a:lnTo>
                  <a:lnTo>
                    <a:pt x="3182582" y="45110"/>
                  </a:lnTo>
                  <a:lnTo>
                    <a:pt x="3188271" y="50800"/>
                  </a:lnTo>
                  <a:lnTo>
                    <a:pt x="3202330" y="50800"/>
                  </a:lnTo>
                  <a:lnTo>
                    <a:pt x="3208007" y="45110"/>
                  </a:lnTo>
                  <a:lnTo>
                    <a:pt x="3208007" y="31089"/>
                  </a:lnTo>
                  <a:close/>
                </a:path>
                <a:path w="5205730" h="3140075">
                  <a:moveTo>
                    <a:pt x="3227425" y="3094761"/>
                  </a:moveTo>
                  <a:lnTo>
                    <a:pt x="3221736" y="3089071"/>
                  </a:lnTo>
                  <a:lnTo>
                    <a:pt x="3207677" y="3089071"/>
                  </a:lnTo>
                  <a:lnTo>
                    <a:pt x="3202000" y="3094761"/>
                  </a:lnTo>
                  <a:lnTo>
                    <a:pt x="3202000" y="3108782"/>
                  </a:lnTo>
                  <a:lnTo>
                    <a:pt x="3207677" y="3114471"/>
                  </a:lnTo>
                  <a:lnTo>
                    <a:pt x="3221736" y="3114471"/>
                  </a:lnTo>
                  <a:lnTo>
                    <a:pt x="3227425" y="3108782"/>
                  </a:lnTo>
                  <a:lnTo>
                    <a:pt x="3227425" y="3094761"/>
                  </a:lnTo>
                  <a:close/>
                </a:path>
                <a:path w="5205730" h="3140075">
                  <a:moveTo>
                    <a:pt x="3229622" y="1049553"/>
                  </a:moveTo>
                  <a:lnTo>
                    <a:pt x="3223933" y="1043876"/>
                  </a:lnTo>
                  <a:lnTo>
                    <a:pt x="3209887" y="1043876"/>
                  </a:lnTo>
                  <a:lnTo>
                    <a:pt x="3204197" y="1049553"/>
                  </a:lnTo>
                  <a:lnTo>
                    <a:pt x="3204197" y="1063586"/>
                  </a:lnTo>
                  <a:lnTo>
                    <a:pt x="3209887" y="1069276"/>
                  </a:lnTo>
                  <a:lnTo>
                    <a:pt x="3223933" y="1069276"/>
                  </a:lnTo>
                  <a:lnTo>
                    <a:pt x="3229622" y="1063586"/>
                  </a:lnTo>
                  <a:lnTo>
                    <a:pt x="3229622" y="1049553"/>
                  </a:lnTo>
                  <a:close/>
                </a:path>
                <a:path w="5205730" h="3140075">
                  <a:moveTo>
                    <a:pt x="3257816" y="2076284"/>
                  </a:moveTo>
                  <a:lnTo>
                    <a:pt x="3252127" y="2070595"/>
                  </a:lnTo>
                  <a:lnTo>
                    <a:pt x="3238068" y="2070595"/>
                  </a:lnTo>
                  <a:lnTo>
                    <a:pt x="3232391" y="2076284"/>
                  </a:lnTo>
                  <a:lnTo>
                    <a:pt x="3232391" y="2090318"/>
                  </a:lnTo>
                  <a:lnTo>
                    <a:pt x="3238068" y="2095995"/>
                  </a:lnTo>
                  <a:lnTo>
                    <a:pt x="3252127" y="2095995"/>
                  </a:lnTo>
                  <a:lnTo>
                    <a:pt x="3257816" y="2090318"/>
                  </a:lnTo>
                  <a:lnTo>
                    <a:pt x="3257816" y="2076284"/>
                  </a:lnTo>
                  <a:close/>
                </a:path>
                <a:path w="5205730" h="3140075">
                  <a:moveTo>
                    <a:pt x="3258832" y="31089"/>
                  </a:moveTo>
                  <a:lnTo>
                    <a:pt x="3253155" y="25400"/>
                  </a:lnTo>
                  <a:lnTo>
                    <a:pt x="3239097" y="25400"/>
                  </a:lnTo>
                  <a:lnTo>
                    <a:pt x="3233407" y="31089"/>
                  </a:lnTo>
                  <a:lnTo>
                    <a:pt x="3233407" y="45110"/>
                  </a:lnTo>
                  <a:lnTo>
                    <a:pt x="3239097" y="50800"/>
                  </a:lnTo>
                  <a:lnTo>
                    <a:pt x="3253155" y="50800"/>
                  </a:lnTo>
                  <a:lnTo>
                    <a:pt x="3258832" y="45110"/>
                  </a:lnTo>
                  <a:lnTo>
                    <a:pt x="3258832" y="31089"/>
                  </a:lnTo>
                  <a:close/>
                </a:path>
                <a:path w="5205730" h="3140075">
                  <a:moveTo>
                    <a:pt x="3278251" y="3094761"/>
                  </a:moveTo>
                  <a:lnTo>
                    <a:pt x="3272561" y="3089071"/>
                  </a:lnTo>
                  <a:lnTo>
                    <a:pt x="3258502" y="3089071"/>
                  </a:lnTo>
                  <a:lnTo>
                    <a:pt x="3252825" y="3094761"/>
                  </a:lnTo>
                  <a:lnTo>
                    <a:pt x="3252825" y="3108782"/>
                  </a:lnTo>
                  <a:lnTo>
                    <a:pt x="3258502" y="3114471"/>
                  </a:lnTo>
                  <a:lnTo>
                    <a:pt x="3272561" y="3114471"/>
                  </a:lnTo>
                  <a:lnTo>
                    <a:pt x="3278251" y="3108782"/>
                  </a:lnTo>
                  <a:lnTo>
                    <a:pt x="3278251" y="3094761"/>
                  </a:lnTo>
                  <a:close/>
                </a:path>
                <a:path w="5205730" h="3140075">
                  <a:moveTo>
                    <a:pt x="3280448" y="1049553"/>
                  </a:moveTo>
                  <a:lnTo>
                    <a:pt x="3274758" y="1043876"/>
                  </a:lnTo>
                  <a:lnTo>
                    <a:pt x="3260712" y="1043876"/>
                  </a:lnTo>
                  <a:lnTo>
                    <a:pt x="3255022" y="1049553"/>
                  </a:lnTo>
                  <a:lnTo>
                    <a:pt x="3255022" y="1063586"/>
                  </a:lnTo>
                  <a:lnTo>
                    <a:pt x="3260712" y="1069276"/>
                  </a:lnTo>
                  <a:lnTo>
                    <a:pt x="3274758" y="1069276"/>
                  </a:lnTo>
                  <a:lnTo>
                    <a:pt x="3280448" y="1063586"/>
                  </a:lnTo>
                  <a:lnTo>
                    <a:pt x="3280448" y="1049553"/>
                  </a:lnTo>
                  <a:close/>
                </a:path>
                <a:path w="5205730" h="3140075">
                  <a:moveTo>
                    <a:pt x="3308642" y="2076284"/>
                  </a:moveTo>
                  <a:lnTo>
                    <a:pt x="3302952" y="2070595"/>
                  </a:lnTo>
                  <a:lnTo>
                    <a:pt x="3288893" y="2070595"/>
                  </a:lnTo>
                  <a:lnTo>
                    <a:pt x="3283216" y="2076284"/>
                  </a:lnTo>
                  <a:lnTo>
                    <a:pt x="3283216" y="2090318"/>
                  </a:lnTo>
                  <a:lnTo>
                    <a:pt x="3288893" y="2095995"/>
                  </a:lnTo>
                  <a:lnTo>
                    <a:pt x="3302952" y="2095995"/>
                  </a:lnTo>
                  <a:lnTo>
                    <a:pt x="3308642" y="2090318"/>
                  </a:lnTo>
                  <a:lnTo>
                    <a:pt x="3308642" y="2076284"/>
                  </a:lnTo>
                  <a:close/>
                </a:path>
                <a:path w="5205730" h="3140075">
                  <a:moveTo>
                    <a:pt x="3309658" y="31089"/>
                  </a:moveTo>
                  <a:lnTo>
                    <a:pt x="3303981" y="25400"/>
                  </a:lnTo>
                  <a:lnTo>
                    <a:pt x="3289922" y="25400"/>
                  </a:lnTo>
                  <a:lnTo>
                    <a:pt x="3284232" y="31089"/>
                  </a:lnTo>
                  <a:lnTo>
                    <a:pt x="3284232" y="45110"/>
                  </a:lnTo>
                  <a:lnTo>
                    <a:pt x="3289922" y="50800"/>
                  </a:lnTo>
                  <a:lnTo>
                    <a:pt x="3303981" y="50800"/>
                  </a:lnTo>
                  <a:lnTo>
                    <a:pt x="3309658" y="45110"/>
                  </a:lnTo>
                  <a:lnTo>
                    <a:pt x="3309658" y="31089"/>
                  </a:lnTo>
                  <a:close/>
                </a:path>
                <a:path w="5205730" h="3140075">
                  <a:moveTo>
                    <a:pt x="3329076" y="3094761"/>
                  </a:moveTo>
                  <a:lnTo>
                    <a:pt x="3323386" y="3089071"/>
                  </a:lnTo>
                  <a:lnTo>
                    <a:pt x="3309328" y="3089071"/>
                  </a:lnTo>
                  <a:lnTo>
                    <a:pt x="3303651" y="3094761"/>
                  </a:lnTo>
                  <a:lnTo>
                    <a:pt x="3303651" y="3108782"/>
                  </a:lnTo>
                  <a:lnTo>
                    <a:pt x="3309328" y="3114471"/>
                  </a:lnTo>
                  <a:lnTo>
                    <a:pt x="3323386" y="3114471"/>
                  </a:lnTo>
                  <a:lnTo>
                    <a:pt x="3329076" y="3108782"/>
                  </a:lnTo>
                  <a:lnTo>
                    <a:pt x="3329076" y="3094761"/>
                  </a:lnTo>
                  <a:close/>
                </a:path>
                <a:path w="5205730" h="3140075">
                  <a:moveTo>
                    <a:pt x="3331273" y="1049553"/>
                  </a:moveTo>
                  <a:lnTo>
                    <a:pt x="3325584" y="1043876"/>
                  </a:lnTo>
                  <a:lnTo>
                    <a:pt x="3311537" y="1043876"/>
                  </a:lnTo>
                  <a:lnTo>
                    <a:pt x="3305848" y="1049553"/>
                  </a:lnTo>
                  <a:lnTo>
                    <a:pt x="3305848" y="1063586"/>
                  </a:lnTo>
                  <a:lnTo>
                    <a:pt x="3311537" y="1069276"/>
                  </a:lnTo>
                  <a:lnTo>
                    <a:pt x="3325584" y="1069276"/>
                  </a:lnTo>
                  <a:lnTo>
                    <a:pt x="3331273" y="1063586"/>
                  </a:lnTo>
                  <a:lnTo>
                    <a:pt x="3331273" y="1049553"/>
                  </a:lnTo>
                  <a:close/>
                </a:path>
                <a:path w="5205730" h="3140075">
                  <a:moveTo>
                    <a:pt x="3359467" y="2076284"/>
                  </a:moveTo>
                  <a:lnTo>
                    <a:pt x="3353778" y="2070595"/>
                  </a:lnTo>
                  <a:lnTo>
                    <a:pt x="3339719" y="2070595"/>
                  </a:lnTo>
                  <a:lnTo>
                    <a:pt x="3334042" y="2076284"/>
                  </a:lnTo>
                  <a:lnTo>
                    <a:pt x="3334042" y="2090318"/>
                  </a:lnTo>
                  <a:lnTo>
                    <a:pt x="3339719" y="2095995"/>
                  </a:lnTo>
                  <a:lnTo>
                    <a:pt x="3353778" y="2095995"/>
                  </a:lnTo>
                  <a:lnTo>
                    <a:pt x="3359467" y="2090318"/>
                  </a:lnTo>
                  <a:lnTo>
                    <a:pt x="3359467" y="2076284"/>
                  </a:lnTo>
                  <a:close/>
                </a:path>
                <a:path w="5205730" h="3140075">
                  <a:moveTo>
                    <a:pt x="3360483" y="31089"/>
                  </a:moveTo>
                  <a:lnTo>
                    <a:pt x="3354806" y="25400"/>
                  </a:lnTo>
                  <a:lnTo>
                    <a:pt x="3340747" y="25400"/>
                  </a:lnTo>
                  <a:lnTo>
                    <a:pt x="3335058" y="31089"/>
                  </a:lnTo>
                  <a:lnTo>
                    <a:pt x="3335058" y="45110"/>
                  </a:lnTo>
                  <a:lnTo>
                    <a:pt x="3340747" y="50800"/>
                  </a:lnTo>
                  <a:lnTo>
                    <a:pt x="3354806" y="50800"/>
                  </a:lnTo>
                  <a:lnTo>
                    <a:pt x="3360483" y="45110"/>
                  </a:lnTo>
                  <a:lnTo>
                    <a:pt x="3360483" y="31089"/>
                  </a:lnTo>
                  <a:close/>
                </a:path>
                <a:path w="5205730" h="3140075">
                  <a:moveTo>
                    <a:pt x="3379901" y="3094761"/>
                  </a:moveTo>
                  <a:lnTo>
                    <a:pt x="3374212" y="3089071"/>
                  </a:lnTo>
                  <a:lnTo>
                    <a:pt x="3360153" y="3089071"/>
                  </a:lnTo>
                  <a:lnTo>
                    <a:pt x="3354476" y="3094761"/>
                  </a:lnTo>
                  <a:lnTo>
                    <a:pt x="3354476" y="3108782"/>
                  </a:lnTo>
                  <a:lnTo>
                    <a:pt x="3360153" y="3114471"/>
                  </a:lnTo>
                  <a:lnTo>
                    <a:pt x="3374212" y="3114471"/>
                  </a:lnTo>
                  <a:lnTo>
                    <a:pt x="3379901" y="3108782"/>
                  </a:lnTo>
                  <a:lnTo>
                    <a:pt x="3379901" y="3094761"/>
                  </a:lnTo>
                  <a:close/>
                </a:path>
                <a:path w="5205730" h="3140075">
                  <a:moveTo>
                    <a:pt x="3382099" y="1049553"/>
                  </a:moveTo>
                  <a:lnTo>
                    <a:pt x="3376409" y="1043876"/>
                  </a:lnTo>
                  <a:lnTo>
                    <a:pt x="3362363" y="1043876"/>
                  </a:lnTo>
                  <a:lnTo>
                    <a:pt x="3356673" y="1049553"/>
                  </a:lnTo>
                  <a:lnTo>
                    <a:pt x="3356673" y="1063586"/>
                  </a:lnTo>
                  <a:lnTo>
                    <a:pt x="3362363" y="1069276"/>
                  </a:lnTo>
                  <a:lnTo>
                    <a:pt x="3376409" y="1069276"/>
                  </a:lnTo>
                  <a:lnTo>
                    <a:pt x="3382099" y="1063586"/>
                  </a:lnTo>
                  <a:lnTo>
                    <a:pt x="3382099" y="1049553"/>
                  </a:lnTo>
                  <a:close/>
                </a:path>
                <a:path w="5205730" h="3140075">
                  <a:moveTo>
                    <a:pt x="3410293" y="2076284"/>
                  </a:moveTo>
                  <a:lnTo>
                    <a:pt x="3404603" y="2070595"/>
                  </a:lnTo>
                  <a:lnTo>
                    <a:pt x="3390544" y="2070595"/>
                  </a:lnTo>
                  <a:lnTo>
                    <a:pt x="3384867" y="2076284"/>
                  </a:lnTo>
                  <a:lnTo>
                    <a:pt x="3384867" y="2090318"/>
                  </a:lnTo>
                  <a:lnTo>
                    <a:pt x="3390544" y="2095995"/>
                  </a:lnTo>
                  <a:lnTo>
                    <a:pt x="3404603" y="2095995"/>
                  </a:lnTo>
                  <a:lnTo>
                    <a:pt x="3410293" y="2090318"/>
                  </a:lnTo>
                  <a:lnTo>
                    <a:pt x="3410293" y="2076284"/>
                  </a:lnTo>
                  <a:close/>
                </a:path>
                <a:path w="5205730" h="3140075">
                  <a:moveTo>
                    <a:pt x="3411309" y="31089"/>
                  </a:moveTo>
                  <a:lnTo>
                    <a:pt x="3405632" y="25400"/>
                  </a:lnTo>
                  <a:lnTo>
                    <a:pt x="3391573" y="25400"/>
                  </a:lnTo>
                  <a:lnTo>
                    <a:pt x="3385883" y="31089"/>
                  </a:lnTo>
                  <a:lnTo>
                    <a:pt x="3385883" y="45110"/>
                  </a:lnTo>
                  <a:lnTo>
                    <a:pt x="3391573" y="50800"/>
                  </a:lnTo>
                  <a:lnTo>
                    <a:pt x="3405632" y="50800"/>
                  </a:lnTo>
                  <a:lnTo>
                    <a:pt x="3411309" y="45110"/>
                  </a:lnTo>
                  <a:lnTo>
                    <a:pt x="3411309" y="31089"/>
                  </a:lnTo>
                  <a:close/>
                </a:path>
                <a:path w="5205730" h="3140075">
                  <a:moveTo>
                    <a:pt x="3430727" y="3094761"/>
                  </a:moveTo>
                  <a:lnTo>
                    <a:pt x="3425037" y="3089071"/>
                  </a:lnTo>
                  <a:lnTo>
                    <a:pt x="3410978" y="3089071"/>
                  </a:lnTo>
                  <a:lnTo>
                    <a:pt x="3405301" y="3094761"/>
                  </a:lnTo>
                  <a:lnTo>
                    <a:pt x="3405301" y="3108782"/>
                  </a:lnTo>
                  <a:lnTo>
                    <a:pt x="3410978" y="3114471"/>
                  </a:lnTo>
                  <a:lnTo>
                    <a:pt x="3425037" y="3114471"/>
                  </a:lnTo>
                  <a:lnTo>
                    <a:pt x="3430727" y="3108782"/>
                  </a:lnTo>
                  <a:lnTo>
                    <a:pt x="3430727" y="3094761"/>
                  </a:lnTo>
                  <a:close/>
                </a:path>
                <a:path w="5205730" h="3140075">
                  <a:moveTo>
                    <a:pt x="3432924" y="1049553"/>
                  </a:moveTo>
                  <a:lnTo>
                    <a:pt x="3427234" y="1043876"/>
                  </a:lnTo>
                  <a:lnTo>
                    <a:pt x="3413188" y="1043876"/>
                  </a:lnTo>
                  <a:lnTo>
                    <a:pt x="3407499" y="1049553"/>
                  </a:lnTo>
                  <a:lnTo>
                    <a:pt x="3407499" y="1063586"/>
                  </a:lnTo>
                  <a:lnTo>
                    <a:pt x="3413188" y="1069276"/>
                  </a:lnTo>
                  <a:lnTo>
                    <a:pt x="3427234" y="1069276"/>
                  </a:lnTo>
                  <a:lnTo>
                    <a:pt x="3432924" y="1063586"/>
                  </a:lnTo>
                  <a:lnTo>
                    <a:pt x="3432924" y="1049553"/>
                  </a:lnTo>
                  <a:close/>
                </a:path>
                <a:path w="5205730" h="3140075">
                  <a:moveTo>
                    <a:pt x="3461118" y="2076284"/>
                  </a:moveTo>
                  <a:lnTo>
                    <a:pt x="3455428" y="2070595"/>
                  </a:lnTo>
                  <a:lnTo>
                    <a:pt x="3441369" y="2070595"/>
                  </a:lnTo>
                  <a:lnTo>
                    <a:pt x="3435693" y="2076284"/>
                  </a:lnTo>
                  <a:lnTo>
                    <a:pt x="3435693" y="2090318"/>
                  </a:lnTo>
                  <a:lnTo>
                    <a:pt x="3441369" y="2095995"/>
                  </a:lnTo>
                  <a:lnTo>
                    <a:pt x="3455428" y="2095995"/>
                  </a:lnTo>
                  <a:lnTo>
                    <a:pt x="3461118" y="2090318"/>
                  </a:lnTo>
                  <a:lnTo>
                    <a:pt x="3461118" y="2076284"/>
                  </a:lnTo>
                  <a:close/>
                </a:path>
                <a:path w="5205730" h="3140075">
                  <a:moveTo>
                    <a:pt x="3462134" y="31089"/>
                  </a:moveTo>
                  <a:lnTo>
                    <a:pt x="3456457" y="25400"/>
                  </a:lnTo>
                  <a:lnTo>
                    <a:pt x="3442398" y="25400"/>
                  </a:lnTo>
                  <a:lnTo>
                    <a:pt x="3436709" y="31089"/>
                  </a:lnTo>
                  <a:lnTo>
                    <a:pt x="3436709" y="45110"/>
                  </a:lnTo>
                  <a:lnTo>
                    <a:pt x="3442398" y="50800"/>
                  </a:lnTo>
                  <a:lnTo>
                    <a:pt x="3456457" y="50800"/>
                  </a:lnTo>
                  <a:lnTo>
                    <a:pt x="3462134" y="45110"/>
                  </a:lnTo>
                  <a:lnTo>
                    <a:pt x="3462134" y="31089"/>
                  </a:lnTo>
                  <a:close/>
                </a:path>
                <a:path w="5205730" h="3140075">
                  <a:moveTo>
                    <a:pt x="3481552" y="3094761"/>
                  </a:moveTo>
                  <a:lnTo>
                    <a:pt x="3475863" y="3089071"/>
                  </a:lnTo>
                  <a:lnTo>
                    <a:pt x="3461804" y="3089071"/>
                  </a:lnTo>
                  <a:lnTo>
                    <a:pt x="3456127" y="3094761"/>
                  </a:lnTo>
                  <a:lnTo>
                    <a:pt x="3456127" y="3108782"/>
                  </a:lnTo>
                  <a:lnTo>
                    <a:pt x="3461804" y="3114471"/>
                  </a:lnTo>
                  <a:lnTo>
                    <a:pt x="3475863" y="3114471"/>
                  </a:lnTo>
                  <a:lnTo>
                    <a:pt x="3481552" y="3108782"/>
                  </a:lnTo>
                  <a:lnTo>
                    <a:pt x="3481552" y="3094761"/>
                  </a:lnTo>
                  <a:close/>
                </a:path>
                <a:path w="5205730" h="3140075">
                  <a:moveTo>
                    <a:pt x="3483749" y="1049553"/>
                  </a:moveTo>
                  <a:lnTo>
                    <a:pt x="3478060" y="1043876"/>
                  </a:lnTo>
                  <a:lnTo>
                    <a:pt x="3464014" y="1043876"/>
                  </a:lnTo>
                  <a:lnTo>
                    <a:pt x="3458324" y="1049553"/>
                  </a:lnTo>
                  <a:lnTo>
                    <a:pt x="3458324" y="1063586"/>
                  </a:lnTo>
                  <a:lnTo>
                    <a:pt x="3464014" y="1069276"/>
                  </a:lnTo>
                  <a:lnTo>
                    <a:pt x="3478060" y="1069276"/>
                  </a:lnTo>
                  <a:lnTo>
                    <a:pt x="3483749" y="1063586"/>
                  </a:lnTo>
                  <a:lnTo>
                    <a:pt x="3483749" y="1049553"/>
                  </a:lnTo>
                  <a:close/>
                </a:path>
                <a:path w="5205730" h="3140075">
                  <a:moveTo>
                    <a:pt x="3511943" y="2076284"/>
                  </a:moveTo>
                  <a:lnTo>
                    <a:pt x="3506254" y="2070595"/>
                  </a:lnTo>
                  <a:lnTo>
                    <a:pt x="3492195" y="2070595"/>
                  </a:lnTo>
                  <a:lnTo>
                    <a:pt x="3486518" y="2076284"/>
                  </a:lnTo>
                  <a:lnTo>
                    <a:pt x="3486518" y="2090318"/>
                  </a:lnTo>
                  <a:lnTo>
                    <a:pt x="3492195" y="2095995"/>
                  </a:lnTo>
                  <a:lnTo>
                    <a:pt x="3506254" y="2095995"/>
                  </a:lnTo>
                  <a:lnTo>
                    <a:pt x="3511943" y="2090318"/>
                  </a:lnTo>
                  <a:lnTo>
                    <a:pt x="3511943" y="2076284"/>
                  </a:lnTo>
                  <a:close/>
                </a:path>
                <a:path w="5205730" h="3140075">
                  <a:moveTo>
                    <a:pt x="3512959" y="31089"/>
                  </a:moveTo>
                  <a:lnTo>
                    <a:pt x="3507282" y="25400"/>
                  </a:lnTo>
                  <a:lnTo>
                    <a:pt x="3493224" y="25400"/>
                  </a:lnTo>
                  <a:lnTo>
                    <a:pt x="3487534" y="31089"/>
                  </a:lnTo>
                  <a:lnTo>
                    <a:pt x="3487534" y="45110"/>
                  </a:lnTo>
                  <a:lnTo>
                    <a:pt x="3493224" y="50800"/>
                  </a:lnTo>
                  <a:lnTo>
                    <a:pt x="3507282" y="50800"/>
                  </a:lnTo>
                  <a:lnTo>
                    <a:pt x="3512959" y="45110"/>
                  </a:lnTo>
                  <a:lnTo>
                    <a:pt x="3512959" y="31089"/>
                  </a:lnTo>
                  <a:close/>
                </a:path>
                <a:path w="5205730" h="3140075">
                  <a:moveTo>
                    <a:pt x="3532378" y="3094761"/>
                  </a:moveTo>
                  <a:lnTo>
                    <a:pt x="3526688" y="3089071"/>
                  </a:lnTo>
                  <a:lnTo>
                    <a:pt x="3512629" y="3089071"/>
                  </a:lnTo>
                  <a:lnTo>
                    <a:pt x="3506952" y="3094761"/>
                  </a:lnTo>
                  <a:lnTo>
                    <a:pt x="3506952" y="3108782"/>
                  </a:lnTo>
                  <a:lnTo>
                    <a:pt x="3512629" y="3114471"/>
                  </a:lnTo>
                  <a:lnTo>
                    <a:pt x="3526688" y="3114471"/>
                  </a:lnTo>
                  <a:lnTo>
                    <a:pt x="3532378" y="3108782"/>
                  </a:lnTo>
                  <a:lnTo>
                    <a:pt x="3532378" y="3094761"/>
                  </a:lnTo>
                  <a:close/>
                </a:path>
                <a:path w="5205730" h="3140075">
                  <a:moveTo>
                    <a:pt x="3534575" y="1049553"/>
                  </a:moveTo>
                  <a:lnTo>
                    <a:pt x="3528885" y="1043876"/>
                  </a:lnTo>
                  <a:lnTo>
                    <a:pt x="3514839" y="1043876"/>
                  </a:lnTo>
                  <a:lnTo>
                    <a:pt x="3509149" y="1049553"/>
                  </a:lnTo>
                  <a:lnTo>
                    <a:pt x="3509149" y="1063586"/>
                  </a:lnTo>
                  <a:lnTo>
                    <a:pt x="3514839" y="1069276"/>
                  </a:lnTo>
                  <a:lnTo>
                    <a:pt x="3528885" y="1069276"/>
                  </a:lnTo>
                  <a:lnTo>
                    <a:pt x="3534575" y="1063586"/>
                  </a:lnTo>
                  <a:lnTo>
                    <a:pt x="3534575" y="1049553"/>
                  </a:lnTo>
                  <a:close/>
                </a:path>
                <a:path w="5205730" h="3140075">
                  <a:moveTo>
                    <a:pt x="3562769" y="2076284"/>
                  </a:moveTo>
                  <a:lnTo>
                    <a:pt x="3557079" y="2070595"/>
                  </a:lnTo>
                  <a:lnTo>
                    <a:pt x="3543020" y="2070595"/>
                  </a:lnTo>
                  <a:lnTo>
                    <a:pt x="3537343" y="2076284"/>
                  </a:lnTo>
                  <a:lnTo>
                    <a:pt x="3537343" y="2090318"/>
                  </a:lnTo>
                  <a:lnTo>
                    <a:pt x="3543020" y="2095995"/>
                  </a:lnTo>
                  <a:lnTo>
                    <a:pt x="3557079" y="2095995"/>
                  </a:lnTo>
                  <a:lnTo>
                    <a:pt x="3562769" y="2090318"/>
                  </a:lnTo>
                  <a:lnTo>
                    <a:pt x="3562769" y="2076284"/>
                  </a:lnTo>
                  <a:close/>
                </a:path>
                <a:path w="5205730" h="3140075">
                  <a:moveTo>
                    <a:pt x="3563785" y="31089"/>
                  </a:moveTo>
                  <a:lnTo>
                    <a:pt x="3558108" y="25400"/>
                  </a:lnTo>
                  <a:lnTo>
                    <a:pt x="3544049" y="25400"/>
                  </a:lnTo>
                  <a:lnTo>
                    <a:pt x="3538359" y="31089"/>
                  </a:lnTo>
                  <a:lnTo>
                    <a:pt x="3538359" y="45110"/>
                  </a:lnTo>
                  <a:lnTo>
                    <a:pt x="3544049" y="50800"/>
                  </a:lnTo>
                  <a:lnTo>
                    <a:pt x="3558108" y="50800"/>
                  </a:lnTo>
                  <a:lnTo>
                    <a:pt x="3563785" y="45110"/>
                  </a:lnTo>
                  <a:lnTo>
                    <a:pt x="3563785" y="31089"/>
                  </a:lnTo>
                  <a:close/>
                </a:path>
                <a:path w="5205730" h="3140075">
                  <a:moveTo>
                    <a:pt x="3583203" y="3094761"/>
                  </a:moveTo>
                  <a:lnTo>
                    <a:pt x="3577513" y="3089071"/>
                  </a:lnTo>
                  <a:lnTo>
                    <a:pt x="3563455" y="3089071"/>
                  </a:lnTo>
                  <a:lnTo>
                    <a:pt x="3557778" y="3094761"/>
                  </a:lnTo>
                  <a:lnTo>
                    <a:pt x="3557778" y="3108782"/>
                  </a:lnTo>
                  <a:lnTo>
                    <a:pt x="3563455" y="3114471"/>
                  </a:lnTo>
                  <a:lnTo>
                    <a:pt x="3577513" y="3114471"/>
                  </a:lnTo>
                  <a:lnTo>
                    <a:pt x="3583203" y="3108782"/>
                  </a:lnTo>
                  <a:lnTo>
                    <a:pt x="3583203" y="3094761"/>
                  </a:lnTo>
                  <a:close/>
                </a:path>
                <a:path w="5205730" h="3140075">
                  <a:moveTo>
                    <a:pt x="3585400" y="1049553"/>
                  </a:moveTo>
                  <a:lnTo>
                    <a:pt x="3579711" y="1043876"/>
                  </a:lnTo>
                  <a:lnTo>
                    <a:pt x="3565664" y="1043876"/>
                  </a:lnTo>
                  <a:lnTo>
                    <a:pt x="3559975" y="1049553"/>
                  </a:lnTo>
                  <a:lnTo>
                    <a:pt x="3559975" y="1063586"/>
                  </a:lnTo>
                  <a:lnTo>
                    <a:pt x="3565664" y="1069276"/>
                  </a:lnTo>
                  <a:lnTo>
                    <a:pt x="3579711" y="1069276"/>
                  </a:lnTo>
                  <a:lnTo>
                    <a:pt x="3585400" y="1063586"/>
                  </a:lnTo>
                  <a:lnTo>
                    <a:pt x="3585400" y="1049553"/>
                  </a:lnTo>
                  <a:close/>
                </a:path>
                <a:path w="5205730" h="3140075">
                  <a:moveTo>
                    <a:pt x="3613594" y="2076284"/>
                  </a:moveTo>
                  <a:lnTo>
                    <a:pt x="3607905" y="2070595"/>
                  </a:lnTo>
                  <a:lnTo>
                    <a:pt x="3593846" y="2070595"/>
                  </a:lnTo>
                  <a:lnTo>
                    <a:pt x="3588169" y="2076284"/>
                  </a:lnTo>
                  <a:lnTo>
                    <a:pt x="3588169" y="2090318"/>
                  </a:lnTo>
                  <a:lnTo>
                    <a:pt x="3593846" y="2095995"/>
                  </a:lnTo>
                  <a:lnTo>
                    <a:pt x="3607905" y="2095995"/>
                  </a:lnTo>
                  <a:lnTo>
                    <a:pt x="3613594" y="2090318"/>
                  </a:lnTo>
                  <a:lnTo>
                    <a:pt x="3613594" y="2076284"/>
                  </a:lnTo>
                  <a:close/>
                </a:path>
                <a:path w="5205730" h="3140075">
                  <a:moveTo>
                    <a:pt x="3614623" y="31089"/>
                  </a:moveTo>
                  <a:lnTo>
                    <a:pt x="3608933" y="25400"/>
                  </a:lnTo>
                  <a:lnTo>
                    <a:pt x="3594874" y="25400"/>
                  </a:lnTo>
                  <a:lnTo>
                    <a:pt x="3589185" y="31089"/>
                  </a:lnTo>
                  <a:lnTo>
                    <a:pt x="3589185" y="45110"/>
                  </a:lnTo>
                  <a:lnTo>
                    <a:pt x="3594874" y="50800"/>
                  </a:lnTo>
                  <a:lnTo>
                    <a:pt x="3608933" y="50800"/>
                  </a:lnTo>
                  <a:lnTo>
                    <a:pt x="3614623" y="45110"/>
                  </a:lnTo>
                  <a:lnTo>
                    <a:pt x="3614623" y="31089"/>
                  </a:lnTo>
                  <a:close/>
                </a:path>
                <a:path w="5205730" h="3140075">
                  <a:moveTo>
                    <a:pt x="3634028" y="3094761"/>
                  </a:moveTo>
                  <a:lnTo>
                    <a:pt x="3628339" y="3089071"/>
                  </a:lnTo>
                  <a:lnTo>
                    <a:pt x="3614293" y="3089071"/>
                  </a:lnTo>
                  <a:lnTo>
                    <a:pt x="3608603" y="3094761"/>
                  </a:lnTo>
                  <a:lnTo>
                    <a:pt x="3608603" y="3108782"/>
                  </a:lnTo>
                  <a:lnTo>
                    <a:pt x="3614293" y="3114471"/>
                  </a:lnTo>
                  <a:lnTo>
                    <a:pt x="3628339" y="3114471"/>
                  </a:lnTo>
                  <a:lnTo>
                    <a:pt x="3634028" y="3108782"/>
                  </a:lnTo>
                  <a:lnTo>
                    <a:pt x="3634028" y="3094761"/>
                  </a:lnTo>
                  <a:close/>
                </a:path>
                <a:path w="5205730" h="3140075">
                  <a:moveTo>
                    <a:pt x="3636226" y="1049553"/>
                  </a:moveTo>
                  <a:lnTo>
                    <a:pt x="3630536" y="1043876"/>
                  </a:lnTo>
                  <a:lnTo>
                    <a:pt x="3616490" y="1043876"/>
                  </a:lnTo>
                  <a:lnTo>
                    <a:pt x="3610800" y="1049553"/>
                  </a:lnTo>
                  <a:lnTo>
                    <a:pt x="3610800" y="1063586"/>
                  </a:lnTo>
                  <a:lnTo>
                    <a:pt x="3616490" y="1069276"/>
                  </a:lnTo>
                  <a:lnTo>
                    <a:pt x="3630536" y="1069276"/>
                  </a:lnTo>
                  <a:lnTo>
                    <a:pt x="3636226" y="1063586"/>
                  </a:lnTo>
                  <a:lnTo>
                    <a:pt x="3636226" y="1049553"/>
                  </a:lnTo>
                  <a:close/>
                </a:path>
                <a:path w="5205730" h="3140075">
                  <a:moveTo>
                    <a:pt x="3664420" y="2076284"/>
                  </a:moveTo>
                  <a:lnTo>
                    <a:pt x="3658730" y="2070595"/>
                  </a:lnTo>
                  <a:lnTo>
                    <a:pt x="3644671" y="2070595"/>
                  </a:lnTo>
                  <a:lnTo>
                    <a:pt x="3638994" y="2076284"/>
                  </a:lnTo>
                  <a:lnTo>
                    <a:pt x="3638994" y="2090318"/>
                  </a:lnTo>
                  <a:lnTo>
                    <a:pt x="3644671" y="2095995"/>
                  </a:lnTo>
                  <a:lnTo>
                    <a:pt x="3658730" y="2095995"/>
                  </a:lnTo>
                  <a:lnTo>
                    <a:pt x="3664420" y="2090318"/>
                  </a:lnTo>
                  <a:lnTo>
                    <a:pt x="3664420" y="2076284"/>
                  </a:lnTo>
                  <a:close/>
                </a:path>
                <a:path w="5205730" h="3140075">
                  <a:moveTo>
                    <a:pt x="3665448" y="31089"/>
                  </a:moveTo>
                  <a:lnTo>
                    <a:pt x="3659759" y="25400"/>
                  </a:lnTo>
                  <a:lnTo>
                    <a:pt x="3645700" y="25400"/>
                  </a:lnTo>
                  <a:lnTo>
                    <a:pt x="3640023" y="31089"/>
                  </a:lnTo>
                  <a:lnTo>
                    <a:pt x="3640023" y="45110"/>
                  </a:lnTo>
                  <a:lnTo>
                    <a:pt x="3645700" y="50800"/>
                  </a:lnTo>
                  <a:lnTo>
                    <a:pt x="3659759" y="50800"/>
                  </a:lnTo>
                  <a:lnTo>
                    <a:pt x="3665448" y="45110"/>
                  </a:lnTo>
                  <a:lnTo>
                    <a:pt x="3665448" y="31089"/>
                  </a:lnTo>
                  <a:close/>
                </a:path>
                <a:path w="5205730" h="3140075">
                  <a:moveTo>
                    <a:pt x="3684854" y="3094761"/>
                  </a:moveTo>
                  <a:lnTo>
                    <a:pt x="3679164" y="3089071"/>
                  </a:lnTo>
                  <a:lnTo>
                    <a:pt x="3665118" y="3089071"/>
                  </a:lnTo>
                  <a:lnTo>
                    <a:pt x="3659428" y="3094761"/>
                  </a:lnTo>
                  <a:lnTo>
                    <a:pt x="3659428" y="3108782"/>
                  </a:lnTo>
                  <a:lnTo>
                    <a:pt x="3665118" y="3114471"/>
                  </a:lnTo>
                  <a:lnTo>
                    <a:pt x="3679164" y="3114471"/>
                  </a:lnTo>
                  <a:lnTo>
                    <a:pt x="3684854" y="3108782"/>
                  </a:lnTo>
                  <a:lnTo>
                    <a:pt x="3684854" y="3094761"/>
                  </a:lnTo>
                  <a:close/>
                </a:path>
                <a:path w="5205730" h="3140075">
                  <a:moveTo>
                    <a:pt x="3687051" y="1049553"/>
                  </a:moveTo>
                  <a:lnTo>
                    <a:pt x="3681361" y="1043876"/>
                  </a:lnTo>
                  <a:lnTo>
                    <a:pt x="3667315" y="1043876"/>
                  </a:lnTo>
                  <a:lnTo>
                    <a:pt x="3661626" y="1049553"/>
                  </a:lnTo>
                  <a:lnTo>
                    <a:pt x="3661626" y="1063586"/>
                  </a:lnTo>
                  <a:lnTo>
                    <a:pt x="3667315" y="1069276"/>
                  </a:lnTo>
                  <a:lnTo>
                    <a:pt x="3681361" y="1069276"/>
                  </a:lnTo>
                  <a:lnTo>
                    <a:pt x="3687051" y="1063586"/>
                  </a:lnTo>
                  <a:lnTo>
                    <a:pt x="3687051" y="1049553"/>
                  </a:lnTo>
                  <a:close/>
                </a:path>
                <a:path w="5205730" h="3140075">
                  <a:moveTo>
                    <a:pt x="3715245" y="2076284"/>
                  </a:moveTo>
                  <a:lnTo>
                    <a:pt x="3709555" y="2070595"/>
                  </a:lnTo>
                  <a:lnTo>
                    <a:pt x="3695496" y="2070595"/>
                  </a:lnTo>
                  <a:lnTo>
                    <a:pt x="3689820" y="2076284"/>
                  </a:lnTo>
                  <a:lnTo>
                    <a:pt x="3689820" y="2090318"/>
                  </a:lnTo>
                  <a:lnTo>
                    <a:pt x="3695496" y="2095995"/>
                  </a:lnTo>
                  <a:lnTo>
                    <a:pt x="3709555" y="2095995"/>
                  </a:lnTo>
                  <a:lnTo>
                    <a:pt x="3715245" y="2090318"/>
                  </a:lnTo>
                  <a:lnTo>
                    <a:pt x="3715245" y="2076284"/>
                  </a:lnTo>
                  <a:close/>
                </a:path>
                <a:path w="5205730" h="3140075">
                  <a:moveTo>
                    <a:pt x="3716274" y="31089"/>
                  </a:moveTo>
                  <a:lnTo>
                    <a:pt x="3710584" y="25400"/>
                  </a:lnTo>
                  <a:lnTo>
                    <a:pt x="3696525" y="25400"/>
                  </a:lnTo>
                  <a:lnTo>
                    <a:pt x="3690848" y="31089"/>
                  </a:lnTo>
                  <a:lnTo>
                    <a:pt x="3690848" y="45110"/>
                  </a:lnTo>
                  <a:lnTo>
                    <a:pt x="3696525" y="50800"/>
                  </a:lnTo>
                  <a:lnTo>
                    <a:pt x="3710584" y="50800"/>
                  </a:lnTo>
                  <a:lnTo>
                    <a:pt x="3716274" y="45110"/>
                  </a:lnTo>
                  <a:lnTo>
                    <a:pt x="3716274" y="31089"/>
                  </a:lnTo>
                  <a:close/>
                </a:path>
                <a:path w="5205730" h="3140075">
                  <a:moveTo>
                    <a:pt x="3735679" y="3094761"/>
                  </a:moveTo>
                  <a:lnTo>
                    <a:pt x="3729990" y="3089071"/>
                  </a:lnTo>
                  <a:lnTo>
                    <a:pt x="3715943" y="3089071"/>
                  </a:lnTo>
                  <a:lnTo>
                    <a:pt x="3710254" y="3094761"/>
                  </a:lnTo>
                  <a:lnTo>
                    <a:pt x="3710254" y="3108782"/>
                  </a:lnTo>
                  <a:lnTo>
                    <a:pt x="3715943" y="3114471"/>
                  </a:lnTo>
                  <a:lnTo>
                    <a:pt x="3729990" y="3114471"/>
                  </a:lnTo>
                  <a:lnTo>
                    <a:pt x="3735679" y="3108782"/>
                  </a:lnTo>
                  <a:lnTo>
                    <a:pt x="3735679" y="3094761"/>
                  </a:lnTo>
                  <a:close/>
                </a:path>
                <a:path w="5205730" h="3140075">
                  <a:moveTo>
                    <a:pt x="3737876" y="1049553"/>
                  </a:moveTo>
                  <a:lnTo>
                    <a:pt x="3732187" y="1043876"/>
                  </a:lnTo>
                  <a:lnTo>
                    <a:pt x="3718141" y="1043876"/>
                  </a:lnTo>
                  <a:lnTo>
                    <a:pt x="3712451" y="1049553"/>
                  </a:lnTo>
                  <a:lnTo>
                    <a:pt x="3712451" y="1063586"/>
                  </a:lnTo>
                  <a:lnTo>
                    <a:pt x="3718141" y="1069276"/>
                  </a:lnTo>
                  <a:lnTo>
                    <a:pt x="3732187" y="1069276"/>
                  </a:lnTo>
                  <a:lnTo>
                    <a:pt x="3737876" y="1063586"/>
                  </a:lnTo>
                  <a:lnTo>
                    <a:pt x="3737876" y="1049553"/>
                  </a:lnTo>
                  <a:close/>
                </a:path>
                <a:path w="5205730" h="3140075">
                  <a:moveTo>
                    <a:pt x="3766070" y="2076284"/>
                  </a:moveTo>
                  <a:lnTo>
                    <a:pt x="3760381" y="2070595"/>
                  </a:lnTo>
                  <a:lnTo>
                    <a:pt x="3746322" y="2070595"/>
                  </a:lnTo>
                  <a:lnTo>
                    <a:pt x="3740645" y="2076284"/>
                  </a:lnTo>
                  <a:lnTo>
                    <a:pt x="3740645" y="2090318"/>
                  </a:lnTo>
                  <a:lnTo>
                    <a:pt x="3746322" y="2095995"/>
                  </a:lnTo>
                  <a:lnTo>
                    <a:pt x="3760381" y="2095995"/>
                  </a:lnTo>
                  <a:lnTo>
                    <a:pt x="3766070" y="2090318"/>
                  </a:lnTo>
                  <a:lnTo>
                    <a:pt x="3766070" y="2076284"/>
                  </a:lnTo>
                  <a:close/>
                </a:path>
                <a:path w="5205730" h="3140075">
                  <a:moveTo>
                    <a:pt x="3767099" y="31089"/>
                  </a:moveTo>
                  <a:lnTo>
                    <a:pt x="3761409" y="25400"/>
                  </a:lnTo>
                  <a:lnTo>
                    <a:pt x="3747351" y="25400"/>
                  </a:lnTo>
                  <a:lnTo>
                    <a:pt x="3741674" y="31089"/>
                  </a:lnTo>
                  <a:lnTo>
                    <a:pt x="3741674" y="45110"/>
                  </a:lnTo>
                  <a:lnTo>
                    <a:pt x="3747351" y="50800"/>
                  </a:lnTo>
                  <a:lnTo>
                    <a:pt x="3761409" y="50800"/>
                  </a:lnTo>
                  <a:lnTo>
                    <a:pt x="3767099" y="45110"/>
                  </a:lnTo>
                  <a:lnTo>
                    <a:pt x="3767099" y="31089"/>
                  </a:lnTo>
                  <a:close/>
                </a:path>
                <a:path w="5205730" h="3140075">
                  <a:moveTo>
                    <a:pt x="3786505" y="3094761"/>
                  </a:moveTo>
                  <a:lnTo>
                    <a:pt x="3780815" y="3089071"/>
                  </a:lnTo>
                  <a:lnTo>
                    <a:pt x="3766769" y="3089071"/>
                  </a:lnTo>
                  <a:lnTo>
                    <a:pt x="3761079" y="3094761"/>
                  </a:lnTo>
                  <a:lnTo>
                    <a:pt x="3761079" y="3108782"/>
                  </a:lnTo>
                  <a:lnTo>
                    <a:pt x="3766769" y="3114471"/>
                  </a:lnTo>
                  <a:lnTo>
                    <a:pt x="3780815" y="3114471"/>
                  </a:lnTo>
                  <a:lnTo>
                    <a:pt x="3786505" y="3108782"/>
                  </a:lnTo>
                  <a:lnTo>
                    <a:pt x="3786505" y="3094761"/>
                  </a:lnTo>
                  <a:close/>
                </a:path>
                <a:path w="5205730" h="3140075">
                  <a:moveTo>
                    <a:pt x="3788702" y="1049553"/>
                  </a:moveTo>
                  <a:lnTo>
                    <a:pt x="3783012" y="1043876"/>
                  </a:lnTo>
                  <a:lnTo>
                    <a:pt x="3768966" y="1043876"/>
                  </a:lnTo>
                  <a:lnTo>
                    <a:pt x="3763276" y="1049553"/>
                  </a:lnTo>
                  <a:lnTo>
                    <a:pt x="3763276" y="1063586"/>
                  </a:lnTo>
                  <a:lnTo>
                    <a:pt x="3768966" y="1069276"/>
                  </a:lnTo>
                  <a:lnTo>
                    <a:pt x="3783012" y="1069276"/>
                  </a:lnTo>
                  <a:lnTo>
                    <a:pt x="3788702" y="1063586"/>
                  </a:lnTo>
                  <a:lnTo>
                    <a:pt x="3788702" y="1049553"/>
                  </a:lnTo>
                  <a:close/>
                </a:path>
                <a:path w="5205730" h="3140075">
                  <a:moveTo>
                    <a:pt x="3816896" y="2076284"/>
                  </a:moveTo>
                  <a:lnTo>
                    <a:pt x="3811206" y="2070595"/>
                  </a:lnTo>
                  <a:lnTo>
                    <a:pt x="3797147" y="2070595"/>
                  </a:lnTo>
                  <a:lnTo>
                    <a:pt x="3791470" y="2076284"/>
                  </a:lnTo>
                  <a:lnTo>
                    <a:pt x="3791470" y="2090318"/>
                  </a:lnTo>
                  <a:lnTo>
                    <a:pt x="3797147" y="2095995"/>
                  </a:lnTo>
                  <a:lnTo>
                    <a:pt x="3811206" y="2095995"/>
                  </a:lnTo>
                  <a:lnTo>
                    <a:pt x="3816896" y="2090318"/>
                  </a:lnTo>
                  <a:lnTo>
                    <a:pt x="3816896" y="2076284"/>
                  </a:lnTo>
                  <a:close/>
                </a:path>
                <a:path w="5205730" h="3140075">
                  <a:moveTo>
                    <a:pt x="3817924" y="31089"/>
                  </a:moveTo>
                  <a:lnTo>
                    <a:pt x="3812235" y="25400"/>
                  </a:lnTo>
                  <a:lnTo>
                    <a:pt x="3798176" y="25400"/>
                  </a:lnTo>
                  <a:lnTo>
                    <a:pt x="3792499" y="31089"/>
                  </a:lnTo>
                  <a:lnTo>
                    <a:pt x="3792499" y="45110"/>
                  </a:lnTo>
                  <a:lnTo>
                    <a:pt x="3798176" y="50800"/>
                  </a:lnTo>
                  <a:lnTo>
                    <a:pt x="3812235" y="50800"/>
                  </a:lnTo>
                  <a:lnTo>
                    <a:pt x="3817924" y="45110"/>
                  </a:lnTo>
                  <a:lnTo>
                    <a:pt x="3817924" y="31089"/>
                  </a:lnTo>
                  <a:close/>
                </a:path>
                <a:path w="5205730" h="3140075">
                  <a:moveTo>
                    <a:pt x="3837330" y="3094761"/>
                  </a:moveTo>
                  <a:lnTo>
                    <a:pt x="3831640" y="3089071"/>
                  </a:lnTo>
                  <a:lnTo>
                    <a:pt x="3817594" y="3089071"/>
                  </a:lnTo>
                  <a:lnTo>
                    <a:pt x="3811905" y="3094761"/>
                  </a:lnTo>
                  <a:lnTo>
                    <a:pt x="3811905" y="3108782"/>
                  </a:lnTo>
                  <a:lnTo>
                    <a:pt x="3817594" y="3114471"/>
                  </a:lnTo>
                  <a:lnTo>
                    <a:pt x="3831640" y="3114471"/>
                  </a:lnTo>
                  <a:lnTo>
                    <a:pt x="3837330" y="3108782"/>
                  </a:lnTo>
                  <a:lnTo>
                    <a:pt x="3837330" y="3094761"/>
                  </a:lnTo>
                  <a:close/>
                </a:path>
                <a:path w="5205730" h="3140075">
                  <a:moveTo>
                    <a:pt x="3839527" y="1049553"/>
                  </a:moveTo>
                  <a:lnTo>
                    <a:pt x="3833838" y="1043876"/>
                  </a:lnTo>
                  <a:lnTo>
                    <a:pt x="3819791" y="1043876"/>
                  </a:lnTo>
                  <a:lnTo>
                    <a:pt x="3814102" y="1049553"/>
                  </a:lnTo>
                  <a:lnTo>
                    <a:pt x="3814102" y="1063586"/>
                  </a:lnTo>
                  <a:lnTo>
                    <a:pt x="3819791" y="1069276"/>
                  </a:lnTo>
                  <a:lnTo>
                    <a:pt x="3833838" y="1069276"/>
                  </a:lnTo>
                  <a:lnTo>
                    <a:pt x="3839527" y="1063586"/>
                  </a:lnTo>
                  <a:lnTo>
                    <a:pt x="3839527" y="1049553"/>
                  </a:lnTo>
                  <a:close/>
                </a:path>
                <a:path w="5205730" h="3140075">
                  <a:moveTo>
                    <a:pt x="3867721" y="2076284"/>
                  </a:moveTo>
                  <a:lnTo>
                    <a:pt x="3862032" y="2070595"/>
                  </a:lnTo>
                  <a:lnTo>
                    <a:pt x="3847973" y="2070595"/>
                  </a:lnTo>
                  <a:lnTo>
                    <a:pt x="3842296" y="2076284"/>
                  </a:lnTo>
                  <a:lnTo>
                    <a:pt x="3842296" y="2090318"/>
                  </a:lnTo>
                  <a:lnTo>
                    <a:pt x="3847973" y="2095995"/>
                  </a:lnTo>
                  <a:lnTo>
                    <a:pt x="3862032" y="2095995"/>
                  </a:lnTo>
                  <a:lnTo>
                    <a:pt x="3867721" y="2090318"/>
                  </a:lnTo>
                  <a:lnTo>
                    <a:pt x="3867721" y="2076284"/>
                  </a:lnTo>
                  <a:close/>
                </a:path>
                <a:path w="5205730" h="3140075">
                  <a:moveTo>
                    <a:pt x="3868750" y="31089"/>
                  </a:moveTo>
                  <a:lnTo>
                    <a:pt x="3863060" y="25400"/>
                  </a:lnTo>
                  <a:lnTo>
                    <a:pt x="3849001" y="25400"/>
                  </a:lnTo>
                  <a:lnTo>
                    <a:pt x="3843324" y="31089"/>
                  </a:lnTo>
                  <a:lnTo>
                    <a:pt x="3843324" y="45110"/>
                  </a:lnTo>
                  <a:lnTo>
                    <a:pt x="3849001" y="50800"/>
                  </a:lnTo>
                  <a:lnTo>
                    <a:pt x="3863060" y="50800"/>
                  </a:lnTo>
                  <a:lnTo>
                    <a:pt x="3868750" y="45110"/>
                  </a:lnTo>
                  <a:lnTo>
                    <a:pt x="3868750" y="31089"/>
                  </a:lnTo>
                  <a:close/>
                </a:path>
                <a:path w="5205730" h="3140075">
                  <a:moveTo>
                    <a:pt x="3888155" y="3094761"/>
                  </a:moveTo>
                  <a:lnTo>
                    <a:pt x="3882466" y="3089071"/>
                  </a:lnTo>
                  <a:lnTo>
                    <a:pt x="3868407" y="3089071"/>
                  </a:lnTo>
                  <a:lnTo>
                    <a:pt x="3862730" y="3094761"/>
                  </a:lnTo>
                  <a:lnTo>
                    <a:pt x="3862730" y="3108782"/>
                  </a:lnTo>
                  <a:lnTo>
                    <a:pt x="3868420" y="3114471"/>
                  </a:lnTo>
                  <a:lnTo>
                    <a:pt x="3882466" y="3114471"/>
                  </a:lnTo>
                  <a:lnTo>
                    <a:pt x="3888155" y="3108782"/>
                  </a:lnTo>
                  <a:lnTo>
                    <a:pt x="3888155" y="3094761"/>
                  </a:lnTo>
                  <a:close/>
                </a:path>
                <a:path w="5205730" h="3140075">
                  <a:moveTo>
                    <a:pt x="3890353" y="1049553"/>
                  </a:moveTo>
                  <a:lnTo>
                    <a:pt x="3884663" y="1043876"/>
                  </a:lnTo>
                  <a:lnTo>
                    <a:pt x="3870617" y="1043876"/>
                  </a:lnTo>
                  <a:lnTo>
                    <a:pt x="3864927" y="1049553"/>
                  </a:lnTo>
                  <a:lnTo>
                    <a:pt x="3864927" y="1063586"/>
                  </a:lnTo>
                  <a:lnTo>
                    <a:pt x="3870617" y="1069276"/>
                  </a:lnTo>
                  <a:lnTo>
                    <a:pt x="3884663" y="1069276"/>
                  </a:lnTo>
                  <a:lnTo>
                    <a:pt x="3890353" y="1063586"/>
                  </a:lnTo>
                  <a:lnTo>
                    <a:pt x="3890353" y="1049553"/>
                  </a:lnTo>
                  <a:close/>
                </a:path>
                <a:path w="5205730" h="3140075">
                  <a:moveTo>
                    <a:pt x="3918547" y="2076284"/>
                  </a:moveTo>
                  <a:lnTo>
                    <a:pt x="3912857" y="2070595"/>
                  </a:lnTo>
                  <a:lnTo>
                    <a:pt x="3898798" y="2070595"/>
                  </a:lnTo>
                  <a:lnTo>
                    <a:pt x="3893121" y="2076284"/>
                  </a:lnTo>
                  <a:lnTo>
                    <a:pt x="3893121" y="2090318"/>
                  </a:lnTo>
                  <a:lnTo>
                    <a:pt x="3898798" y="2095995"/>
                  </a:lnTo>
                  <a:lnTo>
                    <a:pt x="3912857" y="2095995"/>
                  </a:lnTo>
                  <a:lnTo>
                    <a:pt x="3918547" y="2090318"/>
                  </a:lnTo>
                  <a:lnTo>
                    <a:pt x="3918547" y="2076284"/>
                  </a:lnTo>
                  <a:close/>
                </a:path>
                <a:path w="5205730" h="3140075">
                  <a:moveTo>
                    <a:pt x="3919575" y="31089"/>
                  </a:moveTo>
                  <a:lnTo>
                    <a:pt x="3913886" y="25400"/>
                  </a:lnTo>
                  <a:lnTo>
                    <a:pt x="3899827" y="25400"/>
                  </a:lnTo>
                  <a:lnTo>
                    <a:pt x="3894150" y="31089"/>
                  </a:lnTo>
                  <a:lnTo>
                    <a:pt x="3894150" y="45110"/>
                  </a:lnTo>
                  <a:lnTo>
                    <a:pt x="3899827" y="50800"/>
                  </a:lnTo>
                  <a:lnTo>
                    <a:pt x="3913886" y="50800"/>
                  </a:lnTo>
                  <a:lnTo>
                    <a:pt x="3919575" y="45110"/>
                  </a:lnTo>
                  <a:lnTo>
                    <a:pt x="3919575" y="31089"/>
                  </a:lnTo>
                  <a:close/>
                </a:path>
                <a:path w="5205730" h="3140075">
                  <a:moveTo>
                    <a:pt x="3938981" y="3094761"/>
                  </a:moveTo>
                  <a:lnTo>
                    <a:pt x="3933291" y="3089071"/>
                  </a:lnTo>
                  <a:lnTo>
                    <a:pt x="3919245" y="3089071"/>
                  </a:lnTo>
                  <a:lnTo>
                    <a:pt x="3913555" y="3094761"/>
                  </a:lnTo>
                  <a:lnTo>
                    <a:pt x="3913555" y="3108782"/>
                  </a:lnTo>
                  <a:lnTo>
                    <a:pt x="3919245" y="3114471"/>
                  </a:lnTo>
                  <a:lnTo>
                    <a:pt x="3933291" y="3114471"/>
                  </a:lnTo>
                  <a:lnTo>
                    <a:pt x="3938981" y="3108782"/>
                  </a:lnTo>
                  <a:lnTo>
                    <a:pt x="3938981" y="3094761"/>
                  </a:lnTo>
                  <a:close/>
                </a:path>
                <a:path w="5205730" h="3140075">
                  <a:moveTo>
                    <a:pt x="3941178" y="1049553"/>
                  </a:moveTo>
                  <a:lnTo>
                    <a:pt x="3935488" y="1043876"/>
                  </a:lnTo>
                  <a:lnTo>
                    <a:pt x="3921442" y="1043876"/>
                  </a:lnTo>
                  <a:lnTo>
                    <a:pt x="3915753" y="1049553"/>
                  </a:lnTo>
                  <a:lnTo>
                    <a:pt x="3915753" y="1063586"/>
                  </a:lnTo>
                  <a:lnTo>
                    <a:pt x="3921442" y="1069276"/>
                  </a:lnTo>
                  <a:lnTo>
                    <a:pt x="3935488" y="1069276"/>
                  </a:lnTo>
                  <a:lnTo>
                    <a:pt x="3941178" y="1063586"/>
                  </a:lnTo>
                  <a:lnTo>
                    <a:pt x="3941178" y="1049553"/>
                  </a:lnTo>
                  <a:close/>
                </a:path>
                <a:path w="5205730" h="3140075">
                  <a:moveTo>
                    <a:pt x="3969372" y="2076284"/>
                  </a:moveTo>
                  <a:lnTo>
                    <a:pt x="3963682" y="2070595"/>
                  </a:lnTo>
                  <a:lnTo>
                    <a:pt x="3949623" y="2070595"/>
                  </a:lnTo>
                  <a:lnTo>
                    <a:pt x="3943947" y="2076284"/>
                  </a:lnTo>
                  <a:lnTo>
                    <a:pt x="3943947" y="2090318"/>
                  </a:lnTo>
                  <a:lnTo>
                    <a:pt x="3949623" y="2095995"/>
                  </a:lnTo>
                  <a:lnTo>
                    <a:pt x="3963682" y="2095995"/>
                  </a:lnTo>
                  <a:lnTo>
                    <a:pt x="3969372" y="2090318"/>
                  </a:lnTo>
                  <a:lnTo>
                    <a:pt x="3969372" y="2076284"/>
                  </a:lnTo>
                  <a:close/>
                </a:path>
                <a:path w="5205730" h="3140075">
                  <a:moveTo>
                    <a:pt x="3970401" y="31089"/>
                  </a:moveTo>
                  <a:lnTo>
                    <a:pt x="3964711" y="25400"/>
                  </a:lnTo>
                  <a:lnTo>
                    <a:pt x="3950652" y="25400"/>
                  </a:lnTo>
                  <a:lnTo>
                    <a:pt x="3944975" y="31089"/>
                  </a:lnTo>
                  <a:lnTo>
                    <a:pt x="3944975" y="45110"/>
                  </a:lnTo>
                  <a:lnTo>
                    <a:pt x="3950652" y="50800"/>
                  </a:lnTo>
                  <a:lnTo>
                    <a:pt x="3964711" y="50800"/>
                  </a:lnTo>
                  <a:lnTo>
                    <a:pt x="3970401" y="45110"/>
                  </a:lnTo>
                  <a:lnTo>
                    <a:pt x="3970401" y="31089"/>
                  </a:lnTo>
                  <a:close/>
                </a:path>
                <a:path w="5205730" h="3140075">
                  <a:moveTo>
                    <a:pt x="3989806" y="3094761"/>
                  </a:moveTo>
                  <a:lnTo>
                    <a:pt x="3984117" y="3089071"/>
                  </a:lnTo>
                  <a:lnTo>
                    <a:pt x="3970070" y="3089071"/>
                  </a:lnTo>
                  <a:lnTo>
                    <a:pt x="3964381" y="3094761"/>
                  </a:lnTo>
                  <a:lnTo>
                    <a:pt x="3964381" y="3108782"/>
                  </a:lnTo>
                  <a:lnTo>
                    <a:pt x="3970070" y="3114471"/>
                  </a:lnTo>
                  <a:lnTo>
                    <a:pt x="3984117" y="3114471"/>
                  </a:lnTo>
                  <a:lnTo>
                    <a:pt x="3989806" y="3108782"/>
                  </a:lnTo>
                  <a:lnTo>
                    <a:pt x="3989806" y="3094761"/>
                  </a:lnTo>
                  <a:close/>
                </a:path>
                <a:path w="5205730" h="3140075">
                  <a:moveTo>
                    <a:pt x="3992003" y="1049553"/>
                  </a:moveTo>
                  <a:lnTo>
                    <a:pt x="3986314" y="1043876"/>
                  </a:lnTo>
                  <a:lnTo>
                    <a:pt x="3972268" y="1043876"/>
                  </a:lnTo>
                  <a:lnTo>
                    <a:pt x="3966578" y="1049553"/>
                  </a:lnTo>
                  <a:lnTo>
                    <a:pt x="3966578" y="1063586"/>
                  </a:lnTo>
                  <a:lnTo>
                    <a:pt x="3972268" y="1069276"/>
                  </a:lnTo>
                  <a:lnTo>
                    <a:pt x="3986314" y="1069276"/>
                  </a:lnTo>
                  <a:lnTo>
                    <a:pt x="3992003" y="1063586"/>
                  </a:lnTo>
                  <a:lnTo>
                    <a:pt x="3992003" y="1049553"/>
                  </a:lnTo>
                  <a:close/>
                </a:path>
                <a:path w="5205730" h="3140075">
                  <a:moveTo>
                    <a:pt x="4020197" y="2076284"/>
                  </a:moveTo>
                  <a:lnTo>
                    <a:pt x="4014508" y="2070595"/>
                  </a:lnTo>
                  <a:lnTo>
                    <a:pt x="4000449" y="2070595"/>
                  </a:lnTo>
                  <a:lnTo>
                    <a:pt x="3994772" y="2076284"/>
                  </a:lnTo>
                  <a:lnTo>
                    <a:pt x="3994772" y="2090318"/>
                  </a:lnTo>
                  <a:lnTo>
                    <a:pt x="4000449" y="2095995"/>
                  </a:lnTo>
                  <a:lnTo>
                    <a:pt x="4014508" y="2095995"/>
                  </a:lnTo>
                  <a:lnTo>
                    <a:pt x="4020197" y="2090318"/>
                  </a:lnTo>
                  <a:lnTo>
                    <a:pt x="4020197" y="2076284"/>
                  </a:lnTo>
                  <a:close/>
                </a:path>
                <a:path w="5205730" h="3140075">
                  <a:moveTo>
                    <a:pt x="4021226" y="31089"/>
                  </a:moveTo>
                  <a:lnTo>
                    <a:pt x="4015536" y="25400"/>
                  </a:lnTo>
                  <a:lnTo>
                    <a:pt x="4001478" y="25400"/>
                  </a:lnTo>
                  <a:lnTo>
                    <a:pt x="3995801" y="31089"/>
                  </a:lnTo>
                  <a:lnTo>
                    <a:pt x="3995801" y="45110"/>
                  </a:lnTo>
                  <a:lnTo>
                    <a:pt x="4001478" y="50800"/>
                  </a:lnTo>
                  <a:lnTo>
                    <a:pt x="4015536" y="50800"/>
                  </a:lnTo>
                  <a:lnTo>
                    <a:pt x="4021226" y="45110"/>
                  </a:lnTo>
                  <a:lnTo>
                    <a:pt x="4021226" y="31089"/>
                  </a:lnTo>
                  <a:close/>
                </a:path>
                <a:path w="5205730" h="3140075">
                  <a:moveTo>
                    <a:pt x="4040632" y="3094761"/>
                  </a:moveTo>
                  <a:lnTo>
                    <a:pt x="4034942" y="3089071"/>
                  </a:lnTo>
                  <a:lnTo>
                    <a:pt x="4020896" y="3089071"/>
                  </a:lnTo>
                  <a:lnTo>
                    <a:pt x="4015206" y="3094761"/>
                  </a:lnTo>
                  <a:lnTo>
                    <a:pt x="4015206" y="3108782"/>
                  </a:lnTo>
                  <a:lnTo>
                    <a:pt x="4020896" y="3114471"/>
                  </a:lnTo>
                  <a:lnTo>
                    <a:pt x="4034942" y="3114471"/>
                  </a:lnTo>
                  <a:lnTo>
                    <a:pt x="4040632" y="3108782"/>
                  </a:lnTo>
                  <a:lnTo>
                    <a:pt x="4040632" y="3094761"/>
                  </a:lnTo>
                  <a:close/>
                </a:path>
                <a:path w="5205730" h="3140075">
                  <a:moveTo>
                    <a:pt x="4042829" y="1049553"/>
                  </a:moveTo>
                  <a:lnTo>
                    <a:pt x="4037139" y="1043876"/>
                  </a:lnTo>
                  <a:lnTo>
                    <a:pt x="4023093" y="1043876"/>
                  </a:lnTo>
                  <a:lnTo>
                    <a:pt x="4017403" y="1049553"/>
                  </a:lnTo>
                  <a:lnTo>
                    <a:pt x="4017403" y="1063586"/>
                  </a:lnTo>
                  <a:lnTo>
                    <a:pt x="4023093" y="1069276"/>
                  </a:lnTo>
                  <a:lnTo>
                    <a:pt x="4037139" y="1069276"/>
                  </a:lnTo>
                  <a:lnTo>
                    <a:pt x="4042829" y="1063586"/>
                  </a:lnTo>
                  <a:lnTo>
                    <a:pt x="4042829" y="1049553"/>
                  </a:lnTo>
                  <a:close/>
                </a:path>
                <a:path w="5205730" h="3140075">
                  <a:moveTo>
                    <a:pt x="4071023" y="2076284"/>
                  </a:moveTo>
                  <a:lnTo>
                    <a:pt x="4065333" y="2070595"/>
                  </a:lnTo>
                  <a:lnTo>
                    <a:pt x="4051274" y="2070595"/>
                  </a:lnTo>
                  <a:lnTo>
                    <a:pt x="4045597" y="2076284"/>
                  </a:lnTo>
                  <a:lnTo>
                    <a:pt x="4045597" y="2090318"/>
                  </a:lnTo>
                  <a:lnTo>
                    <a:pt x="4051274" y="2095995"/>
                  </a:lnTo>
                  <a:lnTo>
                    <a:pt x="4065333" y="2095995"/>
                  </a:lnTo>
                  <a:lnTo>
                    <a:pt x="4071023" y="2090318"/>
                  </a:lnTo>
                  <a:lnTo>
                    <a:pt x="4071023" y="2076284"/>
                  </a:lnTo>
                  <a:close/>
                </a:path>
                <a:path w="5205730" h="3140075">
                  <a:moveTo>
                    <a:pt x="4072051" y="31089"/>
                  </a:moveTo>
                  <a:lnTo>
                    <a:pt x="4066362" y="25400"/>
                  </a:lnTo>
                  <a:lnTo>
                    <a:pt x="4052303" y="25400"/>
                  </a:lnTo>
                  <a:lnTo>
                    <a:pt x="4046626" y="31089"/>
                  </a:lnTo>
                  <a:lnTo>
                    <a:pt x="4046626" y="45110"/>
                  </a:lnTo>
                  <a:lnTo>
                    <a:pt x="4052303" y="50800"/>
                  </a:lnTo>
                  <a:lnTo>
                    <a:pt x="4066362" y="50800"/>
                  </a:lnTo>
                  <a:lnTo>
                    <a:pt x="4072051" y="45110"/>
                  </a:lnTo>
                  <a:lnTo>
                    <a:pt x="4072051" y="31089"/>
                  </a:lnTo>
                  <a:close/>
                </a:path>
                <a:path w="5205730" h="3140075">
                  <a:moveTo>
                    <a:pt x="4091457" y="3094761"/>
                  </a:moveTo>
                  <a:lnTo>
                    <a:pt x="4085767" y="3089071"/>
                  </a:lnTo>
                  <a:lnTo>
                    <a:pt x="4071721" y="3089071"/>
                  </a:lnTo>
                  <a:lnTo>
                    <a:pt x="4066032" y="3094761"/>
                  </a:lnTo>
                  <a:lnTo>
                    <a:pt x="4066032" y="3108782"/>
                  </a:lnTo>
                  <a:lnTo>
                    <a:pt x="4071721" y="3114471"/>
                  </a:lnTo>
                  <a:lnTo>
                    <a:pt x="4085767" y="3114471"/>
                  </a:lnTo>
                  <a:lnTo>
                    <a:pt x="4091457" y="3108782"/>
                  </a:lnTo>
                  <a:lnTo>
                    <a:pt x="4091457" y="3094761"/>
                  </a:lnTo>
                  <a:close/>
                </a:path>
                <a:path w="5205730" h="3140075">
                  <a:moveTo>
                    <a:pt x="4093654" y="1049553"/>
                  </a:moveTo>
                  <a:lnTo>
                    <a:pt x="4087965" y="1043876"/>
                  </a:lnTo>
                  <a:lnTo>
                    <a:pt x="4073918" y="1043876"/>
                  </a:lnTo>
                  <a:lnTo>
                    <a:pt x="4068229" y="1049553"/>
                  </a:lnTo>
                  <a:lnTo>
                    <a:pt x="4068229" y="1063586"/>
                  </a:lnTo>
                  <a:lnTo>
                    <a:pt x="4073918" y="1069276"/>
                  </a:lnTo>
                  <a:lnTo>
                    <a:pt x="4087965" y="1069276"/>
                  </a:lnTo>
                  <a:lnTo>
                    <a:pt x="4093654" y="1063586"/>
                  </a:lnTo>
                  <a:lnTo>
                    <a:pt x="4093654" y="1049553"/>
                  </a:lnTo>
                  <a:close/>
                </a:path>
                <a:path w="5205730" h="3140075">
                  <a:moveTo>
                    <a:pt x="4121848" y="2076284"/>
                  </a:moveTo>
                  <a:lnTo>
                    <a:pt x="4116159" y="2070595"/>
                  </a:lnTo>
                  <a:lnTo>
                    <a:pt x="4102100" y="2070595"/>
                  </a:lnTo>
                  <a:lnTo>
                    <a:pt x="4096423" y="2076284"/>
                  </a:lnTo>
                  <a:lnTo>
                    <a:pt x="4096423" y="2090318"/>
                  </a:lnTo>
                  <a:lnTo>
                    <a:pt x="4102100" y="2095995"/>
                  </a:lnTo>
                  <a:lnTo>
                    <a:pt x="4116159" y="2095995"/>
                  </a:lnTo>
                  <a:lnTo>
                    <a:pt x="4121848" y="2090318"/>
                  </a:lnTo>
                  <a:lnTo>
                    <a:pt x="4121848" y="2076284"/>
                  </a:lnTo>
                  <a:close/>
                </a:path>
                <a:path w="5205730" h="3140075">
                  <a:moveTo>
                    <a:pt x="4122877" y="31089"/>
                  </a:moveTo>
                  <a:lnTo>
                    <a:pt x="4117187" y="25400"/>
                  </a:lnTo>
                  <a:lnTo>
                    <a:pt x="4103128" y="25400"/>
                  </a:lnTo>
                  <a:lnTo>
                    <a:pt x="4097451" y="31089"/>
                  </a:lnTo>
                  <a:lnTo>
                    <a:pt x="4097451" y="45110"/>
                  </a:lnTo>
                  <a:lnTo>
                    <a:pt x="4103128" y="50800"/>
                  </a:lnTo>
                  <a:lnTo>
                    <a:pt x="4117187" y="50800"/>
                  </a:lnTo>
                  <a:lnTo>
                    <a:pt x="4122877" y="45110"/>
                  </a:lnTo>
                  <a:lnTo>
                    <a:pt x="4122877" y="31089"/>
                  </a:lnTo>
                  <a:close/>
                </a:path>
                <a:path w="5205730" h="3140075">
                  <a:moveTo>
                    <a:pt x="4142282" y="3094761"/>
                  </a:moveTo>
                  <a:lnTo>
                    <a:pt x="4136593" y="3089071"/>
                  </a:lnTo>
                  <a:lnTo>
                    <a:pt x="4122547" y="3089071"/>
                  </a:lnTo>
                  <a:lnTo>
                    <a:pt x="4116857" y="3094761"/>
                  </a:lnTo>
                  <a:lnTo>
                    <a:pt x="4116857" y="3108782"/>
                  </a:lnTo>
                  <a:lnTo>
                    <a:pt x="4122547" y="3114471"/>
                  </a:lnTo>
                  <a:lnTo>
                    <a:pt x="4136593" y="3114471"/>
                  </a:lnTo>
                  <a:lnTo>
                    <a:pt x="4142282" y="3108782"/>
                  </a:lnTo>
                  <a:lnTo>
                    <a:pt x="4142282" y="3094761"/>
                  </a:lnTo>
                  <a:close/>
                </a:path>
                <a:path w="5205730" h="3140075">
                  <a:moveTo>
                    <a:pt x="4144480" y="1049553"/>
                  </a:moveTo>
                  <a:lnTo>
                    <a:pt x="4138790" y="1043876"/>
                  </a:lnTo>
                  <a:lnTo>
                    <a:pt x="4124744" y="1043876"/>
                  </a:lnTo>
                  <a:lnTo>
                    <a:pt x="4119054" y="1049553"/>
                  </a:lnTo>
                  <a:lnTo>
                    <a:pt x="4119054" y="1063586"/>
                  </a:lnTo>
                  <a:lnTo>
                    <a:pt x="4124744" y="1069276"/>
                  </a:lnTo>
                  <a:lnTo>
                    <a:pt x="4138790" y="1069276"/>
                  </a:lnTo>
                  <a:lnTo>
                    <a:pt x="4144480" y="1063586"/>
                  </a:lnTo>
                  <a:lnTo>
                    <a:pt x="4144480" y="1049553"/>
                  </a:lnTo>
                  <a:close/>
                </a:path>
                <a:path w="5205730" h="3140075">
                  <a:moveTo>
                    <a:pt x="4172674" y="2076284"/>
                  </a:moveTo>
                  <a:lnTo>
                    <a:pt x="4166984" y="2070595"/>
                  </a:lnTo>
                  <a:lnTo>
                    <a:pt x="4152925" y="2070595"/>
                  </a:lnTo>
                  <a:lnTo>
                    <a:pt x="4147248" y="2076284"/>
                  </a:lnTo>
                  <a:lnTo>
                    <a:pt x="4147248" y="2090318"/>
                  </a:lnTo>
                  <a:lnTo>
                    <a:pt x="4152925" y="2095995"/>
                  </a:lnTo>
                  <a:lnTo>
                    <a:pt x="4166984" y="2095995"/>
                  </a:lnTo>
                  <a:lnTo>
                    <a:pt x="4172674" y="2090318"/>
                  </a:lnTo>
                  <a:lnTo>
                    <a:pt x="4172674" y="2076284"/>
                  </a:lnTo>
                  <a:close/>
                </a:path>
                <a:path w="5205730" h="3140075">
                  <a:moveTo>
                    <a:pt x="4173702" y="31089"/>
                  </a:moveTo>
                  <a:lnTo>
                    <a:pt x="4168013" y="25400"/>
                  </a:lnTo>
                  <a:lnTo>
                    <a:pt x="4153954" y="25400"/>
                  </a:lnTo>
                  <a:lnTo>
                    <a:pt x="4148277" y="31089"/>
                  </a:lnTo>
                  <a:lnTo>
                    <a:pt x="4148277" y="45110"/>
                  </a:lnTo>
                  <a:lnTo>
                    <a:pt x="4153954" y="50800"/>
                  </a:lnTo>
                  <a:lnTo>
                    <a:pt x="4168013" y="50800"/>
                  </a:lnTo>
                  <a:lnTo>
                    <a:pt x="4173702" y="45110"/>
                  </a:lnTo>
                  <a:lnTo>
                    <a:pt x="4173702" y="31089"/>
                  </a:lnTo>
                  <a:close/>
                </a:path>
                <a:path w="5205730" h="3140075">
                  <a:moveTo>
                    <a:pt x="4193108" y="3094761"/>
                  </a:moveTo>
                  <a:lnTo>
                    <a:pt x="4187418" y="3089071"/>
                  </a:lnTo>
                  <a:lnTo>
                    <a:pt x="4173372" y="3089071"/>
                  </a:lnTo>
                  <a:lnTo>
                    <a:pt x="4167682" y="3094761"/>
                  </a:lnTo>
                  <a:lnTo>
                    <a:pt x="4167682" y="3108782"/>
                  </a:lnTo>
                  <a:lnTo>
                    <a:pt x="4173372" y="3114471"/>
                  </a:lnTo>
                  <a:lnTo>
                    <a:pt x="4187418" y="3114471"/>
                  </a:lnTo>
                  <a:lnTo>
                    <a:pt x="4193108" y="3108782"/>
                  </a:lnTo>
                  <a:lnTo>
                    <a:pt x="4193108" y="3094761"/>
                  </a:lnTo>
                  <a:close/>
                </a:path>
                <a:path w="5205730" h="3140075">
                  <a:moveTo>
                    <a:pt x="4195305" y="1049553"/>
                  </a:moveTo>
                  <a:lnTo>
                    <a:pt x="4189615" y="1043876"/>
                  </a:lnTo>
                  <a:lnTo>
                    <a:pt x="4175569" y="1043876"/>
                  </a:lnTo>
                  <a:lnTo>
                    <a:pt x="4169880" y="1049553"/>
                  </a:lnTo>
                  <a:lnTo>
                    <a:pt x="4169880" y="1063586"/>
                  </a:lnTo>
                  <a:lnTo>
                    <a:pt x="4175569" y="1069276"/>
                  </a:lnTo>
                  <a:lnTo>
                    <a:pt x="4189615" y="1069276"/>
                  </a:lnTo>
                  <a:lnTo>
                    <a:pt x="4195305" y="1063586"/>
                  </a:lnTo>
                  <a:lnTo>
                    <a:pt x="4195305" y="1049553"/>
                  </a:lnTo>
                  <a:close/>
                </a:path>
                <a:path w="5205730" h="3140075">
                  <a:moveTo>
                    <a:pt x="4223499" y="2076284"/>
                  </a:moveTo>
                  <a:lnTo>
                    <a:pt x="4217809" y="2070595"/>
                  </a:lnTo>
                  <a:lnTo>
                    <a:pt x="4203763" y="2070595"/>
                  </a:lnTo>
                  <a:lnTo>
                    <a:pt x="4198074" y="2076284"/>
                  </a:lnTo>
                  <a:lnTo>
                    <a:pt x="4198074" y="2090318"/>
                  </a:lnTo>
                  <a:lnTo>
                    <a:pt x="4203763" y="2095995"/>
                  </a:lnTo>
                  <a:lnTo>
                    <a:pt x="4217809" y="2095995"/>
                  </a:lnTo>
                  <a:lnTo>
                    <a:pt x="4223499" y="2090318"/>
                  </a:lnTo>
                  <a:lnTo>
                    <a:pt x="4223499" y="2076284"/>
                  </a:lnTo>
                  <a:close/>
                </a:path>
                <a:path w="5205730" h="3140075">
                  <a:moveTo>
                    <a:pt x="4224528" y="31089"/>
                  </a:moveTo>
                  <a:lnTo>
                    <a:pt x="4218838" y="25400"/>
                  </a:lnTo>
                  <a:lnTo>
                    <a:pt x="4204779" y="25400"/>
                  </a:lnTo>
                  <a:lnTo>
                    <a:pt x="4199102" y="31089"/>
                  </a:lnTo>
                  <a:lnTo>
                    <a:pt x="4199102" y="45110"/>
                  </a:lnTo>
                  <a:lnTo>
                    <a:pt x="4204779" y="50800"/>
                  </a:lnTo>
                  <a:lnTo>
                    <a:pt x="4218838" y="50800"/>
                  </a:lnTo>
                  <a:lnTo>
                    <a:pt x="4224528" y="45110"/>
                  </a:lnTo>
                  <a:lnTo>
                    <a:pt x="4224528" y="31089"/>
                  </a:lnTo>
                  <a:close/>
                </a:path>
                <a:path w="5205730" h="3140075">
                  <a:moveTo>
                    <a:pt x="4243933" y="3094761"/>
                  </a:moveTo>
                  <a:lnTo>
                    <a:pt x="4238244" y="3089071"/>
                  </a:lnTo>
                  <a:lnTo>
                    <a:pt x="4224198" y="3089071"/>
                  </a:lnTo>
                  <a:lnTo>
                    <a:pt x="4218508" y="3094761"/>
                  </a:lnTo>
                  <a:lnTo>
                    <a:pt x="4218508" y="3108782"/>
                  </a:lnTo>
                  <a:lnTo>
                    <a:pt x="4224198" y="3114471"/>
                  </a:lnTo>
                  <a:lnTo>
                    <a:pt x="4238244" y="3114471"/>
                  </a:lnTo>
                  <a:lnTo>
                    <a:pt x="4243933" y="3108782"/>
                  </a:lnTo>
                  <a:lnTo>
                    <a:pt x="4243933" y="3094761"/>
                  </a:lnTo>
                  <a:close/>
                </a:path>
                <a:path w="5205730" h="3140075">
                  <a:moveTo>
                    <a:pt x="4246130" y="1049553"/>
                  </a:moveTo>
                  <a:lnTo>
                    <a:pt x="4240441" y="1043876"/>
                  </a:lnTo>
                  <a:lnTo>
                    <a:pt x="4226395" y="1043876"/>
                  </a:lnTo>
                  <a:lnTo>
                    <a:pt x="4220705" y="1049553"/>
                  </a:lnTo>
                  <a:lnTo>
                    <a:pt x="4220705" y="1063586"/>
                  </a:lnTo>
                  <a:lnTo>
                    <a:pt x="4226395" y="1069276"/>
                  </a:lnTo>
                  <a:lnTo>
                    <a:pt x="4240441" y="1069276"/>
                  </a:lnTo>
                  <a:lnTo>
                    <a:pt x="4246130" y="1063586"/>
                  </a:lnTo>
                  <a:lnTo>
                    <a:pt x="4246130" y="1049553"/>
                  </a:lnTo>
                  <a:close/>
                </a:path>
                <a:path w="5205730" h="3140075">
                  <a:moveTo>
                    <a:pt x="4274324" y="2076284"/>
                  </a:moveTo>
                  <a:lnTo>
                    <a:pt x="4268635" y="2070595"/>
                  </a:lnTo>
                  <a:lnTo>
                    <a:pt x="4254589" y="2070595"/>
                  </a:lnTo>
                  <a:lnTo>
                    <a:pt x="4248899" y="2076284"/>
                  </a:lnTo>
                  <a:lnTo>
                    <a:pt x="4248899" y="2090318"/>
                  </a:lnTo>
                  <a:lnTo>
                    <a:pt x="4254589" y="2095995"/>
                  </a:lnTo>
                  <a:lnTo>
                    <a:pt x="4268635" y="2095995"/>
                  </a:lnTo>
                  <a:lnTo>
                    <a:pt x="4274324" y="2090318"/>
                  </a:lnTo>
                  <a:lnTo>
                    <a:pt x="4274324" y="2076284"/>
                  </a:lnTo>
                  <a:close/>
                </a:path>
                <a:path w="5205730" h="3140075">
                  <a:moveTo>
                    <a:pt x="4275353" y="31089"/>
                  </a:moveTo>
                  <a:lnTo>
                    <a:pt x="4269664" y="25400"/>
                  </a:lnTo>
                  <a:lnTo>
                    <a:pt x="4255605" y="25400"/>
                  </a:lnTo>
                  <a:lnTo>
                    <a:pt x="4249928" y="31089"/>
                  </a:lnTo>
                  <a:lnTo>
                    <a:pt x="4249928" y="45110"/>
                  </a:lnTo>
                  <a:lnTo>
                    <a:pt x="4255605" y="50800"/>
                  </a:lnTo>
                  <a:lnTo>
                    <a:pt x="4269664" y="50800"/>
                  </a:lnTo>
                  <a:lnTo>
                    <a:pt x="4275353" y="45110"/>
                  </a:lnTo>
                  <a:lnTo>
                    <a:pt x="4275353" y="31089"/>
                  </a:lnTo>
                  <a:close/>
                </a:path>
                <a:path w="5205730" h="3140075">
                  <a:moveTo>
                    <a:pt x="4294759" y="3094761"/>
                  </a:moveTo>
                  <a:lnTo>
                    <a:pt x="4289069" y="3089071"/>
                  </a:lnTo>
                  <a:lnTo>
                    <a:pt x="4275023" y="3089071"/>
                  </a:lnTo>
                  <a:lnTo>
                    <a:pt x="4269333" y="3094761"/>
                  </a:lnTo>
                  <a:lnTo>
                    <a:pt x="4269333" y="3108782"/>
                  </a:lnTo>
                  <a:lnTo>
                    <a:pt x="4275023" y="3114471"/>
                  </a:lnTo>
                  <a:lnTo>
                    <a:pt x="4289069" y="3114471"/>
                  </a:lnTo>
                  <a:lnTo>
                    <a:pt x="4294759" y="3108782"/>
                  </a:lnTo>
                  <a:lnTo>
                    <a:pt x="4294759" y="3094761"/>
                  </a:lnTo>
                  <a:close/>
                </a:path>
                <a:path w="5205730" h="3140075">
                  <a:moveTo>
                    <a:pt x="4296956" y="1049553"/>
                  </a:moveTo>
                  <a:lnTo>
                    <a:pt x="4291266" y="1043876"/>
                  </a:lnTo>
                  <a:lnTo>
                    <a:pt x="4277220" y="1043876"/>
                  </a:lnTo>
                  <a:lnTo>
                    <a:pt x="4271530" y="1049553"/>
                  </a:lnTo>
                  <a:lnTo>
                    <a:pt x="4271530" y="1063586"/>
                  </a:lnTo>
                  <a:lnTo>
                    <a:pt x="4277220" y="1069276"/>
                  </a:lnTo>
                  <a:lnTo>
                    <a:pt x="4291266" y="1069276"/>
                  </a:lnTo>
                  <a:lnTo>
                    <a:pt x="4296956" y="1063586"/>
                  </a:lnTo>
                  <a:lnTo>
                    <a:pt x="4296956" y="1049553"/>
                  </a:lnTo>
                  <a:close/>
                </a:path>
                <a:path w="5205730" h="3140075">
                  <a:moveTo>
                    <a:pt x="4325150" y="2076284"/>
                  </a:moveTo>
                  <a:lnTo>
                    <a:pt x="4319460" y="2070595"/>
                  </a:lnTo>
                  <a:lnTo>
                    <a:pt x="4305414" y="2070595"/>
                  </a:lnTo>
                  <a:lnTo>
                    <a:pt x="4299724" y="2076284"/>
                  </a:lnTo>
                  <a:lnTo>
                    <a:pt x="4299724" y="2090318"/>
                  </a:lnTo>
                  <a:lnTo>
                    <a:pt x="4305414" y="2095995"/>
                  </a:lnTo>
                  <a:lnTo>
                    <a:pt x="4319460" y="2095995"/>
                  </a:lnTo>
                  <a:lnTo>
                    <a:pt x="4325150" y="2090318"/>
                  </a:lnTo>
                  <a:lnTo>
                    <a:pt x="4325150" y="2076284"/>
                  </a:lnTo>
                  <a:close/>
                </a:path>
                <a:path w="5205730" h="3140075">
                  <a:moveTo>
                    <a:pt x="4326179" y="31089"/>
                  </a:moveTo>
                  <a:lnTo>
                    <a:pt x="4320489" y="25400"/>
                  </a:lnTo>
                  <a:lnTo>
                    <a:pt x="4306430" y="25400"/>
                  </a:lnTo>
                  <a:lnTo>
                    <a:pt x="4300753" y="31089"/>
                  </a:lnTo>
                  <a:lnTo>
                    <a:pt x="4300753" y="45110"/>
                  </a:lnTo>
                  <a:lnTo>
                    <a:pt x="4306430" y="50800"/>
                  </a:lnTo>
                  <a:lnTo>
                    <a:pt x="4320489" y="50800"/>
                  </a:lnTo>
                  <a:lnTo>
                    <a:pt x="4326179" y="45110"/>
                  </a:lnTo>
                  <a:lnTo>
                    <a:pt x="4326179" y="31089"/>
                  </a:lnTo>
                  <a:close/>
                </a:path>
                <a:path w="5205730" h="3140075">
                  <a:moveTo>
                    <a:pt x="4345584" y="3094761"/>
                  </a:moveTo>
                  <a:lnTo>
                    <a:pt x="4339895" y="3089071"/>
                  </a:lnTo>
                  <a:lnTo>
                    <a:pt x="4325848" y="3089071"/>
                  </a:lnTo>
                  <a:lnTo>
                    <a:pt x="4320159" y="3094761"/>
                  </a:lnTo>
                  <a:lnTo>
                    <a:pt x="4320159" y="3108782"/>
                  </a:lnTo>
                  <a:lnTo>
                    <a:pt x="4325848" y="3114471"/>
                  </a:lnTo>
                  <a:lnTo>
                    <a:pt x="4339895" y="3114471"/>
                  </a:lnTo>
                  <a:lnTo>
                    <a:pt x="4345584" y="3108782"/>
                  </a:lnTo>
                  <a:lnTo>
                    <a:pt x="4345584" y="3094761"/>
                  </a:lnTo>
                  <a:close/>
                </a:path>
                <a:path w="5205730" h="3140075">
                  <a:moveTo>
                    <a:pt x="4347781" y="1049553"/>
                  </a:moveTo>
                  <a:lnTo>
                    <a:pt x="4342092" y="1043876"/>
                  </a:lnTo>
                  <a:lnTo>
                    <a:pt x="4328045" y="1043876"/>
                  </a:lnTo>
                  <a:lnTo>
                    <a:pt x="4322356" y="1049553"/>
                  </a:lnTo>
                  <a:lnTo>
                    <a:pt x="4322356" y="1063586"/>
                  </a:lnTo>
                  <a:lnTo>
                    <a:pt x="4328045" y="1069276"/>
                  </a:lnTo>
                  <a:lnTo>
                    <a:pt x="4342092" y="1069276"/>
                  </a:lnTo>
                  <a:lnTo>
                    <a:pt x="4347781" y="1063586"/>
                  </a:lnTo>
                  <a:lnTo>
                    <a:pt x="4347781" y="1049553"/>
                  </a:lnTo>
                  <a:close/>
                </a:path>
                <a:path w="5205730" h="3140075">
                  <a:moveTo>
                    <a:pt x="4375975" y="2076284"/>
                  </a:moveTo>
                  <a:lnTo>
                    <a:pt x="4370286" y="2070595"/>
                  </a:lnTo>
                  <a:lnTo>
                    <a:pt x="4356239" y="2070595"/>
                  </a:lnTo>
                  <a:lnTo>
                    <a:pt x="4350550" y="2076284"/>
                  </a:lnTo>
                  <a:lnTo>
                    <a:pt x="4350550" y="2090318"/>
                  </a:lnTo>
                  <a:lnTo>
                    <a:pt x="4356239" y="2095995"/>
                  </a:lnTo>
                  <a:lnTo>
                    <a:pt x="4370286" y="2095995"/>
                  </a:lnTo>
                  <a:lnTo>
                    <a:pt x="4375975" y="2090318"/>
                  </a:lnTo>
                  <a:lnTo>
                    <a:pt x="4375975" y="2076284"/>
                  </a:lnTo>
                  <a:close/>
                </a:path>
                <a:path w="5205730" h="3140075">
                  <a:moveTo>
                    <a:pt x="4377004" y="31089"/>
                  </a:moveTo>
                  <a:lnTo>
                    <a:pt x="4371314" y="25400"/>
                  </a:lnTo>
                  <a:lnTo>
                    <a:pt x="4357255" y="25400"/>
                  </a:lnTo>
                  <a:lnTo>
                    <a:pt x="4351579" y="31089"/>
                  </a:lnTo>
                  <a:lnTo>
                    <a:pt x="4351579" y="45110"/>
                  </a:lnTo>
                  <a:lnTo>
                    <a:pt x="4357255" y="50800"/>
                  </a:lnTo>
                  <a:lnTo>
                    <a:pt x="4371314" y="50800"/>
                  </a:lnTo>
                  <a:lnTo>
                    <a:pt x="4377004" y="45110"/>
                  </a:lnTo>
                  <a:lnTo>
                    <a:pt x="4377004" y="31089"/>
                  </a:lnTo>
                  <a:close/>
                </a:path>
                <a:path w="5205730" h="3140075">
                  <a:moveTo>
                    <a:pt x="4396410" y="3094761"/>
                  </a:moveTo>
                  <a:lnTo>
                    <a:pt x="4390720" y="3089071"/>
                  </a:lnTo>
                  <a:lnTo>
                    <a:pt x="4376674" y="3089071"/>
                  </a:lnTo>
                  <a:lnTo>
                    <a:pt x="4370984" y="3094761"/>
                  </a:lnTo>
                  <a:lnTo>
                    <a:pt x="4370984" y="3108782"/>
                  </a:lnTo>
                  <a:lnTo>
                    <a:pt x="4376674" y="3114471"/>
                  </a:lnTo>
                  <a:lnTo>
                    <a:pt x="4390720" y="3114471"/>
                  </a:lnTo>
                  <a:lnTo>
                    <a:pt x="4396410" y="3108782"/>
                  </a:lnTo>
                  <a:lnTo>
                    <a:pt x="4396410" y="3094761"/>
                  </a:lnTo>
                  <a:close/>
                </a:path>
                <a:path w="5205730" h="3140075">
                  <a:moveTo>
                    <a:pt x="4398607" y="1049553"/>
                  </a:moveTo>
                  <a:lnTo>
                    <a:pt x="4392917" y="1043876"/>
                  </a:lnTo>
                  <a:lnTo>
                    <a:pt x="4378871" y="1043876"/>
                  </a:lnTo>
                  <a:lnTo>
                    <a:pt x="4373181" y="1049553"/>
                  </a:lnTo>
                  <a:lnTo>
                    <a:pt x="4373181" y="1063586"/>
                  </a:lnTo>
                  <a:lnTo>
                    <a:pt x="4378871" y="1069276"/>
                  </a:lnTo>
                  <a:lnTo>
                    <a:pt x="4392917" y="1069276"/>
                  </a:lnTo>
                  <a:lnTo>
                    <a:pt x="4398607" y="1063586"/>
                  </a:lnTo>
                  <a:lnTo>
                    <a:pt x="4398607" y="1049553"/>
                  </a:lnTo>
                  <a:close/>
                </a:path>
                <a:path w="5205730" h="3140075">
                  <a:moveTo>
                    <a:pt x="4426801" y="2076284"/>
                  </a:moveTo>
                  <a:lnTo>
                    <a:pt x="4421111" y="2070595"/>
                  </a:lnTo>
                  <a:lnTo>
                    <a:pt x="4407065" y="2070595"/>
                  </a:lnTo>
                  <a:lnTo>
                    <a:pt x="4401375" y="2076284"/>
                  </a:lnTo>
                  <a:lnTo>
                    <a:pt x="4401375" y="2090318"/>
                  </a:lnTo>
                  <a:lnTo>
                    <a:pt x="4407065" y="2095995"/>
                  </a:lnTo>
                  <a:lnTo>
                    <a:pt x="4421111" y="2095995"/>
                  </a:lnTo>
                  <a:lnTo>
                    <a:pt x="4426801" y="2090318"/>
                  </a:lnTo>
                  <a:lnTo>
                    <a:pt x="4426801" y="2076284"/>
                  </a:lnTo>
                  <a:close/>
                </a:path>
                <a:path w="5205730" h="3140075">
                  <a:moveTo>
                    <a:pt x="4427829" y="31089"/>
                  </a:moveTo>
                  <a:lnTo>
                    <a:pt x="4422140" y="25400"/>
                  </a:lnTo>
                  <a:lnTo>
                    <a:pt x="4408081" y="25400"/>
                  </a:lnTo>
                  <a:lnTo>
                    <a:pt x="4402404" y="31089"/>
                  </a:lnTo>
                  <a:lnTo>
                    <a:pt x="4402404" y="45110"/>
                  </a:lnTo>
                  <a:lnTo>
                    <a:pt x="4408081" y="50800"/>
                  </a:lnTo>
                  <a:lnTo>
                    <a:pt x="4422140" y="50800"/>
                  </a:lnTo>
                  <a:lnTo>
                    <a:pt x="4427829" y="45110"/>
                  </a:lnTo>
                  <a:lnTo>
                    <a:pt x="4427829" y="31089"/>
                  </a:lnTo>
                  <a:close/>
                </a:path>
                <a:path w="5205730" h="3140075">
                  <a:moveTo>
                    <a:pt x="4447235" y="3094761"/>
                  </a:moveTo>
                  <a:lnTo>
                    <a:pt x="4441545" y="3089071"/>
                  </a:lnTo>
                  <a:lnTo>
                    <a:pt x="4427499" y="3089071"/>
                  </a:lnTo>
                  <a:lnTo>
                    <a:pt x="4421810" y="3094761"/>
                  </a:lnTo>
                  <a:lnTo>
                    <a:pt x="4421810" y="3108782"/>
                  </a:lnTo>
                  <a:lnTo>
                    <a:pt x="4427499" y="3114471"/>
                  </a:lnTo>
                  <a:lnTo>
                    <a:pt x="4441545" y="3114471"/>
                  </a:lnTo>
                  <a:lnTo>
                    <a:pt x="4447235" y="3108782"/>
                  </a:lnTo>
                  <a:lnTo>
                    <a:pt x="4447235" y="3094761"/>
                  </a:lnTo>
                  <a:close/>
                </a:path>
                <a:path w="5205730" h="3140075">
                  <a:moveTo>
                    <a:pt x="4449432" y="1049553"/>
                  </a:moveTo>
                  <a:lnTo>
                    <a:pt x="4443742" y="1043876"/>
                  </a:lnTo>
                  <a:lnTo>
                    <a:pt x="4429696" y="1043876"/>
                  </a:lnTo>
                  <a:lnTo>
                    <a:pt x="4424007" y="1049553"/>
                  </a:lnTo>
                  <a:lnTo>
                    <a:pt x="4424007" y="1063586"/>
                  </a:lnTo>
                  <a:lnTo>
                    <a:pt x="4429696" y="1069276"/>
                  </a:lnTo>
                  <a:lnTo>
                    <a:pt x="4443742" y="1069276"/>
                  </a:lnTo>
                  <a:lnTo>
                    <a:pt x="4449432" y="1063586"/>
                  </a:lnTo>
                  <a:lnTo>
                    <a:pt x="4449432" y="1049553"/>
                  </a:lnTo>
                  <a:close/>
                </a:path>
                <a:path w="5205730" h="3140075">
                  <a:moveTo>
                    <a:pt x="4477626" y="2076284"/>
                  </a:moveTo>
                  <a:lnTo>
                    <a:pt x="4471936" y="2070595"/>
                  </a:lnTo>
                  <a:lnTo>
                    <a:pt x="4457890" y="2070595"/>
                  </a:lnTo>
                  <a:lnTo>
                    <a:pt x="4452201" y="2076284"/>
                  </a:lnTo>
                  <a:lnTo>
                    <a:pt x="4452201" y="2090318"/>
                  </a:lnTo>
                  <a:lnTo>
                    <a:pt x="4457890" y="2095995"/>
                  </a:lnTo>
                  <a:lnTo>
                    <a:pt x="4471936" y="2095995"/>
                  </a:lnTo>
                  <a:lnTo>
                    <a:pt x="4477626" y="2090318"/>
                  </a:lnTo>
                  <a:lnTo>
                    <a:pt x="4477626" y="2076284"/>
                  </a:lnTo>
                  <a:close/>
                </a:path>
                <a:path w="5205730" h="3140075">
                  <a:moveTo>
                    <a:pt x="4478655" y="31089"/>
                  </a:moveTo>
                  <a:lnTo>
                    <a:pt x="4472965" y="25400"/>
                  </a:lnTo>
                  <a:lnTo>
                    <a:pt x="4458906" y="25400"/>
                  </a:lnTo>
                  <a:lnTo>
                    <a:pt x="4453229" y="31089"/>
                  </a:lnTo>
                  <a:lnTo>
                    <a:pt x="4453229" y="45110"/>
                  </a:lnTo>
                  <a:lnTo>
                    <a:pt x="4458906" y="50800"/>
                  </a:lnTo>
                  <a:lnTo>
                    <a:pt x="4472965" y="50800"/>
                  </a:lnTo>
                  <a:lnTo>
                    <a:pt x="4478655" y="45110"/>
                  </a:lnTo>
                  <a:lnTo>
                    <a:pt x="4478655" y="31089"/>
                  </a:lnTo>
                  <a:close/>
                </a:path>
                <a:path w="5205730" h="3140075">
                  <a:moveTo>
                    <a:pt x="4498060" y="3094761"/>
                  </a:moveTo>
                  <a:lnTo>
                    <a:pt x="4492371" y="3089071"/>
                  </a:lnTo>
                  <a:lnTo>
                    <a:pt x="4478325" y="3089071"/>
                  </a:lnTo>
                  <a:lnTo>
                    <a:pt x="4472635" y="3094761"/>
                  </a:lnTo>
                  <a:lnTo>
                    <a:pt x="4472635" y="3108782"/>
                  </a:lnTo>
                  <a:lnTo>
                    <a:pt x="4478325" y="3114471"/>
                  </a:lnTo>
                  <a:lnTo>
                    <a:pt x="4492371" y="3114471"/>
                  </a:lnTo>
                  <a:lnTo>
                    <a:pt x="4498060" y="3108782"/>
                  </a:lnTo>
                  <a:lnTo>
                    <a:pt x="4498060" y="3094761"/>
                  </a:lnTo>
                  <a:close/>
                </a:path>
                <a:path w="5205730" h="3140075">
                  <a:moveTo>
                    <a:pt x="4500257" y="1049553"/>
                  </a:moveTo>
                  <a:lnTo>
                    <a:pt x="4494568" y="1043876"/>
                  </a:lnTo>
                  <a:lnTo>
                    <a:pt x="4480522" y="1043876"/>
                  </a:lnTo>
                  <a:lnTo>
                    <a:pt x="4474832" y="1049553"/>
                  </a:lnTo>
                  <a:lnTo>
                    <a:pt x="4474832" y="1063586"/>
                  </a:lnTo>
                  <a:lnTo>
                    <a:pt x="4480522" y="1069276"/>
                  </a:lnTo>
                  <a:lnTo>
                    <a:pt x="4494568" y="1069276"/>
                  </a:lnTo>
                  <a:lnTo>
                    <a:pt x="4500257" y="1063586"/>
                  </a:lnTo>
                  <a:lnTo>
                    <a:pt x="4500257" y="1049553"/>
                  </a:lnTo>
                  <a:close/>
                </a:path>
                <a:path w="5205730" h="3140075">
                  <a:moveTo>
                    <a:pt x="4528451" y="2076284"/>
                  </a:moveTo>
                  <a:lnTo>
                    <a:pt x="4522762" y="2070595"/>
                  </a:lnTo>
                  <a:lnTo>
                    <a:pt x="4508716" y="2070595"/>
                  </a:lnTo>
                  <a:lnTo>
                    <a:pt x="4503026" y="2076284"/>
                  </a:lnTo>
                  <a:lnTo>
                    <a:pt x="4503026" y="2090318"/>
                  </a:lnTo>
                  <a:lnTo>
                    <a:pt x="4508716" y="2095995"/>
                  </a:lnTo>
                  <a:lnTo>
                    <a:pt x="4522762" y="2095995"/>
                  </a:lnTo>
                  <a:lnTo>
                    <a:pt x="4528451" y="2090318"/>
                  </a:lnTo>
                  <a:lnTo>
                    <a:pt x="4528451" y="2076284"/>
                  </a:lnTo>
                  <a:close/>
                </a:path>
                <a:path w="5205730" h="3140075">
                  <a:moveTo>
                    <a:pt x="4529480" y="31089"/>
                  </a:moveTo>
                  <a:lnTo>
                    <a:pt x="4523791" y="25400"/>
                  </a:lnTo>
                  <a:lnTo>
                    <a:pt x="4509732" y="25400"/>
                  </a:lnTo>
                  <a:lnTo>
                    <a:pt x="4504055" y="31089"/>
                  </a:lnTo>
                  <a:lnTo>
                    <a:pt x="4504055" y="45110"/>
                  </a:lnTo>
                  <a:lnTo>
                    <a:pt x="4509732" y="50800"/>
                  </a:lnTo>
                  <a:lnTo>
                    <a:pt x="4523791" y="50800"/>
                  </a:lnTo>
                  <a:lnTo>
                    <a:pt x="4529480" y="45110"/>
                  </a:lnTo>
                  <a:lnTo>
                    <a:pt x="4529480" y="31089"/>
                  </a:lnTo>
                  <a:close/>
                </a:path>
                <a:path w="5205730" h="3140075">
                  <a:moveTo>
                    <a:pt x="4548886" y="3094761"/>
                  </a:moveTo>
                  <a:lnTo>
                    <a:pt x="4543196" y="3089071"/>
                  </a:lnTo>
                  <a:lnTo>
                    <a:pt x="4529150" y="3089071"/>
                  </a:lnTo>
                  <a:lnTo>
                    <a:pt x="4523460" y="3094761"/>
                  </a:lnTo>
                  <a:lnTo>
                    <a:pt x="4523460" y="3108782"/>
                  </a:lnTo>
                  <a:lnTo>
                    <a:pt x="4529150" y="3114471"/>
                  </a:lnTo>
                  <a:lnTo>
                    <a:pt x="4543196" y="3114471"/>
                  </a:lnTo>
                  <a:lnTo>
                    <a:pt x="4548886" y="3108782"/>
                  </a:lnTo>
                  <a:lnTo>
                    <a:pt x="4548886" y="3094761"/>
                  </a:lnTo>
                  <a:close/>
                </a:path>
                <a:path w="5205730" h="3140075">
                  <a:moveTo>
                    <a:pt x="4551083" y="1049553"/>
                  </a:moveTo>
                  <a:lnTo>
                    <a:pt x="4545393" y="1043876"/>
                  </a:lnTo>
                  <a:lnTo>
                    <a:pt x="4531347" y="1043876"/>
                  </a:lnTo>
                  <a:lnTo>
                    <a:pt x="4525657" y="1049553"/>
                  </a:lnTo>
                  <a:lnTo>
                    <a:pt x="4525657" y="1063586"/>
                  </a:lnTo>
                  <a:lnTo>
                    <a:pt x="4531347" y="1069276"/>
                  </a:lnTo>
                  <a:lnTo>
                    <a:pt x="4545393" y="1069276"/>
                  </a:lnTo>
                  <a:lnTo>
                    <a:pt x="4551083" y="1063586"/>
                  </a:lnTo>
                  <a:lnTo>
                    <a:pt x="4551083" y="1049553"/>
                  </a:lnTo>
                  <a:close/>
                </a:path>
                <a:path w="5205730" h="3140075">
                  <a:moveTo>
                    <a:pt x="4579277" y="2076284"/>
                  </a:moveTo>
                  <a:lnTo>
                    <a:pt x="4573587" y="2070595"/>
                  </a:lnTo>
                  <a:lnTo>
                    <a:pt x="4559541" y="2070595"/>
                  </a:lnTo>
                  <a:lnTo>
                    <a:pt x="4553851" y="2076284"/>
                  </a:lnTo>
                  <a:lnTo>
                    <a:pt x="4553851" y="2090318"/>
                  </a:lnTo>
                  <a:lnTo>
                    <a:pt x="4559541" y="2095995"/>
                  </a:lnTo>
                  <a:lnTo>
                    <a:pt x="4573587" y="2095995"/>
                  </a:lnTo>
                  <a:lnTo>
                    <a:pt x="4579277" y="2090318"/>
                  </a:lnTo>
                  <a:lnTo>
                    <a:pt x="4579277" y="2076284"/>
                  </a:lnTo>
                  <a:close/>
                </a:path>
                <a:path w="5205730" h="3140075">
                  <a:moveTo>
                    <a:pt x="4580306" y="31089"/>
                  </a:moveTo>
                  <a:lnTo>
                    <a:pt x="4574616" y="25400"/>
                  </a:lnTo>
                  <a:lnTo>
                    <a:pt x="4560557" y="25400"/>
                  </a:lnTo>
                  <a:lnTo>
                    <a:pt x="4554880" y="31089"/>
                  </a:lnTo>
                  <a:lnTo>
                    <a:pt x="4554880" y="45110"/>
                  </a:lnTo>
                  <a:lnTo>
                    <a:pt x="4560557" y="50800"/>
                  </a:lnTo>
                  <a:lnTo>
                    <a:pt x="4574616" y="50800"/>
                  </a:lnTo>
                  <a:lnTo>
                    <a:pt x="4580306" y="45110"/>
                  </a:lnTo>
                  <a:lnTo>
                    <a:pt x="4580306" y="31089"/>
                  </a:lnTo>
                  <a:close/>
                </a:path>
                <a:path w="5205730" h="3140075">
                  <a:moveTo>
                    <a:pt x="4599711" y="3094761"/>
                  </a:moveTo>
                  <a:lnTo>
                    <a:pt x="4594022" y="3089071"/>
                  </a:lnTo>
                  <a:lnTo>
                    <a:pt x="4579975" y="3089071"/>
                  </a:lnTo>
                  <a:lnTo>
                    <a:pt x="4574286" y="3094761"/>
                  </a:lnTo>
                  <a:lnTo>
                    <a:pt x="4574286" y="3108782"/>
                  </a:lnTo>
                  <a:lnTo>
                    <a:pt x="4579975" y="3114471"/>
                  </a:lnTo>
                  <a:lnTo>
                    <a:pt x="4594022" y="3114471"/>
                  </a:lnTo>
                  <a:lnTo>
                    <a:pt x="4599711" y="3108782"/>
                  </a:lnTo>
                  <a:lnTo>
                    <a:pt x="4599711" y="3094761"/>
                  </a:lnTo>
                  <a:close/>
                </a:path>
                <a:path w="5205730" h="3140075">
                  <a:moveTo>
                    <a:pt x="4601908" y="1049553"/>
                  </a:moveTo>
                  <a:lnTo>
                    <a:pt x="4596219" y="1043876"/>
                  </a:lnTo>
                  <a:lnTo>
                    <a:pt x="4582172" y="1043876"/>
                  </a:lnTo>
                  <a:lnTo>
                    <a:pt x="4576483" y="1049553"/>
                  </a:lnTo>
                  <a:lnTo>
                    <a:pt x="4576483" y="1063586"/>
                  </a:lnTo>
                  <a:lnTo>
                    <a:pt x="4582172" y="1069276"/>
                  </a:lnTo>
                  <a:lnTo>
                    <a:pt x="4596219" y="1069276"/>
                  </a:lnTo>
                  <a:lnTo>
                    <a:pt x="4601908" y="1063586"/>
                  </a:lnTo>
                  <a:lnTo>
                    <a:pt x="4601908" y="1049553"/>
                  </a:lnTo>
                  <a:close/>
                </a:path>
                <a:path w="5205730" h="3140075">
                  <a:moveTo>
                    <a:pt x="4630102" y="2076284"/>
                  </a:moveTo>
                  <a:lnTo>
                    <a:pt x="4624413" y="2070595"/>
                  </a:lnTo>
                  <a:lnTo>
                    <a:pt x="4610366" y="2070595"/>
                  </a:lnTo>
                  <a:lnTo>
                    <a:pt x="4604677" y="2076284"/>
                  </a:lnTo>
                  <a:lnTo>
                    <a:pt x="4604677" y="2090318"/>
                  </a:lnTo>
                  <a:lnTo>
                    <a:pt x="4610366" y="2095995"/>
                  </a:lnTo>
                  <a:lnTo>
                    <a:pt x="4624413" y="2095995"/>
                  </a:lnTo>
                  <a:lnTo>
                    <a:pt x="4630102" y="2090318"/>
                  </a:lnTo>
                  <a:lnTo>
                    <a:pt x="4630102" y="2076284"/>
                  </a:lnTo>
                  <a:close/>
                </a:path>
                <a:path w="5205730" h="3140075">
                  <a:moveTo>
                    <a:pt x="4631131" y="31089"/>
                  </a:moveTo>
                  <a:lnTo>
                    <a:pt x="4625441" y="25400"/>
                  </a:lnTo>
                  <a:lnTo>
                    <a:pt x="4611382" y="25400"/>
                  </a:lnTo>
                  <a:lnTo>
                    <a:pt x="4605706" y="31089"/>
                  </a:lnTo>
                  <a:lnTo>
                    <a:pt x="4605706" y="45110"/>
                  </a:lnTo>
                  <a:lnTo>
                    <a:pt x="4611382" y="50800"/>
                  </a:lnTo>
                  <a:lnTo>
                    <a:pt x="4625441" y="50800"/>
                  </a:lnTo>
                  <a:lnTo>
                    <a:pt x="4631131" y="45110"/>
                  </a:lnTo>
                  <a:lnTo>
                    <a:pt x="4631131" y="31089"/>
                  </a:lnTo>
                  <a:close/>
                </a:path>
                <a:path w="5205730" h="3140075">
                  <a:moveTo>
                    <a:pt x="4650537" y="3094761"/>
                  </a:moveTo>
                  <a:lnTo>
                    <a:pt x="4644847" y="3089071"/>
                  </a:lnTo>
                  <a:lnTo>
                    <a:pt x="4630801" y="3089071"/>
                  </a:lnTo>
                  <a:lnTo>
                    <a:pt x="4625111" y="3094761"/>
                  </a:lnTo>
                  <a:lnTo>
                    <a:pt x="4625111" y="3108782"/>
                  </a:lnTo>
                  <a:lnTo>
                    <a:pt x="4630801" y="3114471"/>
                  </a:lnTo>
                  <a:lnTo>
                    <a:pt x="4644847" y="3114471"/>
                  </a:lnTo>
                  <a:lnTo>
                    <a:pt x="4650537" y="3108782"/>
                  </a:lnTo>
                  <a:lnTo>
                    <a:pt x="4650537" y="3094761"/>
                  </a:lnTo>
                  <a:close/>
                </a:path>
                <a:path w="5205730" h="3140075">
                  <a:moveTo>
                    <a:pt x="4652734" y="1049553"/>
                  </a:moveTo>
                  <a:lnTo>
                    <a:pt x="4647044" y="1043876"/>
                  </a:lnTo>
                  <a:lnTo>
                    <a:pt x="4632998" y="1043876"/>
                  </a:lnTo>
                  <a:lnTo>
                    <a:pt x="4627308" y="1049553"/>
                  </a:lnTo>
                  <a:lnTo>
                    <a:pt x="4627308" y="1063586"/>
                  </a:lnTo>
                  <a:lnTo>
                    <a:pt x="4632998" y="1069276"/>
                  </a:lnTo>
                  <a:lnTo>
                    <a:pt x="4647044" y="1069276"/>
                  </a:lnTo>
                  <a:lnTo>
                    <a:pt x="4652734" y="1063586"/>
                  </a:lnTo>
                  <a:lnTo>
                    <a:pt x="4652734" y="1049553"/>
                  </a:lnTo>
                  <a:close/>
                </a:path>
                <a:path w="5205730" h="3140075">
                  <a:moveTo>
                    <a:pt x="4680928" y="2076284"/>
                  </a:moveTo>
                  <a:lnTo>
                    <a:pt x="4675238" y="2070595"/>
                  </a:lnTo>
                  <a:lnTo>
                    <a:pt x="4661192" y="2070595"/>
                  </a:lnTo>
                  <a:lnTo>
                    <a:pt x="4655502" y="2076284"/>
                  </a:lnTo>
                  <a:lnTo>
                    <a:pt x="4655502" y="2090318"/>
                  </a:lnTo>
                  <a:lnTo>
                    <a:pt x="4661192" y="2095995"/>
                  </a:lnTo>
                  <a:lnTo>
                    <a:pt x="4675238" y="2095995"/>
                  </a:lnTo>
                  <a:lnTo>
                    <a:pt x="4680928" y="2090318"/>
                  </a:lnTo>
                  <a:lnTo>
                    <a:pt x="4680928" y="2076284"/>
                  </a:lnTo>
                  <a:close/>
                </a:path>
                <a:path w="5205730" h="3140075">
                  <a:moveTo>
                    <a:pt x="4681956" y="31089"/>
                  </a:moveTo>
                  <a:lnTo>
                    <a:pt x="4676267" y="25400"/>
                  </a:lnTo>
                  <a:lnTo>
                    <a:pt x="4662208" y="25400"/>
                  </a:lnTo>
                  <a:lnTo>
                    <a:pt x="4656531" y="31089"/>
                  </a:lnTo>
                  <a:lnTo>
                    <a:pt x="4656531" y="45110"/>
                  </a:lnTo>
                  <a:lnTo>
                    <a:pt x="4662208" y="50800"/>
                  </a:lnTo>
                  <a:lnTo>
                    <a:pt x="4676267" y="50800"/>
                  </a:lnTo>
                  <a:lnTo>
                    <a:pt x="4681956" y="45110"/>
                  </a:lnTo>
                  <a:lnTo>
                    <a:pt x="4681956" y="31089"/>
                  </a:lnTo>
                  <a:close/>
                </a:path>
                <a:path w="5205730" h="3140075">
                  <a:moveTo>
                    <a:pt x="4701362" y="3094761"/>
                  </a:moveTo>
                  <a:lnTo>
                    <a:pt x="4695672" y="3089071"/>
                  </a:lnTo>
                  <a:lnTo>
                    <a:pt x="4681626" y="3089071"/>
                  </a:lnTo>
                  <a:lnTo>
                    <a:pt x="4675937" y="3094761"/>
                  </a:lnTo>
                  <a:lnTo>
                    <a:pt x="4675937" y="3108782"/>
                  </a:lnTo>
                  <a:lnTo>
                    <a:pt x="4681626" y="3114471"/>
                  </a:lnTo>
                  <a:lnTo>
                    <a:pt x="4695672" y="3114471"/>
                  </a:lnTo>
                  <a:lnTo>
                    <a:pt x="4701362" y="3108782"/>
                  </a:lnTo>
                  <a:lnTo>
                    <a:pt x="4701362" y="3094761"/>
                  </a:lnTo>
                  <a:close/>
                </a:path>
                <a:path w="5205730" h="3140075">
                  <a:moveTo>
                    <a:pt x="4703559" y="1049553"/>
                  </a:moveTo>
                  <a:lnTo>
                    <a:pt x="4697869" y="1043876"/>
                  </a:lnTo>
                  <a:lnTo>
                    <a:pt x="4683823" y="1043876"/>
                  </a:lnTo>
                  <a:lnTo>
                    <a:pt x="4678134" y="1049553"/>
                  </a:lnTo>
                  <a:lnTo>
                    <a:pt x="4678134" y="1063586"/>
                  </a:lnTo>
                  <a:lnTo>
                    <a:pt x="4683823" y="1069276"/>
                  </a:lnTo>
                  <a:lnTo>
                    <a:pt x="4697869" y="1069276"/>
                  </a:lnTo>
                  <a:lnTo>
                    <a:pt x="4703559" y="1063586"/>
                  </a:lnTo>
                  <a:lnTo>
                    <a:pt x="4703559" y="1049553"/>
                  </a:lnTo>
                  <a:close/>
                </a:path>
                <a:path w="5205730" h="3140075">
                  <a:moveTo>
                    <a:pt x="4731753" y="2076284"/>
                  </a:moveTo>
                  <a:lnTo>
                    <a:pt x="4726063" y="2070595"/>
                  </a:lnTo>
                  <a:lnTo>
                    <a:pt x="4712017" y="2070595"/>
                  </a:lnTo>
                  <a:lnTo>
                    <a:pt x="4706328" y="2076284"/>
                  </a:lnTo>
                  <a:lnTo>
                    <a:pt x="4706328" y="2090318"/>
                  </a:lnTo>
                  <a:lnTo>
                    <a:pt x="4712017" y="2095995"/>
                  </a:lnTo>
                  <a:lnTo>
                    <a:pt x="4726063" y="2095995"/>
                  </a:lnTo>
                  <a:lnTo>
                    <a:pt x="4731753" y="2090318"/>
                  </a:lnTo>
                  <a:lnTo>
                    <a:pt x="4731753" y="2076284"/>
                  </a:lnTo>
                  <a:close/>
                </a:path>
                <a:path w="5205730" h="3140075">
                  <a:moveTo>
                    <a:pt x="4732782" y="31089"/>
                  </a:moveTo>
                  <a:lnTo>
                    <a:pt x="4727092" y="25400"/>
                  </a:lnTo>
                  <a:lnTo>
                    <a:pt x="4713033" y="25400"/>
                  </a:lnTo>
                  <a:lnTo>
                    <a:pt x="4707356" y="31089"/>
                  </a:lnTo>
                  <a:lnTo>
                    <a:pt x="4707356" y="45110"/>
                  </a:lnTo>
                  <a:lnTo>
                    <a:pt x="4713033" y="50800"/>
                  </a:lnTo>
                  <a:lnTo>
                    <a:pt x="4727092" y="50800"/>
                  </a:lnTo>
                  <a:lnTo>
                    <a:pt x="4732782" y="45110"/>
                  </a:lnTo>
                  <a:lnTo>
                    <a:pt x="4732782" y="31089"/>
                  </a:lnTo>
                  <a:close/>
                </a:path>
                <a:path w="5205730" h="3140075">
                  <a:moveTo>
                    <a:pt x="4752187" y="3094761"/>
                  </a:moveTo>
                  <a:lnTo>
                    <a:pt x="4746498" y="3089071"/>
                  </a:lnTo>
                  <a:lnTo>
                    <a:pt x="4732452" y="3089071"/>
                  </a:lnTo>
                  <a:lnTo>
                    <a:pt x="4726762" y="3094761"/>
                  </a:lnTo>
                  <a:lnTo>
                    <a:pt x="4726762" y="3108782"/>
                  </a:lnTo>
                  <a:lnTo>
                    <a:pt x="4732452" y="3114471"/>
                  </a:lnTo>
                  <a:lnTo>
                    <a:pt x="4746498" y="3114471"/>
                  </a:lnTo>
                  <a:lnTo>
                    <a:pt x="4752187" y="3108782"/>
                  </a:lnTo>
                  <a:lnTo>
                    <a:pt x="4752187" y="3094761"/>
                  </a:lnTo>
                  <a:close/>
                </a:path>
                <a:path w="5205730" h="3140075">
                  <a:moveTo>
                    <a:pt x="4754384" y="1049553"/>
                  </a:moveTo>
                  <a:lnTo>
                    <a:pt x="4748695" y="1043876"/>
                  </a:lnTo>
                  <a:lnTo>
                    <a:pt x="4734649" y="1043876"/>
                  </a:lnTo>
                  <a:lnTo>
                    <a:pt x="4728959" y="1049553"/>
                  </a:lnTo>
                  <a:lnTo>
                    <a:pt x="4728959" y="1063586"/>
                  </a:lnTo>
                  <a:lnTo>
                    <a:pt x="4734649" y="1069276"/>
                  </a:lnTo>
                  <a:lnTo>
                    <a:pt x="4748695" y="1069276"/>
                  </a:lnTo>
                  <a:lnTo>
                    <a:pt x="4754384" y="1063586"/>
                  </a:lnTo>
                  <a:lnTo>
                    <a:pt x="4754384" y="1049553"/>
                  </a:lnTo>
                  <a:close/>
                </a:path>
                <a:path w="5205730" h="3140075">
                  <a:moveTo>
                    <a:pt x="4782578" y="2076284"/>
                  </a:moveTo>
                  <a:lnTo>
                    <a:pt x="4776889" y="2070595"/>
                  </a:lnTo>
                  <a:lnTo>
                    <a:pt x="4762843" y="2070595"/>
                  </a:lnTo>
                  <a:lnTo>
                    <a:pt x="4757153" y="2076284"/>
                  </a:lnTo>
                  <a:lnTo>
                    <a:pt x="4757153" y="2090318"/>
                  </a:lnTo>
                  <a:lnTo>
                    <a:pt x="4762843" y="2095995"/>
                  </a:lnTo>
                  <a:lnTo>
                    <a:pt x="4776889" y="2095995"/>
                  </a:lnTo>
                  <a:lnTo>
                    <a:pt x="4782578" y="2090318"/>
                  </a:lnTo>
                  <a:lnTo>
                    <a:pt x="4782578" y="2076284"/>
                  </a:lnTo>
                  <a:close/>
                </a:path>
                <a:path w="5205730" h="3140075">
                  <a:moveTo>
                    <a:pt x="4783607" y="31089"/>
                  </a:moveTo>
                  <a:lnTo>
                    <a:pt x="4777918" y="25400"/>
                  </a:lnTo>
                  <a:lnTo>
                    <a:pt x="4763859" y="25400"/>
                  </a:lnTo>
                  <a:lnTo>
                    <a:pt x="4758182" y="31089"/>
                  </a:lnTo>
                  <a:lnTo>
                    <a:pt x="4758182" y="45110"/>
                  </a:lnTo>
                  <a:lnTo>
                    <a:pt x="4763859" y="50800"/>
                  </a:lnTo>
                  <a:lnTo>
                    <a:pt x="4777918" y="50800"/>
                  </a:lnTo>
                  <a:lnTo>
                    <a:pt x="4783607" y="45110"/>
                  </a:lnTo>
                  <a:lnTo>
                    <a:pt x="4783607" y="31089"/>
                  </a:lnTo>
                  <a:close/>
                </a:path>
                <a:path w="5205730" h="3140075">
                  <a:moveTo>
                    <a:pt x="4803013" y="3094761"/>
                  </a:moveTo>
                  <a:lnTo>
                    <a:pt x="4797323" y="3089071"/>
                  </a:lnTo>
                  <a:lnTo>
                    <a:pt x="4783277" y="3089071"/>
                  </a:lnTo>
                  <a:lnTo>
                    <a:pt x="4777587" y="3094761"/>
                  </a:lnTo>
                  <a:lnTo>
                    <a:pt x="4777587" y="3108782"/>
                  </a:lnTo>
                  <a:lnTo>
                    <a:pt x="4783277" y="3114471"/>
                  </a:lnTo>
                  <a:lnTo>
                    <a:pt x="4797323" y="3114471"/>
                  </a:lnTo>
                  <a:lnTo>
                    <a:pt x="4803013" y="3108782"/>
                  </a:lnTo>
                  <a:lnTo>
                    <a:pt x="4803013" y="3094761"/>
                  </a:lnTo>
                  <a:close/>
                </a:path>
                <a:path w="5205730" h="3140075">
                  <a:moveTo>
                    <a:pt x="4805210" y="1049553"/>
                  </a:moveTo>
                  <a:lnTo>
                    <a:pt x="4799520" y="1043876"/>
                  </a:lnTo>
                  <a:lnTo>
                    <a:pt x="4785474" y="1043876"/>
                  </a:lnTo>
                  <a:lnTo>
                    <a:pt x="4779784" y="1049553"/>
                  </a:lnTo>
                  <a:lnTo>
                    <a:pt x="4779784" y="1063586"/>
                  </a:lnTo>
                  <a:lnTo>
                    <a:pt x="4785474" y="1069276"/>
                  </a:lnTo>
                  <a:lnTo>
                    <a:pt x="4799520" y="1069276"/>
                  </a:lnTo>
                  <a:lnTo>
                    <a:pt x="4805210" y="1063586"/>
                  </a:lnTo>
                  <a:lnTo>
                    <a:pt x="4805210" y="1049553"/>
                  </a:lnTo>
                  <a:close/>
                </a:path>
                <a:path w="5205730" h="3140075">
                  <a:moveTo>
                    <a:pt x="4833404" y="2076284"/>
                  </a:moveTo>
                  <a:lnTo>
                    <a:pt x="4827714" y="2070595"/>
                  </a:lnTo>
                  <a:lnTo>
                    <a:pt x="4813668" y="2070595"/>
                  </a:lnTo>
                  <a:lnTo>
                    <a:pt x="4807978" y="2076284"/>
                  </a:lnTo>
                  <a:lnTo>
                    <a:pt x="4807978" y="2090318"/>
                  </a:lnTo>
                  <a:lnTo>
                    <a:pt x="4813668" y="2095995"/>
                  </a:lnTo>
                  <a:lnTo>
                    <a:pt x="4827714" y="2095995"/>
                  </a:lnTo>
                  <a:lnTo>
                    <a:pt x="4833404" y="2090318"/>
                  </a:lnTo>
                  <a:lnTo>
                    <a:pt x="4833404" y="2076284"/>
                  </a:lnTo>
                  <a:close/>
                </a:path>
                <a:path w="5205730" h="3140075">
                  <a:moveTo>
                    <a:pt x="4834433" y="31089"/>
                  </a:moveTo>
                  <a:lnTo>
                    <a:pt x="4828743" y="25400"/>
                  </a:lnTo>
                  <a:lnTo>
                    <a:pt x="4814684" y="25400"/>
                  </a:lnTo>
                  <a:lnTo>
                    <a:pt x="4809007" y="31089"/>
                  </a:lnTo>
                  <a:lnTo>
                    <a:pt x="4809007" y="45110"/>
                  </a:lnTo>
                  <a:lnTo>
                    <a:pt x="4814684" y="50800"/>
                  </a:lnTo>
                  <a:lnTo>
                    <a:pt x="4828743" y="50800"/>
                  </a:lnTo>
                  <a:lnTo>
                    <a:pt x="4834433" y="45110"/>
                  </a:lnTo>
                  <a:lnTo>
                    <a:pt x="4834433" y="31089"/>
                  </a:lnTo>
                  <a:close/>
                </a:path>
                <a:path w="5205730" h="3140075">
                  <a:moveTo>
                    <a:pt x="4853838" y="3094761"/>
                  </a:moveTo>
                  <a:lnTo>
                    <a:pt x="4848149" y="3089071"/>
                  </a:lnTo>
                  <a:lnTo>
                    <a:pt x="4834102" y="3089071"/>
                  </a:lnTo>
                  <a:lnTo>
                    <a:pt x="4828413" y="3094761"/>
                  </a:lnTo>
                  <a:lnTo>
                    <a:pt x="4828413" y="3108782"/>
                  </a:lnTo>
                  <a:lnTo>
                    <a:pt x="4834102" y="3114471"/>
                  </a:lnTo>
                  <a:lnTo>
                    <a:pt x="4848149" y="3114471"/>
                  </a:lnTo>
                  <a:lnTo>
                    <a:pt x="4853838" y="3108782"/>
                  </a:lnTo>
                  <a:lnTo>
                    <a:pt x="4853838" y="3094761"/>
                  </a:lnTo>
                  <a:close/>
                </a:path>
                <a:path w="5205730" h="3140075">
                  <a:moveTo>
                    <a:pt x="4856035" y="1049553"/>
                  </a:moveTo>
                  <a:lnTo>
                    <a:pt x="4850346" y="1043876"/>
                  </a:lnTo>
                  <a:lnTo>
                    <a:pt x="4836299" y="1043876"/>
                  </a:lnTo>
                  <a:lnTo>
                    <a:pt x="4830610" y="1049553"/>
                  </a:lnTo>
                  <a:lnTo>
                    <a:pt x="4830610" y="1063586"/>
                  </a:lnTo>
                  <a:lnTo>
                    <a:pt x="4836299" y="1069276"/>
                  </a:lnTo>
                  <a:lnTo>
                    <a:pt x="4850346" y="1069276"/>
                  </a:lnTo>
                  <a:lnTo>
                    <a:pt x="4856035" y="1063586"/>
                  </a:lnTo>
                  <a:lnTo>
                    <a:pt x="4856035" y="1049553"/>
                  </a:lnTo>
                  <a:close/>
                </a:path>
                <a:path w="5205730" h="3140075">
                  <a:moveTo>
                    <a:pt x="4884229" y="2076284"/>
                  </a:moveTo>
                  <a:lnTo>
                    <a:pt x="4878540" y="2070595"/>
                  </a:lnTo>
                  <a:lnTo>
                    <a:pt x="4864493" y="2070595"/>
                  </a:lnTo>
                  <a:lnTo>
                    <a:pt x="4858804" y="2076284"/>
                  </a:lnTo>
                  <a:lnTo>
                    <a:pt x="4858804" y="2090318"/>
                  </a:lnTo>
                  <a:lnTo>
                    <a:pt x="4864493" y="2095995"/>
                  </a:lnTo>
                  <a:lnTo>
                    <a:pt x="4878540" y="2095995"/>
                  </a:lnTo>
                  <a:lnTo>
                    <a:pt x="4884229" y="2090318"/>
                  </a:lnTo>
                  <a:lnTo>
                    <a:pt x="4884229" y="2076284"/>
                  </a:lnTo>
                  <a:close/>
                </a:path>
                <a:path w="5205730" h="3140075">
                  <a:moveTo>
                    <a:pt x="4885258" y="31089"/>
                  </a:moveTo>
                  <a:lnTo>
                    <a:pt x="4879568" y="25400"/>
                  </a:lnTo>
                  <a:lnTo>
                    <a:pt x="4865509" y="25400"/>
                  </a:lnTo>
                  <a:lnTo>
                    <a:pt x="4859833" y="31089"/>
                  </a:lnTo>
                  <a:lnTo>
                    <a:pt x="4859833" y="45110"/>
                  </a:lnTo>
                  <a:lnTo>
                    <a:pt x="4865509" y="50800"/>
                  </a:lnTo>
                  <a:lnTo>
                    <a:pt x="4879568" y="50800"/>
                  </a:lnTo>
                  <a:lnTo>
                    <a:pt x="4885258" y="45110"/>
                  </a:lnTo>
                  <a:lnTo>
                    <a:pt x="4885258" y="31089"/>
                  </a:lnTo>
                  <a:close/>
                </a:path>
                <a:path w="5205730" h="3140075">
                  <a:moveTo>
                    <a:pt x="4904664" y="3094761"/>
                  </a:moveTo>
                  <a:lnTo>
                    <a:pt x="4898974" y="3089071"/>
                  </a:lnTo>
                  <a:lnTo>
                    <a:pt x="4884928" y="3089071"/>
                  </a:lnTo>
                  <a:lnTo>
                    <a:pt x="4879238" y="3094761"/>
                  </a:lnTo>
                  <a:lnTo>
                    <a:pt x="4879238" y="3108782"/>
                  </a:lnTo>
                  <a:lnTo>
                    <a:pt x="4884928" y="3114471"/>
                  </a:lnTo>
                  <a:lnTo>
                    <a:pt x="4898974" y="3114471"/>
                  </a:lnTo>
                  <a:lnTo>
                    <a:pt x="4904664" y="3108782"/>
                  </a:lnTo>
                  <a:lnTo>
                    <a:pt x="4904664" y="3094761"/>
                  </a:lnTo>
                  <a:close/>
                </a:path>
                <a:path w="5205730" h="3140075">
                  <a:moveTo>
                    <a:pt x="4906861" y="1049553"/>
                  </a:moveTo>
                  <a:lnTo>
                    <a:pt x="4901171" y="1043876"/>
                  </a:lnTo>
                  <a:lnTo>
                    <a:pt x="4887125" y="1043876"/>
                  </a:lnTo>
                  <a:lnTo>
                    <a:pt x="4881435" y="1049553"/>
                  </a:lnTo>
                  <a:lnTo>
                    <a:pt x="4881435" y="1063586"/>
                  </a:lnTo>
                  <a:lnTo>
                    <a:pt x="4887125" y="1069276"/>
                  </a:lnTo>
                  <a:lnTo>
                    <a:pt x="4901171" y="1069276"/>
                  </a:lnTo>
                  <a:lnTo>
                    <a:pt x="4906861" y="1063586"/>
                  </a:lnTo>
                  <a:lnTo>
                    <a:pt x="4906861" y="1049553"/>
                  </a:lnTo>
                  <a:close/>
                </a:path>
                <a:path w="5205730" h="3140075">
                  <a:moveTo>
                    <a:pt x="4935055" y="2076284"/>
                  </a:moveTo>
                  <a:lnTo>
                    <a:pt x="4929365" y="2070595"/>
                  </a:lnTo>
                  <a:lnTo>
                    <a:pt x="4915319" y="2070595"/>
                  </a:lnTo>
                  <a:lnTo>
                    <a:pt x="4909629" y="2076284"/>
                  </a:lnTo>
                  <a:lnTo>
                    <a:pt x="4909629" y="2090318"/>
                  </a:lnTo>
                  <a:lnTo>
                    <a:pt x="4915319" y="2095995"/>
                  </a:lnTo>
                  <a:lnTo>
                    <a:pt x="4929365" y="2095995"/>
                  </a:lnTo>
                  <a:lnTo>
                    <a:pt x="4935055" y="2090318"/>
                  </a:lnTo>
                  <a:lnTo>
                    <a:pt x="4935055" y="2076284"/>
                  </a:lnTo>
                  <a:close/>
                </a:path>
                <a:path w="5205730" h="3140075">
                  <a:moveTo>
                    <a:pt x="4936083" y="31089"/>
                  </a:moveTo>
                  <a:lnTo>
                    <a:pt x="4930394" y="25400"/>
                  </a:lnTo>
                  <a:lnTo>
                    <a:pt x="4916335" y="25400"/>
                  </a:lnTo>
                  <a:lnTo>
                    <a:pt x="4910658" y="31089"/>
                  </a:lnTo>
                  <a:lnTo>
                    <a:pt x="4910658" y="45110"/>
                  </a:lnTo>
                  <a:lnTo>
                    <a:pt x="4916335" y="50800"/>
                  </a:lnTo>
                  <a:lnTo>
                    <a:pt x="4930394" y="50800"/>
                  </a:lnTo>
                  <a:lnTo>
                    <a:pt x="4936083" y="45110"/>
                  </a:lnTo>
                  <a:lnTo>
                    <a:pt x="4936083" y="31089"/>
                  </a:lnTo>
                  <a:close/>
                </a:path>
                <a:path w="5205730" h="3140075">
                  <a:moveTo>
                    <a:pt x="4955489" y="3094761"/>
                  </a:moveTo>
                  <a:lnTo>
                    <a:pt x="4949799" y="3089071"/>
                  </a:lnTo>
                  <a:lnTo>
                    <a:pt x="4935753" y="3089071"/>
                  </a:lnTo>
                  <a:lnTo>
                    <a:pt x="4930064" y="3094761"/>
                  </a:lnTo>
                  <a:lnTo>
                    <a:pt x="4930064" y="3108782"/>
                  </a:lnTo>
                  <a:lnTo>
                    <a:pt x="4935753" y="3114471"/>
                  </a:lnTo>
                  <a:lnTo>
                    <a:pt x="4949799" y="3114471"/>
                  </a:lnTo>
                  <a:lnTo>
                    <a:pt x="4955489" y="3108782"/>
                  </a:lnTo>
                  <a:lnTo>
                    <a:pt x="4955489" y="3094761"/>
                  </a:lnTo>
                  <a:close/>
                </a:path>
                <a:path w="5205730" h="3140075">
                  <a:moveTo>
                    <a:pt x="4957686" y="1049553"/>
                  </a:moveTo>
                  <a:lnTo>
                    <a:pt x="4951996" y="1043876"/>
                  </a:lnTo>
                  <a:lnTo>
                    <a:pt x="4937950" y="1043876"/>
                  </a:lnTo>
                  <a:lnTo>
                    <a:pt x="4932261" y="1049553"/>
                  </a:lnTo>
                  <a:lnTo>
                    <a:pt x="4932261" y="1063586"/>
                  </a:lnTo>
                  <a:lnTo>
                    <a:pt x="4937950" y="1069276"/>
                  </a:lnTo>
                  <a:lnTo>
                    <a:pt x="4951996" y="1069276"/>
                  </a:lnTo>
                  <a:lnTo>
                    <a:pt x="4957686" y="1063586"/>
                  </a:lnTo>
                  <a:lnTo>
                    <a:pt x="4957686" y="1049553"/>
                  </a:lnTo>
                  <a:close/>
                </a:path>
                <a:path w="5205730" h="3140075">
                  <a:moveTo>
                    <a:pt x="4985880" y="2076284"/>
                  </a:moveTo>
                  <a:lnTo>
                    <a:pt x="4980190" y="2070595"/>
                  </a:lnTo>
                  <a:lnTo>
                    <a:pt x="4966144" y="2070595"/>
                  </a:lnTo>
                  <a:lnTo>
                    <a:pt x="4960455" y="2076284"/>
                  </a:lnTo>
                  <a:lnTo>
                    <a:pt x="4960455" y="2090318"/>
                  </a:lnTo>
                  <a:lnTo>
                    <a:pt x="4966144" y="2095995"/>
                  </a:lnTo>
                  <a:lnTo>
                    <a:pt x="4980190" y="2095995"/>
                  </a:lnTo>
                  <a:lnTo>
                    <a:pt x="4985880" y="2090318"/>
                  </a:lnTo>
                  <a:lnTo>
                    <a:pt x="4985880" y="2076284"/>
                  </a:lnTo>
                  <a:close/>
                </a:path>
                <a:path w="5205730" h="3140075">
                  <a:moveTo>
                    <a:pt x="4986909" y="31089"/>
                  </a:moveTo>
                  <a:lnTo>
                    <a:pt x="4981219" y="25400"/>
                  </a:lnTo>
                  <a:lnTo>
                    <a:pt x="4967160" y="25400"/>
                  </a:lnTo>
                  <a:lnTo>
                    <a:pt x="4961483" y="31089"/>
                  </a:lnTo>
                  <a:lnTo>
                    <a:pt x="4961483" y="45110"/>
                  </a:lnTo>
                  <a:lnTo>
                    <a:pt x="4967160" y="50800"/>
                  </a:lnTo>
                  <a:lnTo>
                    <a:pt x="4981219" y="50800"/>
                  </a:lnTo>
                  <a:lnTo>
                    <a:pt x="4986909" y="45110"/>
                  </a:lnTo>
                  <a:lnTo>
                    <a:pt x="4986909" y="31089"/>
                  </a:lnTo>
                  <a:close/>
                </a:path>
                <a:path w="5205730" h="3140075">
                  <a:moveTo>
                    <a:pt x="5006314" y="3094761"/>
                  </a:moveTo>
                  <a:lnTo>
                    <a:pt x="5000625" y="3089071"/>
                  </a:lnTo>
                  <a:lnTo>
                    <a:pt x="4986579" y="3089071"/>
                  </a:lnTo>
                  <a:lnTo>
                    <a:pt x="4980889" y="3094761"/>
                  </a:lnTo>
                  <a:lnTo>
                    <a:pt x="4980889" y="3108782"/>
                  </a:lnTo>
                  <a:lnTo>
                    <a:pt x="4986579" y="3114471"/>
                  </a:lnTo>
                  <a:lnTo>
                    <a:pt x="5000625" y="3114471"/>
                  </a:lnTo>
                  <a:lnTo>
                    <a:pt x="5006314" y="3108782"/>
                  </a:lnTo>
                  <a:lnTo>
                    <a:pt x="5006314" y="3094761"/>
                  </a:lnTo>
                  <a:close/>
                </a:path>
                <a:path w="5205730" h="3140075">
                  <a:moveTo>
                    <a:pt x="5008511" y="1049553"/>
                  </a:moveTo>
                  <a:lnTo>
                    <a:pt x="5002822" y="1043876"/>
                  </a:lnTo>
                  <a:lnTo>
                    <a:pt x="4988776" y="1043876"/>
                  </a:lnTo>
                  <a:lnTo>
                    <a:pt x="4983086" y="1049553"/>
                  </a:lnTo>
                  <a:lnTo>
                    <a:pt x="4983086" y="1063586"/>
                  </a:lnTo>
                  <a:lnTo>
                    <a:pt x="4988776" y="1069276"/>
                  </a:lnTo>
                  <a:lnTo>
                    <a:pt x="5002822" y="1069276"/>
                  </a:lnTo>
                  <a:lnTo>
                    <a:pt x="5008511" y="1063586"/>
                  </a:lnTo>
                  <a:lnTo>
                    <a:pt x="5008511" y="1049553"/>
                  </a:lnTo>
                  <a:close/>
                </a:path>
                <a:path w="5205730" h="3140075">
                  <a:moveTo>
                    <a:pt x="5036705" y="2076284"/>
                  </a:moveTo>
                  <a:lnTo>
                    <a:pt x="5031016" y="2070595"/>
                  </a:lnTo>
                  <a:lnTo>
                    <a:pt x="5016970" y="2070595"/>
                  </a:lnTo>
                  <a:lnTo>
                    <a:pt x="5011280" y="2076284"/>
                  </a:lnTo>
                  <a:lnTo>
                    <a:pt x="5011280" y="2090318"/>
                  </a:lnTo>
                  <a:lnTo>
                    <a:pt x="5016970" y="2095995"/>
                  </a:lnTo>
                  <a:lnTo>
                    <a:pt x="5031016" y="2095995"/>
                  </a:lnTo>
                  <a:lnTo>
                    <a:pt x="5036705" y="2090318"/>
                  </a:lnTo>
                  <a:lnTo>
                    <a:pt x="5036705" y="2076284"/>
                  </a:lnTo>
                  <a:close/>
                </a:path>
                <a:path w="5205730" h="3140075">
                  <a:moveTo>
                    <a:pt x="5037734" y="31089"/>
                  </a:moveTo>
                  <a:lnTo>
                    <a:pt x="5032045" y="25400"/>
                  </a:lnTo>
                  <a:lnTo>
                    <a:pt x="5017986" y="25400"/>
                  </a:lnTo>
                  <a:lnTo>
                    <a:pt x="5012309" y="31089"/>
                  </a:lnTo>
                  <a:lnTo>
                    <a:pt x="5012309" y="45110"/>
                  </a:lnTo>
                  <a:lnTo>
                    <a:pt x="5017986" y="50800"/>
                  </a:lnTo>
                  <a:lnTo>
                    <a:pt x="5032045" y="50800"/>
                  </a:lnTo>
                  <a:lnTo>
                    <a:pt x="5037734" y="45110"/>
                  </a:lnTo>
                  <a:lnTo>
                    <a:pt x="5037734" y="31089"/>
                  </a:lnTo>
                  <a:close/>
                </a:path>
                <a:path w="5205730" h="3140075">
                  <a:moveTo>
                    <a:pt x="5057140" y="3094761"/>
                  </a:moveTo>
                  <a:lnTo>
                    <a:pt x="5051450" y="3089071"/>
                  </a:lnTo>
                  <a:lnTo>
                    <a:pt x="5037404" y="3089071"/>
                  </a:lnTo>
                  <a:lnTo>
                    <a:pt x="5031714" y="3094761"/>
                  </a:lnTo>
                  <a:lnTo>
                    <a:pt x="5031714" y="3108782"/>
                  </a:lnTo>
                  <a:lnTo>
                    <a:pt x="5037404" y="3114471"/>
                  </a:lnTo>
                  <a:lnTo>
                    <a:pt x="5051450" y="3114471"/>
                  </a:lnTo>
                  <a:lnTo>
                    <a:pt x="5057140" y="3108782"/>
                  </a:lnTo>
                  <a:lnTo>
                    <a:pt x="5057140" y="3094761"/>
                  </a:lnTo>
                  <a:close/>
                </a:path>
                <a:path w="5205730" h="3140075">
                  <a:moveTo>
                    <a:pt x="5059337" y="1049553"/>
                  </a:moveTo>
                  <a:lnTo>
                    <a:pt x="5053647" y="1043876"/>
                  </a:lnTo>
                  <a:lnTo>
                    <a:pt x="5039601" y="1043876"/>
                  </a:lnTo>
                  <a:lnTo>
                    <a:pt x="5033911" y="1049553"/>
                  </a:lnTo>
                  <a:lnTo>
                    <a:pt x="5033911" y="1063586"/>
                  </a:lnTo>
                  <a:lnTo>
                    <a:pt x="5039601" y="1069276"/>
                  </a:lnTo>
                  <a:lnTo>
                    <a:pt x="5053647" y="1069276"/>
                  </a:lnTo>
                  <a:lnTo>
                    <a:pt x="5059337" y="1063586"/>
                  </a:lnTo>
                  <a:lnTo>
                    <a:pt x="5059337" y="1049553"/>
                  </a:lnTo>
                  <a:close/>
                </a:path>
                <a:path w="5205730" h="3140075">
                  <a:moveTo>
                    <a:pt x="5087531" y="2076284"/>
                  </a:moveTo>
                  <a:lnTo>
                    <a:pt x="5081841" y="2070595"/>
                  </a:lnTo>
                  <a:lnTo>
                    <a:pt x="5067795" y="2070595"/>
                  </a:lnTo>
                  <a:lnTo>
                    <a:pt x="5062105" y="2076284"/>
                  </a:lnTo>
                  <a:lnTo>
                    <a:pt x="5062105" y="2090318"/>
                  </a:lnTo>
                  <a:lnTo>
                    <a:pt x="5067795" y="2095995"/>
                  </a:lnTo>
                  <a:lnTo>
                    <a:pt x="5081841" y="2095995"/>
                  </a:lnTo>
                  <a:lnTo>
                    <a:pt x="5087531" y="2090318"/>
                  </a:lnTo>
                  <a:lnTo>
                    <a:pt x="5087531" y="2076284"/>
                  </a:lnTo>
                  <a:close/>
                </a:path>
                <a:path w="5205730" h="3140075">
                  <a:moveTo>
                    <a:pt x="5088560" y="31089"/>
                  </a:moveTo>
                  <a:lnTo>
                    <a:pt x="5082870" y="25400"/>
                  </a:lnTo>
                  <a:lnTo>
                    <a:pt x="5068811" y="25400"/>
                  </a:lnTo>
                  <a:lnTo>
                    <a:pt x="5063134" y="31089"/>
                  </a:lnTo>
                  <a:lnTo>
                    <a:pt x="5063134" y="45110"/>
                  </a:lnTo>
                  <a:lnTo>
                    <a:pt x="5068811" y="50800"/>
                  </a:lnTo>
                  <a:lnTo>
                    <a:pt x="5082870" y="50800"/>
                  </a:lnTo>
                  <a:lnTo>
                    <a:pt x="5088560" y="45110"/>
                  </a:lnTo>
                  <a:lnTo>
                    <a:pt x="5088560" y="31089"/>
                  </a:lnTo>
                  <a:close/>
                </a:path>
                <a:path w="5205730" h="3140075">
                  <a:moveTo>
                    <a:pt x="5107965" y="3094761"/>
                  </a:moveTo>
                  <a:lnTo>
                    <a:pt x="5102276" y="3089071"/>
                  </a:lnTo>
                  <a:lnTo>
                    <a:pt x="5088229" y="3089071"/>
                  </a:lnTo>
                  <a:lnTo>
                    <a:pt x="5082540" y="3094761"/>
                  </a:lnTo>
                  <a:lnTo>
                    <a:pt x="5082540" y="3108782"/>
                  </a:lnTo>
                  <a:lnTo>
                    <a:pt x="5088229" y="3114471"/>
                  </a:lnTo>
                  <a:lnTo>
                    <a:pt x="5102276" y="3114471"/>
                  </a:lnTo>
                  <a:lnTo>
                    <a:pt x="5107965" y="3108782"/>
                  </a:lnTo>
                  <a:lnTo>
                    <a:pt x="5107965" y="3094761"/>
                  </a:lnTo>
                  <a:close/>
                </a:path>
                <a:path w="5205730" h="3140075">
                  <a:moveTo>
                    <a:pt x="5110162" y="1049553"/>
                  </a:moveTo>
                  <a:lnTo>
                    <a:pt x="5104473" y="1043876"/>
                  </a:lnTo>
                  <a:lnTo>
                    <a:pt x="5090426" y="1043876"/>
                  </a:lnTo>
                  <a:lnTo>
                    <a:pt x="5084737" y="1049553"/>
                  </a:lnTo>
                  <a:lnTo>
                    <a:pt x="5084737" y="1063586"/>
                  </a:lnTo>
                  <a:lnTo>
                    <a:pt x="5090426" y="1069276"/>
                  </a:lnTo>
                  <a:lnTo>
                    <a:pt x="5104473" y="1069276"/>
                  </a:lnTo>
                  <a:lnTo>
                    <a:pt x="5110162" y="1063586"/>
                  </a:lnTo>
                  <a:lnTo>
                    <a:pt x="5110162" y="1049553"/>
                  </a:lnTo>
                  <a:close/>
                </a:path>
                <a:path w="5205730" h="3140075">
                  <a:moveTo>
                    <a:pt x="5205730" y="3101771"/>
                  </a:moveTo>
                  <a:lnTo>
                    <a:pt x="5202733" y="3086938"/>
                  </a:lnTo>
                  <a:lnTo>
                    <a:pt x="5194566" y="3074835"/>
                  </a:lnTo>
                  <a:lnTo>
                    <a:pt x="5182451" y="3066669"/>
                  </a:lnTo>
                  <a:lnTo>
                    <a:pt x="5167630" y="3063671"/>
                  </a:lnTo>
                  <a:lnTo>
                    <a:pt x="5152796" y="3066669"/>
                  </a:lnTo>
                  <a:lnTo>
                    <a:pt x="5140680" y="3074835"/>
                  </a:lnTo>
                  <a:lnTo>
                    <a:pt x="5132514" y="3086938"/>
                  </a:lnTo>
                  <a:lnTo>
                    <a:pt x="5129530" y="3101771"/>
                  </a:lnTo>
                  <a:lnTo>
                    <a:pt x="5132514" y="3116605"/>
                  </a:lnTo>
                  <a:lnTo>
                    <a:pt x="5140680" y="3128708"/>
                  </a:lnTo>
                  <a:lnTo>
                    <a:pt x="5152796" y="3136874"/>
                  </a:lnTo>
                  <a:lnTo>
                    <a:pt x="5167630" y="3139871"/>
                  </a:lnTo>
                  <a:lnTo>
                    <a:pt x="5182451" y="3136874"/>
                  </a:lnTo>
                  <a:lnTo>
                    <a:pt x="5194566" y="3128708"/>
                  </a:lnTo>
                  <a:lnTo>
                    <a:pt x="5202733" y="3116605"/>
                  </a:lnTo>
                  <a:lnTo>
                    <a:pt x="5205730" y="3101771"/>
                  </a:lnTo>
                  <a:close/>
                </a:path>
                <a:path w="5205730" h="3140075">
                  <a:moveTo>
                    <a:pt x="5205730" y="2083295"/>
                  </a:moveTo>
                  <a:lnTo>
                    <a:pt x="5203812" y="2073821"/>
                  </a:lnTo>
                  <a:lnTo>
                    <a:pt x="5202733" y="2068474"/>
                  </a:lnTo>
                  <a:lnTo>
                    <a:pt x="5194566" y="2056358"/>
                  </a:lnTo>
                  <a:lnTo>
                    <a:pt x="5182451" y="2048192"/>
                  </a:lnTo>
                  <a:lnTo>
                    <a:pt x="5167630" y="2045195"/>
                  </a:lnTo>
                  <a:lnTo>
                    <a:pt x="5159946" y="2045970"/>
                  </a:lnTo>
                  <a:lnTo>
                    <a:pt x="5152796" y="2048192"/>
                  </a:lnTo>
                  <a:lnTo>
                    <a:pt x="5146319" y="2051710"/>
                  </a:lnTo>
                  <a:lnTo>
                    <a:pt x="5140680" y="2056358"/>
                  </a:lnTo>
                  <a:lnTo>
                    <a:pt x="5133441" y="2073821"/>
                  </a:lnTo>
                  <a:lnTo>
                    <a:pt x="5125631" y="2070595"/>
                  </a:lnTo>
                  <a:lnTo>
                    <a:pt x="5118620" y="2070595"/>
                  </a:lnTo>
                  <a:lnTo>
                    <a:pt x="5112931" y="2076284"/>
                  </a:lnTo>
                  <a:lnTo>
                    <a:pt x="5112931" y="2090318"/>
                  </a:lnTo>
                  <a:lnTo>
                    <a:pt x="5118620" y="2095995"/>
                  </a:lnTo>
                  <a:lnTo>
                    <a:pt x="5125656" y="2095995"/>
                  </a:lnTo>
                  <a:lnTo>
                    <a:pt x="5133441" y="2092769"/>
                  </a:lnTo>
                  <a:lnTo>
                    <a:pt x="5140680" y="2110244"/>
                  </a:lnTo>
                  <a:lnTo>
                    <a:pt x="5146319" y="2114893"/>
                  </a:lnTo>
                  <a:lnTo>
                    <a:pt x="5152796" y="2118410"/>
                  </a:lnTo>
                  <a:lnTo>
                    <a:pt x="5159946" y="2120620"/>
                  </a:lnTo>
                  <a:lnTo>
                    <a:pt x="5167630" y="2121395"/>
                  </a:lnTo>
                  <a:lnTo>
                    <a:pt x="5182451" y="2118410"/>
                  </a:lnTo>
                  <a:lnTo>
                    <a:pt x="5194566" y="2110244"/>
                  </a:lnTo>
                  <a:lnTo>
                    <a:pt x="5202733" y="2098128"/>
                  </a:lnTo>
                  <a:lnTo>
                    <a:pt x="5203812" y="2092769"/>
                  </a:lnTo>
                  <a:lnTo>
                    <a:pt x="5205730" y="2083295"/>
                  </a:lnTo>
                  <a:close/>
                </a:path>
                <a:path w="5205730" h="3140075">
                  <a:moveTo>
                    <a:pt x="5205730" y="1056576"/>
                  </a:moveTo>
                  <a:lnTo>
                    <a:pt x="5202733" y="1041742"/>
                  </a:lnTo>
                  <a:lnTo>
                    <a:pt x="5194566" y="1029627"/>
                  </a:lnTo>
                  <a:lnTo>
                    <a:pt x="5182451" y="1021461"/>
                  </a:lnTo>
                  <a:lnTo>
                    <a:pt x="5167630" y="1018476"/>
                  </a:lnTo>
                  <a:lnTo>
                    <a:pt x="5152796" y="1021461"/>
                  </a:lnTo>
                  <a:lnTo>
                    <a:pt x="5140680" y="1029627"/>
                  </a:lnTo>
                  <a:lnTo>
                    <a:pt x="5132514" y="1041742"/>
                  </a:lnTo>
                  <a:lnTo>
                    <a:pt x="5129530" y="1056576"/>
                  </a:lnTo>
                  <a:lnTo>
                    <a:pt x="5132514" y="1071397"/>
                  </a:lnTo>
                  <a:lnTo>
                    <a:pt x="5140680" y="1083513"/>
                  </a:lnTo>
                  <a:lnTo>
                    <a:pt x="5152796" y="1091679"/>
                  </a:lnTo>
                  <a:lnTo>
                    <a:pt x="5167630" y="1094676"/>
                  </a:lnTo>
                  <a:lnTo>
                    <a:pt x="5182451" y="1091679"/>
                  </a:lnTo>
                  <a:lnTo>
                    <a:pt x="5194566" y="1083513"/>
                  </a:lnTo>
                  <a:lnTo>
                    <a:pt x="5202733" y="1071397"/>
                  </a:lnTo>
                  <a:lnTo>
                    <a:pt x="5205730" y="1056576"/>
                  </a:lnTo>
                  <a:close/>
                </a:path>
                <a:path w="5205730" h="3140075">
                  <a:moveTo>
                    <a:pt x="5205730" y="38100"/>
                  </a:moveTo>
                  <a:lnTo>
                    <a:pt x="5203736" y="28270"/>
                  </a:lnTo>
                  <a:lnTo>
                    <a:pt x="5202733" y="23266"/>
                  </a:lnTo>
                  <a:lnTo>
                    <a:pt x="5194566" y="11163"/>
                  </a:lnTo>
                  <a:lnTo>
                    <a:pt x="5182451" y="2997"/>
                  </a:lnTo>
                  <a:lnTo>
                    <a:pt x="5167630" y="0"/>
                  </a:lnTo>
                  <a:lnTo>
                    <a:pt x="5159946" y="774"/>
                  </a:lnTo>
                  <a:lnTo>
                    <a:pt x="5152796" y="2997"/>
                  </a:lnTo>
                  <a:lnTo>
                    <a:pt x="5146319" y="6502"/>
                  </a:lnTo>
                  <a:lnTo>
                    <a:pt x="5140680" y="11163"/>
                  </a:lnTo>
                  <a:lnTo>
                    <a:pt x="5133594" y="28270"/>
                  </a:lnTo>
                  <a:lnTo>
                    <a:pt x="5126660" y="25400"/>
                  </a:lnTo>
                  <a:lnTo>
                    <a:pt x="5119636" y="25400"/>
                  </a:lnTo>
                  <a:lnTo>
                    <a:pt x="5113960" y="31089"/>
                  </a:lnTo>
                  <a:lnTo>
                    <a:pt x="5113960" y="45110"/>
                  </a:lnTo>
                  <a:lnTo>
                    <a:pt x="5119636" y="50800"/>
                  </a:lnTo>
                  <a:lnTo>
                    <a:pt x="5126685" y="50800"/>
                  </a:lnTo>
                  <a:lnTo>
                    <a:pt x="5133594" y="47929"/>
                  </a:lnTo>
                  <a:lnTo>
                    <a:pt x="5140680" y="65036"/>
                  </a:lnTo>
                  <a:lnTo>
                    <a:pt x="5146319" y="69697"/>
                  </a:lnTo>
                  <a:lnTo>
                    <a:pt x="5152796" y="73202"/>
                  </a:lnTo>
                  <a:lnTo>
                    <a:pt x="5159946" y="75425"/>
                  </a:lnTo>
                  <a:lnTo>
                    <a:pt x="5167630" y="76200"/>
                  </a:lnTo>
                  <a:lnTo>
                    <a:pt x="5182451" y="73202"/>
                  </a:lnTo>
                  <a:lnTo>
                    <a:pt x="5194566" y="65036"/>
                  </a:lnTo>
                  <a:lnTo>
                    <a:pt x="5202733" y="52933"/>
                  </a:lnTo>
                  <a:lnTo>
                    <a:pt x="5203736" y="47929"/>
                  </a:lnTo>
                  <a:lnTo>
                    <a:pt x="5205730" y="3810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0665" y="2344597"/>
              <a:ext cx="719999" cy="719999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0220665" y="234459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905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10510815" y="2542038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>
                <a:solidFill>
                  <a:srgbClr val="3EAD92"/>
                </a:solidFill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8317005" y="2335072"/>
            <a:ext cx="739140" cy="739140"/>
            <a:chOff x="8317005" y="2335072"/>
            <a:chExt cx="739140" cy="739140"/>
          </a:xfrm>
        </p:grpSpPr>
        <p:sp>
          <p:nvSpPr>
            <p:cNvPr id="38" name="object 38" descr=""/>
            <p:cNvSpPr/>
            <p:nvPr/>
          </p:nvSpPr>
          <p:spPr>
            <a:xfrm>
              <a:off x="8326530" y="234459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59999" y="0"/>
                  </a:moveTo>
                  <a:lnTo>
                    <a:pt x="311149" y="3286"/>
                  </a:lnTo>
                  <a:lnTo>
                    <a:pt x="264297" y="12859"/>
                  </a:lnTo>
                  <a:lnTo>
                    <a:pt x="219871" y="28290"/>
                  </a:lnTo>
                  <a:lnTo>
                    <a:pt x="178300" y="49150"/>
                  </a:lnTo>
                  <a:lnTo>
                    <a:pt x="140014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1"/>
                  </a:lnTo>
                  <a:lnTo>
                    <a:pt x="28290" y="219872"/>
                  </a:lnTo>
                  <a:lnTo>
                    <a:pt x="12859" y="264298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50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9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4" y="644989"/>
                  </a:lnTo>
                  <a:lnTo>
                    <a:pt x="178300" y="670849"/>
                  </a:lnTo>
                  <a:lnTo>
                    <a:pt x="219871" y="691709"/>
                  </a:lnTo>
                  <a:lnTo>
                    <a:pt x="264297" y="707140"/>
                  </a:lnTo>
                  <a:lnTo>
                    <a:pt x="311149" y="716713"/>
                  </a:lnTo>
                  <a:lnTo>
                    <a:pt x="359999" y="719999"/>
                  </a:lnTo>
                  <a:lnTo>
                    <a:pt x="408849" y="716713"/>
                  </a:lnTo>
                  <a:lnTo>
                    <a:pt x="455701" y="707140"/>
                  </a:lnTo>
                  <a:lnTo>
                    <a:pt x="500127" y="691709"/>
                  </a:lnTo>
                  <a:lnTo>
                    <a:pt x="541698" y="670849"/>
                  </a:lnTo>
                  <a:lnTo>
                    <a:pt x="579984" y="644989"/>
                  </a:lnTo>
                  <a:lnTo>
                    <a:pt x="614557" y="614558"/>
                  </a:lnTo>
                  <a:lnTo>
                    <a:pt x="644989" y="579985"/>
                  </a:lnTo>
                  <a:lnTo>
                    <a:pt x="670849" y="541699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50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8"/>
                  </a:lnTo>
                  <a:lnTo>
                    <a:pt x="691709" y="219872"/>
                  </a:lnTo>
                  <a:lnTo>
                    <a:pt x="670849" y="178301"/>
                  </a:lnTo>
                  <a:lnTo>
                    <a:pt x="644989" y="140015"/>
                  </a:lnTo>
                  <a:lnTo>
                    <a:pt x="614557" y="105441"/>
                  </a:lnTo>
                  <a:lnTo>
                    <a:pt x="579984" y="75010"/>
                  </a:lnTo>
                  <a:lnTo>
                    <a:pt x="541698" y="49150"/>
                  </a:lnTo>
                  <a:lnTo>
                    <a:pt x="500127" y="28290"/>
                  </a:lnTo>
                  <a:lnTo>
                    <a:pt x="455701" y="12859"/>
                  </a:lnTo>
                  <a:lnTo>
                    <a:pt x="408849" y="3286"/>
                  </a:lnTo>
                  <a:lnTo>
                    <a:pt x="359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326530" y="2344597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905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8461898" y="2542038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20%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0211140" y="3356296"/>
            <a:ext cx="739140" cy="739140"/>
            <a:chOff x="10211140" y="3356296"/>
            <a:chExt cx="739140" cy="739140"/>
          </a:xfrm>
        </p:grpSpPr>
        <p:pic>
          <p:nvPicPr>
            <p:cNvPr id="42" name="object 4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0665" y="3365821"/>
              <a:ext cx="719999" cy="719999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0220665" y="3365821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905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10453665" y="3563260"/>
            <a:ext cx="260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 b="1">
                <a:solidFill>
                  <a:srgbClr val="3EAD92"/>
                </a:solidFill>
                <a:latin typeface="Trebuchet MS"/>
                <a:cs typeface="Trebuchet MS"/>
              </a:rPr>
              <a:t>11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8317005" y="3356296"/>
            <a:ext cx="739140" cy="739140"/>
            <a:chOff x="8317005" y="3356296"/>
            <a:chExt cx="739140" cy="739140"/>
          </a:xfrm>
        </p:grpSpPr>
        <p:sp>
          <p:nvSpPr>
            <p:cNvPr id="46" name="object 46" descr=""/>
            <p:cNvSpPr/>
            <p:nvPr/>
          </p:nvSpPr>
          <p:spPr>
            <a:xfrm>
              <a:off x="8326530" y="3365821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59999" y="0"/>
                  </a:moveTo>
                  <a:lnTo>
                    <a:pt x="311149" y="3286"/>
                  </a:lnTo>
                  <a:lnTo>
                    <a:pt x="264297" y="12859"/>
                  </a:lnTo>
                  <a:lnTo>
                    <a:pt x="219871" y="28290"/>
                  </a:lnTo>
                  <a:lnTo>
                    <a:pt x="178300" y="49150"/>
                  </a:lnTo>
                  <a:lnTo>
                    <a:pt x="140014" y="75010"/>
                  </a:lnTo>
                  <a:lnTo>
                    <a:pt x="105441" y="105441"/>
                  </a:lnTo>
                  <a:lnTo>
                    <a:pt x="75010" y="140014"/>
                  </a:lnTo>
                  <a:lnTo>
                    <a:pt x="49150" y="178300"/>
                  </a:lnTo>
                  <a:lnTo>
                    <a:pt x="28290" y="219871"/>
                  </a:lnTo>
                  <a:lnTo>
                    <a:pt x="12859" y="264297"/>
                  </a:lnTo>
                  <a:lnTo>
                    <a:pt x="3286" y="311149"/>
                  </a:lnTo>
                  <a:lnTo>
                    <a:pt x="0" y="359999"/>
                  </a:lnTo>
                  <a:lnTo>
                    <a:pt x="3286" y="408849"/>
                  </a:lnTo>
                  <a:lnTo>
                    <a:pt x="12859" y="455701"/>
                  </a:lnTo>
                  <a:lnTo>
                    <a:pt x="28290" y="500127"/>
                  </a:lnTo>
                  <a:lnTo>
                    <a:pt x="49150" y="541698"/>
                  </a:lnTo>
                  <a:lnTo>
                    <a:pt x="75010" y="579984"/>
                  </a:lnTo>
                  <a:lnTo>
                    <a:pt x="105441" y="614557"/>
                  </a:lnTo>
                  <a:lnTo>
                    <a:pt x="140014" y="644989"/>
                  </a:lnTo>
                  <a:lnTo>
                    <a:pt x="178300" y="670849"/>
                  </a:lnTo>
                  <a:lnTo>
                    <a:pt x="219871" y="691709"/>
                  </a:lnTo>
                  <a:lnTo>
                    <a:pt x="264297" y="707140"/>
                  </a:lnTo>
                  <a:lnTo>
                    <a:pt x="311149" y="716713"/>
                  </a:lnTo>
                  <a:lnTo>
                    <a:pt x="359999" y="719999"/>
                  </a:lnTo>
                  <a:lnTo>
                    <a:pt x="408849" y="716713"/>
                  </a:lnTo>
                  <a:lnTo>
                    <a:pt x="455701" y="707140"/>
                  </a:lnTo>
                  <a:lnTo>
                    <a:pt x="500127" y="691709"/>
                  </a:lnTo>
                  <a:lnTo>
                    <a:pt x="541698" y="670849"/>
                  </a:lnTo>
                  <a:lnTo>
                    <a:pt x="579984" y="644989"/>
                  </a:lnTo>
                  <a:lnTo>
                    <a:pt x="614557" y="614557"/>
                  </a:lnTo>
                  <a:lnTo>
                    <a:pt x="644989" y="579984"/>
                  </a:lnTo>
                  <a:lnTo>
                    <a:pt x="670849" y="541698"/>
                  </a:lnTo>
                  <a:lnTo>
                    <a:pt x="691709" y="500127"/>
                  </a:lnTo>
                  <a:lnTo>
                    <a:pt x="707140" y="455701"/>
                  </a:lnTo>
                  <a:lnTo>
                    <a:pt x="716713" y="408849"/>
                  </a:lnTo>
                  <a:lnTo>
                    <a:pt x="719999" y="359999"/>
                  </a:lnTo>
                  <a:lnTo>
                    <a:pt x="716713" y="311149"/>
                  </a:lnTo>
                  <a:lnTo>
                    <a:pt x="707140" y="264297"/>
                  </a:lnTo>
                  <a:lnTo>
                    <a:pt x="691709" y="219871"/>
                  </a:lnTo>
                  <a:lnTo>
                    <a:pt x="670849" y="178300"/>
                  </a:lnTo>
                  <a:lnTo>
                    <a:pt x="644989" y="140014"/>
                  </a:lnTo>
                  <a:lnTo>
                    <a:pt x="614557" y="105441"/>
                  </a:lnTo>
                  <a:lnTo>
                    <a:pt x="579984" y="75010"/>
                  </a:lnTo>
                  <a:lnTo>
                    <a:pt x="541698" y="49150"/>
                  </a:lnTo>
                  <a:lnTo>
                    <a:pt x="500127" y="28290"/>
                  </a:lnTo>
                  <a:lnTo>
                    <a:pt x="455701" y="12859"/>
                  </a:lnTo>
                  <a:lnTo>
                    <a:pt x="408849" y="3286"/>
                  </a:lnTo>
                  <a:lnTo>
                    <a:pt x="359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326530" y="3365821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905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8461898" y="3563260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22%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10211140" y="4377518"/>
            <a:ext cx="739140" cy="739140"/>
            <a:chOff x="10211140" y="4377518"/>
            <a:chExt cx="739140" cy="739140"/>
          </a:xfrm>
        </p:grpSpPr>
        <p:pic>
          <p:nvPicPr>
            <p:cNvPr id="50" name="object 5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0665" y="4387043"/>
              <a:ext cx="719999" cy="719999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0220665" y="4387043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905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10453665" y="4584484"/>
            <a:ext cx="260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 b="1">
                <a:solidFill>
                  <a:srgbClr val="3EAD92"/>
                </a:solidFill>
                <a:latin typeface="Trebuchet MS"/>
                <a:cs typeface="Trebuchet MS"/>
              </a:rPr>
              <a:t>32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8317005" y="4377518"/>
            <a:ext cx="739140" cy="739140"/>
            <a:chOff x="8317005" y="4377518"/>
            <a:chExt cx="739140" cy="739140"/>
          </a:xfrm>
        </p:grpSpPr>
        <p:sp>
          <p:nvSpPr>
            <p:cNvPr id="54" name="object 54" descr=""/>
            <p:cNvSpPr/>
            <p:nvPr/>
          </p:nvSpPr>
          <p:spPr>
            <a:xfrm>
              <a:off x="8326530" y="4387043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59999" y="0"/>
                  </a:moveTo>
                  <a:lnTo>
                    <a:pt x="311149" y="3286"/>
                  </a:lnTo>
                  <a:lnTo>
                    <a:pt x="264297" y="12859"/>
                  </a:lnTo>
                  <a:lnTo>
                    <a:pt x="219871" y="28290"/>
                  </a:lnTo>
                  <a:lnTo>
                    <a:pt x="178300" y="49150"/>
                  </a:lnTo>
                  <a:lnTo>
                    <a:pt x="140014" y="75010"/>
                  </a:lnTo>
                  <a:lnTo>
                    <a:pt x="105441" y="105441"/>
                  </a:lnTo>
                  <a:lnTo>
                    <a:pt x="75010" y="140015"/>
                  </a:lnTo>
                  <a:lnTo>
                    <a:pt x="49150" y="178301"/>
                  </a:lnTo>
                  <a:lnTo>
                    <a:pt x="28290" y="219872"/>
                  </a:lnTo>
                  <a:lnTo>
                    <a:pt x="12859" y="264298"/>
                  </a:lnTo>
                  <a:lnTo>
                    <a:pt x="3286" y="311150"/>
                  </a:lnTo>
                  <a:lnTo>
                    <a:pt x="0" y="360000"/>
                  </a:lnTo>
                  <a:lnTo>
                    <a:pt x="3286" y="408850"/>
                  </a:lnTo>
                  <a:lnTo>
                    <a:pt x="12859" y="455702"/>
                  </a:lnTo>
                  <a:lnTo>
                    <a:pt x="28290" y="500128"/>
                  </a:lnTo>
                  <a:lnTo>
                    <a:pt x="49150" y="541699"/>
                  </a:lnTo>
                  <a:lnTo>
                    <a:pt x="75010" y="579985"/>
                  </a:lnTo>
                  <a:lnTo>
                    <a:pt x="105441" y="614558"/>
                  </a:lnTo>
                  <a:lnTo>
                    <a:pt x="140014" y="644989"/>
                  </a:lnTo>
                  <a:lnTo>
                    <a:pt x="178300" y="670849"/>
                  </a:lnTo>
                  <a:lnTo>
                    <a:pt x="219871" y="691709"/>
                  </a:lnTo>
                  <a:lnTo>
                    <a:pt x="264297" y="707140"/>
                  </a:lnTo>
                  <a:lnTo>
                    <a:pt x="311149" y="716713"/>
                  </a:lnTo>
                  <a:lnTo>
                    <a:pt x="359999" y="719999"/>
                  </a:lnTo>
                  <a:lnTo>
                    <a:pt x="408849" y="716713"/>
                  </a:lnTo>
                  <a:lnTo>
                    <a:pt x="455701" y="707140"/>
                  </a:lnTo>
                  <a:lnTo>
                    <a:pt x="500127" y="691709"/>
                  </a:lnTo>
                  <a:lnTo>
                    <a:pt x="541698" y="670849"/>
                  </a:lnTo>
                  <a:lnTo>
                    <a:pt x="579984" y="644989"/>
                  </a:lnTo>
                  <a:lnTo>
                    <a:pt x="614557" y="614558"/>
                  </a:lnTo>
                  <a:lnTo>
                    <a:pt x="644989" y="579985"/>
                  </a:lnTo>
                  <a:lnTo>
                    <a:pt x="670849" y="541699"/>
                  </a:lnTo>
                  <a:lnTo>
                    <a:pt x="691709" y="500128"/>
                  </a:lnTo>
                  <a:lnTo>
                    <a:pt x="707140" y="455702"/>
                  </a:lnTo>
                  <a:lnTo>
                    <a:pt x="716713" y="408850"/>
                  </a:lnTo>
                  <a:lnTo>
                    <a:pt x="719999" y="360000"/>
                  </a:lnTo>
                  <a:lnTo>
                    <a:pt x="716713" y="311150"/>
                  </a:lnTo>
                  <a:lnTo>
                    <a:pt x="707140" y="264298"/>
                  </a:lnTo>
                  <a:lnTo>
                    <a:pt x="691709" y="219872"/>
                  </a:lnTo>
                  <a:lnTo>
                    <a:pt x="670849" y="178301"/>
                  </a:lnTo>
                  <a:lnTo>
                    <a:pt x="644989" y="140015"/>
                  </a:lnTo>
                  <a:lnTo>
                    <a:pt x="614557" y="105441"/>
                  </a:lnTo>
                  <a:lnTo>
                    <a:pt x="579984" y="75010"/>
                  </a:lnTo>
                  <a:lnTo>
                    <a:pt x="541698" y="49150"/>
                  </a:lnTo>
                  <a:lnTo>
                    <a:pt x="500127" y="28290"/>
                  </a:lnTo>
                  <a:lnTo>
                    <a:pt x="455701" y="12859"/>
                  </a:lnTo>
                  <a:lnTo>
                    <a:pt x="408849" y="3286"/>
                  </a:lnTo>
                  <a:lnTo>
                    <a:pt x="359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326530" y="4387043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905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8461898" y="4584484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22%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10211140" y="5398743"/>
            <a:ext cx="739140" cy="739140"/>
            <a:chOff x="10211140" y="5398743"/>
            <a:chExt cx="739140" cy="739140"/>
          </a:xfrm>
        </p:grpSpPr>
        <p:pic>
          <p:nvPicPr>
            <p:cNvPr id="58" name="object 5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0665" y="5408268"/>
              <a:ext cx="719999" cy="719999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10220665" y="5408268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905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10306821" y="5605707"/>
            <a:ext cx="554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35" b="1">
                <a:solidFill>
                  <a:srgbClr val="3EAD92"/>
                </a:solidFill>
                <a:latin typeface="Trebuchet MS"/>
                <a:cs typeface="Trebuchet MS"/>
              </a:rPr>
              <a:t>2,158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8317005" y="5398743"/>
            <a:ext cx="739140" cy="739140"/>
            <a:chOff x="8317005" y="5398743"/>
            <a:chExt cx="739140" cy="739140"/>
          </a:xfrm>
        </p:grpSpPr>
        <p:sp>
          <p:nvSpPr>
            <p:cNvPr id="62" name="object 62" descr=""/>
            <p:cNvSpPr/>
            <p:nvPr/>
          </p:nvSpPr>
          <p:spPr>
            <a:xfrm>
              <a:off x="8326530" y="5408268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359999" y="0"/>
                  </a:moveTo>
                  <a:lnTo>
                    <a:pt x="311149" y="3286"/>
                  </a:lnTo>
                  <a:lnTo>
                    <a:pt x="264297" y="12859"/>
                  </a:lnTo>
                  <a:lnTo>
                    <a:pt x="219871" y="28290"/>
                  </a:lnTo>
                  <a:lnTo>
                    <a:pt x="178300" y="49150"/>
                  </a:lnTo>
                  <a:lnTo>
                    <a:pt x="140014" y="75010"/>
                  </a:lnTo>
                  <a:lnTo>
                    <a:pt x="105441" y="105441"/>
                  </a:lnTo>
                  <a:lnTo>
                    <a:pt x="75010" y="140014"/>
                  </a:lnTo>
                  <a:lnTo>
                    <a:pt x="49150" y="178300"/>
                  </a:lnTo>
                  <a:lnTo>
                    <a:pt x="28290" y="219871"/>
                  </a:lnTo>
                  <a:lnTo>
                    <a:pt x="12859" y="264297"/>
                  </a:lnTo>
                  <a:lnTo>
                    <a:pt x="3286" y="311149"/>
                  </a:lnTo>
                  <a:lnTo>
                    <a:pt x="0" y="359999"/>
                  </a:lnTo>
                  <a:lnTo>
                    <a:pt x="3286" y="408849"/>
                  </a:lnTo>
                  <a:lnTo>
                    <a:pt x="12859" y="455701"/>
                  </a:lnTo>
                  <a:lnTo>
                    <a:pt x="28290" y="500127"/>
                  </a:lnTo>
                  <a:lnTo>
                    <a:pt x="49150" y="541698"/>
                  </a:lnTo>
                  <a:lnTo>
                    <a:pt x="75010" y="579984"/>
                  </a:lnTo>
                  <a:lnTo>
                    <a:pt x="105441" y="614558"/>
                  </a:lnTo>
                  <a:lnTo>
                    <a:pt x="140014" y="644989"/>
                  </a:lnTo>
                  <a:lnTo>
                    <a:pt x="178300" y="670849"/>
                  </a:lnTo>
                  <a:lnTo>
                    <a:pt x="219871" y="691708"/>
                  </a:lnTo>
                  <a:lnTo>
                    <a:pt x="264297" y="707140"/>
                  </a:lnTo>
                  <a:lnTo>
                    <a:pt x="311149" y="716713"/>
                  </a:lnTo>
                  <a:lnTo>
                    <a:pt x="359999" y="719999"/>
                  </a:lnTo>
                  <a:lnTo>
                    <a:pt x="408849" y="716713"/>
                  </a:lnTo>
                  <a:lnTo>
                    <a:pt x="455701" y="707140"/>
                  </a:lnTo>
                  <a:lnTo>
                    <a:pt x="500127" y="691708"/>
                  </a:lnTo>
                  <a:lnTo>
                    <a:pt x="541698" y="670849"/>
                  </a:lnTo>
                  <a:lnTo>
                    <a:pt x="579984" y="644989"/>
                  </a:lnTo>
                  <a:lnTo>
                    <a:pt x="614557" y="614558"/>
                  </a:lnTo>
                  <a:lnTo>
                    <a:pt x="644989" y="579984"/>
                  </a:lnTo>
                  <a:lnTo>
                    <a:pt x="670849" y="541698"/>
                  </a:lnTo>
                  <a:lnTo>
                    <a:pt x="691709" y="500127"/>
                  </a:lnTo>
                  <a:lnTo>
                    <a:pt x="707140" y="455701"/>
                  </a:lnTo>
                  <a:lnTo>
                    <a:pt x="716713" y="408849"/>
                  </a:lnTo>
                  <a:lnTo>
                    <a:pt x="719999" y="359999"/>
                  </a:lnTo>
                  <a:lnTo>
                    <a:pt x="716713" y="311149"/>
                  </a:lnTo>
                  <a:lnTo>
                    <a:pt x="707140" y="264297"/>
                  </a:lnTo>
                  <a:lnTo>
                    <a:pt x="691709" y="219871"/>
                  </a:lnTo>
                  <a:lnTo>
                    <a:pt x="670849" y="178300"/>
                  </a:lnTo>
                  <a:lnTo>
                    <a:pt x="644989" y="140014"/>
                  </a:lnTo>
                  <a:lnTo>
                    <a:pt x="614557" y="105441"/>
                  </a:lnTo>
                  <a:lnTo>
                    <a:pt x="579984" y="75010"/>
                  </a:lnTo>
                  <a:lnTo>
                    <a:pt x="541698" y="49150"/>
                  </a:lnTo>
                  <a:lnTo>
                    <a:pt x="500127" y="28290"/>
                  </a:lnTo>
                  <a:lnTo>
                    <a:pt x="455701" y="12859"/>
                  </a:lnTo>
                  <a:lnTo>
                    <a:pt x="408849" y="3286"/>
                  </a:lnTo>
                  <a:lnTo>
                    <a:pt x="359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326530" y="5408268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>
                  <a:moveTo>
                    <a:pt x="0" y="360000"/>
                  </a:moveTo>
                  <a:lnTo>
                    <a:pt x="3286" y="311150"/>
                  </a:lnTo>
                  <a:lnTo>
                    <a:pt x="12859" y="264297"/>
                  </a:lnTo>
                  <a:lnTo>
                    <a:pt x="28290" y="219871"/>
                  </a:lnTo>
                  <a:lnTo>
                    <a:pt x="49150" y="178301"/>
                  </a:lnTo>
                  <a:lnTo>
                    <a:pt x="75010" y="140014"/>
                  </a:lnTo>
                  <a:lnTo>
                    <a:pt x="105441" y="105441"/>
                  </a:lnTo>
                  <a:lnTo>
                    <a:pt x="140014" y="75010"/>
                  </a:lnTo>
                  <a:lnTo>
                    <a:pt x="178301" y="49150"/>
                  </a:lnTo>
                  <a:lnTo>
                    <a:pt x="219871" y="28290"/>
                  </a:lnTo>
                  <a:lnTo>
                    <a:pt x="264297" y="12859"/>
                  </a:lnTo>
                  <a:lnTo>
                    <a:pt x="311150" y="3286"/>
                  </a:lnTo>
                  <a:lnTo>
                    <a:pt x="360000" y="0"/>
                  </a:lnTo>
                  <a:lnTo>
                    <a:pt x="408849" y="3286"/>
                  </a:lnTo>
                  <a:lnTo>
                    <a:pt x="455702" y="12859"/>
                  </a:lnTo>
                  <a:lnTo>
                    <a:pt x="500128" y="28290"/>
                  </a:lnTo>
                  <a:lnTo>
                    <a:pt x="541698" y="49150"/>
                  </a:lnTo>
                  <a:lnTo>
                    <a:pt x="579985" y="75010"/>
                  </a:lnTo>
                  <a:lnTo>
                    <a:pt x="614558" y="105441"/>
                  </a:lnTo>
                  <a:lnTo>
                    <a:pt x="644989" y="140014"/>
                  </a:lnTo>
                  <a:lnTo>
                    <a:pt x="670849" y="178301"/>
                  </a:lnTo>
                  <a:lnTo>
                    <a:pt x="691709" y="219871"/>
                  </a:lnTo>
                  <a:lnTo>
                    <a:pt x="707140" y="264297"/>
                  </a:lnTo>
                  <a:lnTo>
                    <a:pt x="716713" y="311150"/>
                  </a:lnTo>
                  <a:lnTo>
                    <a:pt x="720000" y="360000"/>
                  </a:lnTo>
                  <a:lnTo>
                    <a:pt x="716713" y="408849"/>
                  </a:lnTo>
                  <a:lnTo>
                    <a:pt x="707140" y="455702"/>
                  </a:lnTo>
                  <a:lnTo>
                    <a:pt x="691709" y="500128"/>
                  </a:lnTo>
                  <a:lnTo>
                    <a:pt x="670849" y="541698"/>
                  </a:lnTo>
                  <a:lnTo>
                    <a:pt x="644989" y="579985"/>
                  </a:lnTo>
                  <a:lnTo>
                    <a:pt x="614558" y="614558"/>
                  </a:lnTo>
                  <a:lnTo>
                    <a:pt x="579985" y="644989"/>
                  </a:lnTo>
                  <a:lnTo>
                    <a:pt x="541698" y="670849"/>
                  </a:lnTo>
                  <a:lnTo>
                    <a:pt x="500128" y="691709"/>
                  </a:lnTo>
                  <a:lnTo>
                    <a:pt x="455702" y="707140"/>
                  </a:lnTo>
                  <a:lnTo>
                    <a:pt x="408849" y="716713"/>
                  </a:lnTo>
                  <a:lnTo>
                    <a:pt x="360000" y="720000"/>
                  </a:lnTo>
                  <a:lnTo>
                    <a:pt x="311150" y="716713"/>
                  </a:lnTo>
                  <a:lnTo>
                    <a:pt x="264297" y="707140"/>
                  </a:lnTo>
                  <a:lnTo>
                    <a:pt x="219871" y="691709"/>
                  </a:lnTo>
                  <a:lnTo>
                    <a:pt x="178301" y="670849"/>
                  </a:lnTo>
                  <a:lnTo>
                    <a:pt x="140014" y="644989"/>
                  </a:lnTo>
                  <a:lnTo>
                    <a:pt x="105441" y="614558"/>
                  </a:lnTo>
                  <a:lnTo>
                    <a:pt x="75010" y="579985"/>
                  </a:lnTo>
                  <a:lnTo>
                    <a:pt x="49150" y="541698"/>
                  </a:lnTo>
                  <a:lnTo>
                    <a:pt x="28290" y="500128"/>
                  </a:lnTo>
                  <a:lnTo>
                    <a:pt x="12859" y="455702"/>
                  </a:lnTo>
                  <a:lnTo>
                    <a:pt x="3286" y="408849"/>
                  </a:lnTo>
                  <a:lnTo>
                    <a:pt x="0" y="360000"/>
                  </a:lnTo>
                  <a:close/>
                </a:path>
              </a:pathLst>
            </a:custGeom>
            <a:ln w="1905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8461898" y="5605707"/>
            <a:ext cx="4483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29BA74"/>
                </a:solidFill>
                <a:latin typeface="Trebuchet MS"/>
                <a:cs typeface="Trebuchet MS"/>
              </a:rPr>
              <a:t>36%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5501148" y="2306497"/>
            <a:ext cx="3583940" cy="3860165"/>
            <a:chOff x="5501148" y="2306497"/>
            <a:chExt cx="3583940" cy="3860165"/>
          </a:xfrm>
        </p:grpSpPr>
        <p:sp>
          <p:nvSpPr>
            <p:cNvPr id="66" name="object 66" descr=""/>
            <p:cNvSpPr/>
            <p:nvPr/>
          </p:nvSpPr>
          <p:spPr>
            <a:xfrm>
              <a:off x="8686530" y="2344597"/>
              <a:ext cx="360045" cy="490220"/>
            </a:xfrm>
            <a:custGeom>
              <a:avLst/>
              <a:gdLst/>
              <a:ahLst/>
              <a:cxnLst/>
              <a:rect l="l" t="t" r="r" b="b"/>
              <a:pathLst>
                <a:path w="360045" h="490219">
                  <a:moveTo>
                    <a:pt x="0" y="0"/>
                  </a:moveTo>
                  <a:lnTo>
                    <a:pt x="48849" y="3286"/>
                  </a:lnTo>
                  <a:lnTo>
                    <a:pt x="95702" y="12859"/>
                  </a:lnTo>
                  <a:lnTo>
                    <a:pt x="140128" y="28290"/>
                  </a:lnTo>
                  <a:lnTo>
                    <a:pt x="181698" y="49150"/>
                  </a:lnTo>
                  <a:lnTo>
                    <a:pt x="219985" y="75010"/>
                  </a:lnTo>
                  <a:lnTo>
                    <a:pt x="254558" y="105441"/>
                  </a:lnTo>
                  <a:lnTo>
                    <a:pt x="284989" y="140014"/>
                  </a:lnTo>
                  <a:lnTo>
                    <a:pt x="310849" y="178301"/>
                  </a:lnTo>
                  <a:lnTo>
                    <a:pt x="331709" y="219871"/>
                  </a:lnTo>
                  <a:lnTo>
                    <a:pt x="347140" y="264297"/>
                  </a:lnTo>
                  <a:lnTo>
                    <a:pt x="356713" y="311150"/>
                  </a:lnTo>
                  <a:lnTo>
                    <a:pt x="360000" y="360000"/>
                  </a:lnTo>
                  <a:lnTo>
                    <a:pt x="358466" y="393193"/>
                  </a:lnTo>
                  <a:lnTo>
                    <a:pt x="353891" y="426034"/>
                  </a:lnTo>
                  <a:lnTo>
                    <a:pt x="346314" y="458315"/>
                  </a:lnTo>
                  <a:lnTo>
                    <a:pt x="335774" y="489828"/>
                  </a:lnTo>
                </a:path>
              </a:pathLst>
            </a:custGeom>
            <a:ln w="762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8686530" y="3365821"/>
              <a:ext cx="360045" cy="561975"/>
            </a:xfrm>
            <a:custGeom>
              <a:avLst/>
              <a:gdLst/>
              <a:ahLst/>
              <a:cxnLst/>
              <a:rect l="l" t="t" r="r" b="b"/>
              <a:pathLst>
                <a:path w="360045" h="561975">
                  <a:moveTo>
                    <a:pt x="0" y="0"/>
                  </a:moveTo>
                  <a:lnTo>
                    <a:pt x="48849" y="3286"/>
                  </a:lnTo>
                  <a:lnTo>
                    <a:pt x="95702" y="12859"/>
                  </a:lnTo>
                  <a:lnTo>
                    <a:pt x="140128" y="28290"/>
                  </a:lnTo>
                  <a:lnTo>
                    <a:pt x="181698" y="49150"/>
                  </a:lnTo>
                  <a:lnTo>
                    <a:pt x="219985" y="75010"/>
                  </a:lnTo>
                  <a:lnTo>
                    <a:pt x="254558" y="105441"/>
                  </a:lnTo>
                  <a:lnTo>
                    <a:pt x="284989" y="140014"/>
                  </a:lnTo>
                  <a:lnTo>
                    <a:pt x="310849" y="178301"/>
                  </a:lnTo>
                  <a:lnTo>
                    <a:pt x="331709" y="219871"/>
                  </a:lnTo>
                  <a:lnTo>
                    <a:pt x="347140" y="264297"/>
                  </a:lnTo>
                  <a:lnTo>
                    <a:pt x="356713" y="311150"/>
                  </a:lnTo>
                  <a:lnTo>
                    <a:pt x="360000" y="360000"/>
                  </a:lnTo>
                  <a:lnTo>
                    <a:pt x="355995" y="413550"/>
                  </a:lnTo>
                  <a:lnTo>
                    <a:pt x="344154" y="465628"/>
                  </a:lnTo>
                  <a:lnTo>
                    <a:pt x="324740" y="515382"/>
                  </a:lnTo>
                  <a:lnTo>
                    <a:pt x="298014" y="561958"/>
                  </a:lnTo>
                </a:path>
              </a:pathLst>
            </a:custGeom>
            <a:ln w="762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8686530" y="4387043"/>
              <a:ext cx="360045" cy="561975"/>
            </a:xfrm>
            <a:custGeom>
              <a:avLst/>
              <a:gdLst/>
              <a:ahLst/>
              <a:cxnLst/>
              <a:rect l="l" t="t" r="r" b="b"/>
              <a:pathLst>
                <a:path w="360045" h="561975">
                  <a:moveTo>
                    <a:pt x="0" y="0"/>
                  </a:moveTo>
                  <a:lnTo>
                    <a:pt x="48849" y="3286"/>
                  </a:lnTo>
                  <a:lnTo>
                    <a:pt x="95702" y="12859"/>
                  </a:lnTo>
                  <a:lnTo>
                    <a:pt x="140128" y="28290"/>
                  </a:lnTo>
                  <a:lnTo>
                    <a:pt x="181698" y="49150"/>
                  </a:lnTo>
                  <a:lnTo>
                    <a:pt x="219985" y="75010"/>
                  </a:lnTo>
                  <a:lnTo>
                    <a:pt x="254558" y="105441"/>
                  </a:lnTo>
                  <a:lnTo>
                    <a:pt x="284989" y="140014"/>
                  </a:lnTo>
                  <a:lnTo>
                    <a:pt x="310849" y="178301"/>
                  </a:lnTo>
                  <a:lnTo>
                    <a:pt x="331709" y="219871"/>
                  </a:lnTo>
                  <a:lnTo>
                    <a:pt x="347140" y="264297"/>
                  </a:lnTo>
                  <a:lnTo>
                    <a:pt x="356713" y="311150"/>
                  </a:lnTo>
                  <a:lnTo>
                    <a:pt x="360000" y="360000"/>
                  </a:lnTo>
                  <a:lnTo>
                    <a:pt x="355995" y="413550"/>
                  </a:lnTo>
                  <a:lnTo>
                    <a:pt x="344154" y="465628"/>
                  </a:lnTo>
                  <a:lnTo>
                    <a:pt x="324740" y="515382"/>
                  </a:lnTo>
                  <a:lnTo>
                    <a:pt x="298014" y="561958"/>
                  </a:lnTo>
                </a:path>
              </a:pathLst>
            </a:custGeom>
            <a:ln w="762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8588909" y="5408268"/>
              <a:ext cx="457834" cy="720090"/>
            </a:xfrm>
            <a:custGeom>
              <a:avLst/>
              <a:gdLst/>
              <a:ahLst/>
              <a:cxnLst/>
              <a:rect l="l" t="t" r="r" b="b"/>
              <a:pathLst>
                <a:path w="457834" h="720089">
                  <a:moveTo>
                    <a:pt x="97620" y="0"/>
                  </a:moveTo>
                  <a:lnTo>
                    <a:pt x="146470" y="3286"/>
                  </a:lnTo>
                  <a:lnTo>
                    <a:pt x="193322" y="12859"/>
                  </a:lnTo>
                  <a:lnTo>
                    <a:pt x="237748" y="28290"/>
                  </a:lnTo>
                  <a:lnTo>
                    <a:pt x="279319" y="49150"/>
                  </a:lnTo>
                  <a:lnTo>
                    <a:pt x="317605" y="75010"/>
                  </a:lnTo>
                  <a:lnTo>
                    <a:pt x="352179" y="105441"/>
                  </a:lnTo>
                  <a:lnTo>
                    <a:pt x="382610" y="140014"/>
                  </a:lnTo>
                  <a:lnTo>
                    <a:pt x="408470" y="178301"/>
                  </a:lnTo>
                  <a:lnTo>
                    <a:pt x="429330" y="219871"/>
                  </a:lnTo>
                  <a:lnTo>
                    <a:pt x="444761" y="264297"/>
                  </a:lnTo>
                  <a:lnTo>
                    <a:pt x="454334" y="311150"/>
                  </a:lnTo>
                  <a:lnTo>
                    <a:pt x="457620" y="360000"/>
                  </a:lnTo>
                  <a:lnTo>
                    <a:pt x="454334" y="408849"/>
                  </a:lnTo>
                  <a:lnTo>
                    <a:pt x="444761" y="455702"/>
                  </a:lnTo>
                  <a:lnTo>
                    <a:pt x="429330" y="500128"/>
                  </a:lnTo>
                  <a:lnTo>
                    <a:pt x="408470" y="541698"/>
                  </a:lnTo>
                  <a:lnTo>
                    <a:pt x="382610" y="579985"/>
                  </a:lnTo>
                  <a:lnTo>
                    <a:pt x="352179" y="614558"/>
                  </a:lnTo>
                  <a:lnTo>
                    <a:pt x="317605" y="644989"/>
                  </a:lnTo>
                  <a:lnTo>
                    <a:pt x="279319" y="670849"/>
                  </a:lnTo>
                  <a:lnTo>
                    <a:pt x="237748" y="691709"/>
                  </a:lnTo>
                  <a:lnTo>
                    <a:pt x="193322" y="707140"/>
                  </a:lnTo>
                  <a:lnTo>
                    <a:pt x="146470" y="716713"/>
                  </a:lnTo>
                  <a:lnTo>
                    <a:pt x="97620" y="720000"/>
                  </a:lnTo>
                  <a:lnTo>
                    <a:pt x="72910" y="719150"/>
                  </a:lnTo>
                  <a:lnTo>
                    <a:pt x="48346" y="716611"/>
                  </a:lnTo>
                  <a:lnTo>
                    <a:pt x="24014" y="712394"/>
                  </a:lnTo>
                  <a:lnTo>
                    <a:pt x="0" y="706511"/>
                  </a:lnTo>
                </a:path>
              </a:pathLst>
            </a:custGeom>
            <a:ln w="762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2455" y="3608962"/>
              <a:ext cx="244725" cy="244725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6801" y="4627435"/>
              <a:ext cx="244725" cy="24472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1148" y="5645905"/>
              <a:ext cx="244725" cy="244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69496" y="6393823"/>
            <a:ext cx="920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7F7F7F"/>
                </a:solidFill>
                <a:latin typeface="Trebuchet MS"/>
                <a:cs typeface="Trebuchet MS"/>
              </a:rPr>
              <a:t>5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9500717" y="4271732"/>
            <a:ext cx="1957070" cy="323215"/>
          </a:xfrm>
          <a:custGeom>
            <a:avLst/>
            <a:gdLst/>
            <a:ahLst/>
            <a:cxnLst/>
            <a:rect l="l" t="t" r="r" b="b"/>
            <a:pathLst>
              <a:path w="1957070" h="323214">
                <a:moveTo>
                  <a:pt x="1863840" y="0"/>
                </a:moveTo>
                <a:lnTo>
                  <a:pt x="0" y="0"/>
                </a:lnTo>
                <a:lnTo>
                  <a:pt x="0" y="322677"/>
                </a:lnTo>
                <a:lnTo>
                  <a:pt x="1863840" y="322677"/>
                </a:lnTo>
                <a:lnTo>
                  <a:pt x="1956989" y="161339"/>
                </a:lnTo>
                <a:lnTo>
                  <a:pt x="1863840" y="0"/>
                </a:lnTo>
                <a:close/>
              </a:path>
            </a:pathLst>
          </a:custGeom>
          <a:solidFill>
            <a:srgbClr val="29BA7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9212074" y="2627656"/>
            <a:ext cx="2351405" cy="577850"/>
            <a:chOff x="9212074" y="2627656"/>
            <a:chExt cx="2351405" cy="577850"/>
          </a:xfrm>
        </p:grpSpPr>
        <p:sp>
          <p:nvSpPr>
            <p:cNvPr id="6" name="object 6" descr=""/>
            <p:cNvSpPr/>
            <p:nvPr/>
          </p:nvSpPr>
          <p:spPr>
            <a:xfrm>
              <a:off x="9500717" y="2754961"/>
              <a:ext cx="2063114" cy="323215"/>
            </a:xfrm>
            <a:custGeom>
              <a:avLst/>
              <a:gdLst/>
              <a:ahLst/>
              <a:cxnLst/>
              <a:rect l="l" t="t" r="r" b="b"/>
              <a:pathLst>
                <a:path w="2063115" h="323214">
                  <a:moveTo>
                    <a:pt x="1969481" y="0"/>
                  </a:moveTo>
                  <a:lnTo>
                    <a:pt x="0" y="0"/>
                  </a:lnTo>
                  <a:lnTo>
                    <a:pt x="0" y="322676"/>
                  </a:lnTo>
                  <a:lnTo>
                    <a:pt x="1969481" y="322676"/>
                  </a:lnTo>
                  <a:lnTo>
                    <a:pt x="2062632" y="161339"/>
                  </a:lnTo>
                  <a:lnTo>
                    <a:pt x="1969481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2074" y="2627656"/>
              <a:ext cx="577287" cy="577287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9212074" y="3386042"/>
            <a:ext cx="1544955" cy="577850"/>
            <a:chOff x="9212074" y="3386042"/>
            <a:chExt cx="1544955" cy="577850"/>
          </a:xfrm>
        </p:grpSpPr>
        <p:sp>
          <p:nvSpPr>
            <p:cNvPr id="9" name="object 9" descr=""/>
            <p:cNvSpPr/>
            <p:nvPr/>
          </p:nvSpPr>
          <p:spPr>
            <a:xfrm>
              <a:off x="9500717" y="3513348"/>
              <a:ext cx="1256665" cy="323215"/>
            </a:xfrm>
            <a:custGeom>
              <a:avLst/>
              <a:gdLst/>
              <a:ahLst/>
              <a:cxnLst/>
              <a:rect l="l" t="t" r="r" b="b"/>
              <a:pathLst>
                <a:path w="1256665" h="323214">
                  <a:moveTo>
                    <a:pt x="1162892" y="0"/>
                  </a:moveTo>
                  <a:lnTo>
                    <a:pt x="0" y="0"/>
                  </a:lnTo>
                  <a:lnTo>
                    <a:pt x="0" y="322675"/>
                  </a:lnTo>
                  <a:lnTo>
                    <a:pt x="1162892" y="322675"/>
                  </a:lnTo>
                  <a:lnTo>
                    <a:pt x="1256041" y="161338"/>
                  </a:lnTo>
                  <a:lnTo>
                    <a:pt x="1162892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2074" y="3386042"/>
              <a:ext cx="577287" cy="577288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096272" y="2276134"/>
            <a:ext cx="5917565" cy="3693160"/>
            <a:chOff x="1096272" y="2276134"/>
            <a:chExt cx="5917565" cy="369316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622" y="2681458"/>
              <a:ext cx="1968238" cy="328109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102622" y="2681457"/>
              <a:ext cx="1968500" cy="3281679"/>
            </a:xfrm>
            <a:custGeom>
              <a:avLst/>
              <a:gdLst/>
              <a:ahLst/>
              <a:cxnLst/>
              <a:rect l="l" t="t" r="r" b="b"/>
              <a:pathLst>
                <a:path w="1968500" h="3281679">
                  <a:moveTo>
                    <a:pt x="0" y="0"/>
                  </a:moveTo>
                  <a:lnTo>
                    <a:pt x="1968238" y="0"/>
                  </a:lnTo>
                  <a:lnTo>
                    <a:pt x="1968238" y="3281096"/>
                  </a:lnTo>
                  <a:lnTo>
                    <a:pt x="0" y="32810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9097" y="2681458"/>
              <a:ext cx="1968238" cy="328109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039097" y="2681457"/>
              <a:ext cx="1968500" cy="3281679"/>
            </a:xfrm>
            <a:custGeom>
              <a:avLst/>
              <a:gdLst/>
              <a:ahLst/>
              <a:cxnLst/>
              <a:rect l="l" t="t" r="r" b="b"/>
              <a:pathLst>
                <a:path w="1968500" h="3281679">
                  <a:moveTo>
                    <a:pt x="0" y="0"/>
                  </a:moveTo>
                  <a:lnTo>
                    <a:pt x="1968238" y="0"/>
                  </a:lnTo>
                  <a:lnTo>
                    <a:pt x="1968238" y="3281096"/>
                  </a:lnTo>
                  <a:lnTo>
                    <a:pt x="0" y="32810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0860" y="2681458"/>
              <a:ext cx="1968238" cy="328109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070860" y="2681457"/>
              <a:ext cx="1968500" cy="3281679"/>
            </a:xfrm>
            <a:custGeom>
              <a:avLst/>
              <a:gdLst/>
              <a:ahLst/>
              <a:cxnLst/>
              <a:rect l="l" t="t" r="r" b="b"/>
              <a:pathLst>
                <a:path w="1968500" h="3281679">
                  <a:moveTo>
                    <a:pt x="0" y="0"/>
                  </a:moveTo>
                  <a:lnTo>
                    <a:pt x="1968238" y="0"/>
                  </a:lnTo>
                  <a:lnTo>
                    <a:pt x="1968238" y="3281096"/>
                  </a:lnTo>
                  <a:lnTo>
                    <a:pt x="0" y="32810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14745" y="3900946"/>
              <a:ext cx="5876925" cy="1644650"/>
            </a:xfrm>
            <a:custGeom>
              <a:avLst/>
              <a:gdLst/>
              <a:ahLst/>
              <a:cxnLst/>
              <a:rect l="l" t="t" r="r" b="b"/>
              <a:pathLst>
                <a:path w="5876925" h="1644650">
                  <a:moveTo>
                    <a:pt x="0" y="1110956"/>
                  </a:moveTo>
                  <a:lnTo>
                    <a:pt x="36502" y="1148728"/>
                  </a:lnTo>
                  <a:lnTo>
                    <a:pt x="73004" y="1187606"/>
                  </a:lnTo>
                  <a:lnTo>
                    <a:pt x="109506" y="1226762"/>
                  </a:lnTo>
                  <a:lnTo>
                    <a:pt x="146009" y="1265364"/>
                  </a:lnTo>
                  <a:lnTo>
                    <a:pt x="182511" y="1302582"/>
                  </a:lnTo>
                  <a:lnTo>
                    <a:pt x="219014" y="1337585"/>
                  </a:lnTo>
                  <a:lnTo>
                    <a:pt x="255517" y="1369542"/>
                  </a:lnTo>
                  <a:lnTo>
                    <a:pt x="298103" y="1403214"/>
                  </a:lnTo>
                  <a:lnTo>
                    <a:pt x="340689" y="1434015"/>
                  </a:lnTo>
                  <a:lnTo>
                    <a:pt x="383275" y="1462178"/>
                  </a:lnTo>
                  <a:lnTo>
                    <a:pt x="425861" y="1487936"/>
                  </a:lnTo>
                  <a:lnTo>
                    <a:pt x="468447" y="1511521"/>
                  </a:lnTo>
                  <a:lnTo>
                    <a:pt x="511033" y="1533165"/>
                  </a:lnTo>
                  <a:lnTo>
                    <a:pt x="562136" y="1556202"/>
                  </a:lnTo>
                  <a:lnTo>
                    <a:pt x="613239" y="1575809"/>
                  </a:lnTo>
                  <a:lnTo>
                    <a:pt x="664342" y="1592438"/>
                  </a:lnTo>
                  <a:lnTo>
                    <a:pt x="715445" y="1606539"/>
                  </a:lnTo>
                  <a:lnTo>
                    <a:pt x="766549" y="1618563"/>
                  </a:lnTo>
                  <a:lnTo>
                    <a:pt x="817652" y="1628488"/>
                  </a:lnTo>
                  <a:lnTo>
                    <a:pt x="868755" y="1636014"/>
                  </a:lnTo>
                  <a:lnTo>
                    <a:pt x="919858" y="1641173"/>
                  </a:lnTo>
                  <a:lnTo>
                    <a:pt x="970962" y="1643999"/>
                  </a:lnTo>
                  <a:lnTo>
                    <a:pt x="1022066" y="1644524"/>
                  </a:lnTo>
                  <a:lnTo>
                    <a:pt x="1073169" y="1644246"/>
                  </a:lnTo>
                  <a:lnTo>
                    <a:pt x="1124272" y="1643141"/>
                  </a:lnTo>
                  <a:lnTo>
                    <a:pt x="1175375" y="1638966"/>
                  </a:lnTo>
                  <a:lnTo>
                    <a:pt x="1226478" y="1629472"/>
                  </a:lnTo>
                  <a:lnTo>
                    <a:pt x="1277582" y="1612414"/>
                  </a:lnTo>
                  <a:lnTo>
                    <a:pt x="1320167" y="1593104"/>
                  </a:lnTo>
                  <a:lnTo>
                    <a:pt x="1362753" y="1570524"/>
                  </a:lnTo>
                  <a:lnTo>
                    <a:pt x="1405339" y="1543732"/>
                  </a:lnTo>
                  <a:lnTo>
                    <a:pt x="1447925" y="1511783"/>
                  </a:lnTo>
                  <a:lnTo>
                    <a:pt x="1490511" y="1473733"/>
                  </a:lnTo>
                  <a:lnTo>
                    <a:pt x="1533098" y="1428637"/>
                  </a:lnTo>
                  <a:lnTo>
                    <a:pt x="1561488" y="1393396"/>
                  </a:lnTo>
                  <a:lnTo>
                    <a:pt x="1589879" y="1353548"/>
                  </a:lnTo>
                  <a:lnTo>
                    <a:pt x="1618270" y="1310041"/>
                  </a:lnTo>
                  <a:lnTo>
                    <a:pt x="1646660" y="1263822"/>
                  </a:lnTo>
                  <a:lnTo>
                    <a:pt x="1675051" y="1215840"/>
                  </a:lnTo>
                  <a:lnTo>
                    <a:pt x="1703442" y="1167040"/>
                  </a:lnTo>
                  <a:lnTo>
                    <a:pt x="1731833" y="1118371"/>
                  </a:lnTo>
                  <a:lnTo>
                    <a:pt x="1760224" y="1070781"/>
                  </a:lnTo>
                  <a:lnTo>
                    <a:pt x="1788615" y="1025216"/>
                  </a:lnTo>
                  <a:lnTo>
                    <a:pt x="1817005" y="982361"/>
                  </a:lnTo>
                  <a:lnTo>
                    <a:pt x="1845396" y="941610"/>
                  </a:lnTo>
                  <a:lnTo>
                    <a:pt x="1873786" y="901977"/>
                  </a:lnTo>
                  <a:lnTo>
                    <a:pt x="1902177" y="862474"/>
                  </a:lnTo>
                  <a:lnTo>
                    <a:pt x="1930567" y="822116"/>
                  </a:lnTo>
                  <a:lnTo>
                    <a:pt x="1958958" y="779914"/>
                  </a:lnTo>
                  <a:lnTo>
                    <a:pt x="1987349" y="734883"/>
                  </a:lnTo>
                  <a:lnTo>
                    <a:pt x="2015740" y="686035"/>
                  </a:lnTo>
                  <a:lnTo>
                    <a:pt x="2044131" y="632384"/>
                  </a:lnTo>
                  <a:lnTo>
                    <a:pt x="2062382" y="592970"/>
                  </a:lnTo>
                  <a:lnTo>
                    <a:pt x="2080633" y="548015"/>
                  </a:lnTo>
                  <a:lnTo>
                    <a:pt x="2098884" y="498710"/>
                  </a:lnTo>
                  <a:lnTo>
                    <a:pt x="2117135" y="446248"/>
                  </a:lnTo>
                  <a:lnTo>
                    <a:pt x="2135386" y="391822"/>
                  </a:lnTo>
                  <a:lnTo>
                    <a:pt x="2153637" y="336623"/>
                  </a:lnTo>
                  <a:lnTo>
                    <a:pt x="2171889" y="281846"/>
                  </a:lnTo>
                  <a:lnTo>
                    <a:pt x="2190140" y="228681"/>
                  </a:lnTo>
                  <a:lnTo>
                    <a:pt x="2208391" y="178322"/>
                  </a:lnTo>
                  <a:lnTo>
                    <a:pt x="2226642" y="131960"/>
                  </a:lnTo>
                  <a:lnTo>
                    <a:pt x="2244894" y="90789"/>
                  </a:lnTo>
                  <a:lnTo>
                    <a:pt x="2263145" y="56001"/>
                  </a:lnTo>
                  <a:lnTo>
                    <a:pt x="2299648" y="10343"/>
                  </a:lnTo>
                  <a:lnTo>
                    <a:pt x="2328038" y="0"/>
                  </a:lnTo>
                  <a:lnTo>
                    <a:pt x="2356429" y="8681"/>
                  </a:lnTo>
                  <a:lnTo>
                    <a:pt x="2384820" y="32193"/>
                  </a:lnTo>
                  <a:lnTo>
                    <a:pt x="2413210" y="66340"/>
                  </a:lnTo>
                  <a:lnTo>
                    <a:pt x="2441601" y="106929"/>
                  </a:lnTo>
                  <a:lnTo>
                    <a:pt x="2469992" y="149764"/>
                  </a:lnTo>
                  <a:lnTo>
                    <a:pt x="2498382" y="190651"/>
                  </a:lnTo>
                  <a:lnTo>
                    <a:pt x="2526773" y="225394"/>
                  </a:lnTo>
                  <a:lnTo>
                    <a:pt x="2606267" y="275649"/>
                  </a:lnTo>
                  <a:lnTo>
                    <a:pt x="2657370" y="292081"/>
                  </a:lnTo>
                  <a:lnTo>
                    <a:pt x="2708473" y="303753"/>
                  </a:lnTo>
                  <a:lnTo>
                    <a:pt x="2759576" y="315321"/>
                  </a:lnTo>
                  <a:lnTo>
                    <a:pt x="2810680" y="331441"/>
                  </a:lnTo>
                  <a:lnTo>
                    <a:pt x="2853266" y="349897"/>
                  </a:lnTo>
                  <a:lnTo>
                    <a:pt x="2895852" y="370952"/>
                  </a:lnTo>
                  <a:lnTo>
                    <a:pt x="2938438" y="393013"/>
                  </a:lnTo>
                  <a:lnTo>
                    <a:pt x="2981024" y="414486"/>
                  </a:lnTo>
                  <a:lnTo>
                    <a:pt x="3023610" y="433776"/>
                  </a:lnTo>
                  <a:lnTo>
                    <a:pt x="3066197" y="449290"/>
                  </a:lnTo>
                  <a:lnTo>
                    <a:pt x="3117300" y="459961"/>
                  </a:lnTo>
                  <a:lnTo>
                    <a:pt x="3168403" y="464019"/>
                  </a:lnTo>
                  <a:lnTo>
                    <a:pt x="3219506" y="466670"/>
                  </a:lnTo>
                  <a:lnTo>
                    <a:pt x="3270609" y="473120"/>
                  </a:lnTo>
                  <a:lnTo>
                    <a:pt x="3321713" y="488573"/>
                  </a:lnTo>
                  <a:lnTo>
                    <a:pt x="3358215" y="508971"/>
                  </a:lnTo>
                  <a:lnTo>
                    <a:pt x="3394717" y="536850"/>
                  </a:lnTo>
                  <a:lnTo>
                    <a:pt x="3431219" y="568715"/>
                  </a:lnTo>
                  <a:lnTo>
                    <a:pt x="3467721" y="601076"/>
                  </a:lnTo>
                  <a:lnTo>
                    <a:pt x="3504224" y="630439"/>
                  </a:lnTo>
                  <a:lnTo>
                    <a:pt x="3540726" y="653312"/>
                  </a:lnTo>
                  <a:lnTo>
                    <a:pt x="3577229" y="666202"/>
                  </a:lnTo>
                  <a:lnTo>
                    <a:pt x="3619815" y="666291"/>
                  </a:lnTo>
                  <a:lnTo>
                    <a:pt x="3662401" y="654158"/>
                  </a:lnTo>
                  <a:lnTo>
                    <a:pt x="3704987" y="634775"/>
                  </a:lnTo>
                  <a:lnTo>
                    <a:pt x="3747573" y="613116"/>
                  </a:lnTo>
                  <a:lnTo>
                    <a:pt x="3790159" y="594151"/>
                  </a:lnTo>
                  <a:lnTo>
                    <a:pt x="3832746" y="582853"/>
                  </a:lnTo>
                  <a:lnTo>
                    <a:pt x="3883849" y="580191"/>
                  </a:lnTo>
                  <a:lnTo>
                    <a:pt x="3934952" y="583777"/>
                  </a:lnTo>
                  <a:lnTo>
                    <a:pt x="3986055" y="590059"/>
                  </a:lnTo>
                  <a:lnTo>
                    <a:pt x="4037158" y="595490"/>
                  </a:lnTo>
                  <a:lnTo>
                    <a:pt x="4088262" y="596517"/>
                  </a:lnTo>
                  <a:lnTo>
                    <a:pt x="4130848" y="598041"/>
                  </a:lnTo>
                  <a:lnTo>
                    <a:pt x="4173434" y="603184"/>
                  </a:lnTo>
                  <a:lnTo>
                    <a:pt x="4216020" y="606914"/>
                  </a:lnTo>
                  <a:lnTo>
                    <a:pt x="4258606" y="604196"/>
                  </a:lnTo>
                  <a:lnTo>
                    <a:pt x="4301192" y="589997"/>
                  </a:lnTo>
                  <a:lnTo>
                    <a:pt x="4343779" y="559283"/>
                  </a:lnTo>
                  <a:lnTo>
                    <a:pt x="4390236" y="496109"/>
                  </a:lnTo>
                  <a:lnTo>
                    <a:pt x="4413465" y="453400"/>
                  </a:lnTo>
                  <a:lnTo>
                    <a:pt x="4436693" y="405941"/>
                  </a:lnTo>
                  <a:lnTo>
                    <a:pt x="4459922" y="355734"/>
                  </a:lnTo>
                  <a:lnTo>
                    <a:pt x="4483151" y="304776"/>
                  </a:lnTo>
                  <a:lnTo>
                    <a:pt x="4506380" y="255068"/>
                  </a:lnTo>
                  <a:lnTo>
                    <a:pt x="4529608" y="208609"/>
                  </a:lnTo>
                  <a:lnTo>
                    <a:pt x="4552837" y="167399"/>
                  </a:lnTo>
                  <a:lnTo>
                    <a:pt x="4576066" y="133437"/>
                  </a:lnTo>
                  <a:lnTo>
                    <a:pt x="4641880" y="83459"/>
                  </a:lnTo>
                  <a:lnTo>
                    <a:pt x="4684466" y="75878"/>
                  </a:lnTo>
                  <a:lnTo>
                    <a:pt x="4727052" y="81458"/>
                  </a:lnTo>
                  <a:lnTo>
                    <a:pt x="4769638" y="95678"/>
                  </a:lnTo>
                  <a:lnTo>
                    <a:pt x="4812224" y="114016"/>
                  </a:lnTo>
                  <a:lnTo>
                    <a:pt x="4854811" y="131950"/>
                  </a:lnTo>
                  <a:lnTo>
                    <a:pt x="4897397" y="154106"/>
                  </a:lnTo>
                  <a:lnTo>
                    <a:pt x="4939983" y="185024"/>
                  </a:lnTo>
                  <a:lnTo>
                    <a:pt x="4982569" y="220060"/>
                  </a:lnTo>
                  <a:lnTo>
                    <a:pt x="5025155" y="254570"/>
                  </a:lnTo>
                  <a:lnTo>
                    <a:pt x="5067741" y="283908"/>
                  </a:lnTo>
                  <a:lnTo>
                    <a:pt x="5110328" y="303430"/>
                  </a:lnTo>
                  <a:lnTo>
                    <a:pt x="5152914" y="308846"/>
                  </a:lnTo>
                  <a:lnTo>
                    <a:pt x="5195500" y="303012"/>
                  </a:lnTo>
                  <a:lnTo>
                    <a:pt x="5238086" y="292008"/>
                  </a:lnTo>
                  <a:lnTo>
                    <a:pt x="5280672" y="281909"/>
                  </a:lnTo>
                  <a:lnTo>
                    <a:pt x="5323258" y="278795"/>
                  </a:lnTo>
                  <a:lnTo>
                    <a:pt x="5365844" y="288741"/>
                  </a:lnTo>
                  <a:lnTo>
                    <a:pt x="5402346" y="308893"/>
                  </a:lnTo>
                  <a:lnTo>
                    <a:pt x="5438848" y="336478"/>
                  </a:lnTo>
                  <a:lnTo>
                    <a:pt x="5475350" y="369770"/>
                  </a:lnTo>
                  <a:lnTo>
                    <a:pt x="5511852" y="407042"/>
                  </a:lnTo>
                  <a:lnTo>
                    <a:pt x="5548355" y="446566"/>
                  </a:lnTo>
                  <a:lnTo>
                    <a:pt x="5584857" y="486616"/>
                  </a:lnTo>
                  <a:lnTo>
                    <a:pt x="5621360" y="525465"/>
                  </a:lnTo>
                  <a:lnTo>
                    <a:pt x="5653299" y="559220"/>
                  </a:lnTo>
                  <a:lnTo>
                    <a:pt x="5685239" y="594344"/>
                  </a:lnTo>
                  <a:lnTo>
                    <a:pt x="5717178" y="630523"/>
                  </a:lnTo>
                  <a:lnTo>
                    <a:pt x="5749118" y="667440"/>
                  </a:lnTo>
                  <a:lnTo>
                    <a:pt x="5781057" y="704778"/>
                  </a:lnTo>
                  <a:lnTo>
                    <a:pt x="5812997" y="742222"/>
                  </a:lnTo>
                  <a:lnTo>
                    <a:pt x="5844937" y="779455"/>
                  </a:lnTo>
                  <a:lnTo>
                    <a:pt x="5876877" y="816161"/>
                  </a:lnTo>
                </a:path>
              </a:pathLst>
            </a:custGeom>
            <a:ln w="28575">
              <a:solidFill>
                <a:srgbClr val="197A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114745" y="3456635"/>
              <a:ext cx="5876925" cy="1740535"/>
            </a:xfrm>
            <a:custGeom>
              <a:avLst/>
              <a:gdLst/>
              <a:ahLst/>
              <a:cxnLst/>
              <a:rect l="l" t="t" r="r" b="b"/>
              <a:pathLst>
                <a:path w="5876925" h="1740535">
                  <a:moveTo>
                    <a:pt x="0" y="452946"/>
                  </a:moveTo>
                  <a:lnTo>
                    <a:pt x="28390" y="496863"/>
                  </a:lnTo>
                  <a:lnTo>
                    <a:pt x="56781" y="541014"/>
                  </a:lnTo>
                  <a:lnTo>
                    <a:pt x="85172" y="585281"/>
                  </a:lnTo>
                  <a:lnTo>
                    <a:pt x="113562" y="629549"/>
                  </a:lnTo>
                  <a:lnTo>
                    <a:pt x="141953" y="673700"/>
                  </a:lnTo>
                  <a:lnTo>
                    <a:pt x="170344" y="717617"/>
                  </a:lnTo>
                  <a:lnTo>
                    <a:pt x="198735" y="761185"/>
                  </a:lnTo>
                  <a:lnTo>
                    <a:pt x="227126" y="804286"/>
                  </a:lnTo>
                  <a:lnTo>
                    <a:pt x="255517" y="846803"/>
                  </a:lnTo>
                  <a:lnTo>
                    <a:pt x="283907" y="889158"/>
                  </a:lnTo>
                  <a:lnTo>
                    <a:pt x="312298" y="931677"/>
                  </a:lnTo>
                  <a:lnTo>
                    <a:pt x="340689" y="974103"/>
                  </a:lnTo>
                  <a:lnTo>
                    <a:pt x="369079" y="1016179"/>
                  </a:lnTo>
                  <a:lnTo>
                    <a:pt x="397470" y="1057648"/>
                  </a:lnTo>
                  <a:lnTo>
                    <a:pt x="425861" y="1098253"/>
                  </a:lnTo>
                  <a:lnTo>
                    <a:pt x="454251" y="1137736"/>
                  </a:lnTo>
                  <a:lnTo>
                    <a:pt x="482642" y="1175840"/>
                  </a:lnTo>
                  <a:lnTo>
                    <a:pt x="511033" y="1212307"/>
                  </a:lnTo>
                  <a:lnTo>
                    <a:pt x="547535" y="1257116"/>
                  </a:lnTo>
                  <a:lnTo>
                    <a:pt x="584037" y="1300087"/>
                  </a:lnTo>
                  <a:lnTo>
                    <a:pt x="620539" y="1341208"/>
                  </a:lnTo>
                  <a:lnTo>
                    <a:pt x="657041" y="1380466"/>
                  </a:lnTo>
                  <a:lnTo>
                    <a:pt x="693544" y="1417850"/>
                  </a:lnTo>
                  <a:lnTo>
                    <a:pt x="730046" y="1453348"/>
                  </a:lnTo>
                  <a:lnTo>
                    <a:pt x="766549" y="1486948"/>
                  </a:lnTo>
                  <a:lnTo>
                    <a:pt x="809135" y="1523980"/>
                  </a:lnTo>
                  <a:lnTo>
                    <a:pt x="851721" y="1558720"/>
                  </a:lnTo>
                  <a:lnTo>
                    <a:pt x="894307" y="1590899"/>
                  </a:lnTo>
                  <a:lnTo>
                    <a:pt x="936893" y="1620245"/>
                  </a:lnTo>
                  <a:lnTo>
                    <a:pt x="979479" y="1646489"/>
                  </a:lnTo>
                  <a:lnTo>
                    <a:pt x="1022066" y="1669359"/>
                  </a:lnTo>
                  <a:lnTo>
                    <a:pt x="1073169" y="1693792"/>
                  </a:lnTo>
                  <a:lnTo>
                    <a:pt x="1124272" y="1715113"/>
                  </a:lnTo>
                  <a:lnTo>
                    <a:pt x="1175375" y="1731288"/>
                  </a:lnTo>
                  <a:lnTo>
                    <a:pt x="1226478" y="1740285"/>
                  </a:lnTo>
                  <a:lnTo>
                    <a:pt x="1277582" y="1740069"/>
                  </a:lnTo>
                  <a:lnTo>
                    <a:pt x="1320167" y="1733129"/>
                  </a:lnTo>
                  <a:lnTo>
                    <a:pt x="1362753" y="1721179"/>
                  </a:lnTo>
                  <a:lnTo>
                    <a:pt x="1405339" y="1703774"/>
                  </a:lnTo>
                  <a:lnTo>
                    <a:pt x="1447925" y="1680466"/>
                  </a:lnTo>
                  <a:lnTo>
                    <a:pt x="1490511" y="1650811"/>
                  </a:lnTo>
                  <a:lnTo>
                    <a:pt x="1533098" y="1614362"/>
                  </a:lnTo>
                  <a:lnTo>
                    <a:pt x="1561488" y="1585075"/>
                  </a:lnTo>
                  <a:lnTo>
                    <a:pt x="1589879" y="1551148"/>
                  </a:lnTo>
                  <a:lnTo>
                    <a:pt x="1618270" y="1513491"/>
                  </a:lnTo>
                  <a:lnTo>
                    <a:pt x="1646660" y="1473012"/>
                  </a:lnTo>
                  <a:lnTo>
                    <a:pt x="1675051" y="1430621"/>
                  </a:lnTo>
                  <a:lnTo>
                    <a:pt x="1703442" y="1387228"/>
                  </a:lnTo>
                  <a:lnTo>
                    <a:pt x="1731833" y="1343742"/>
                  </a:lnTo>
                  <a:lnTo>
                    <a:pt x="1760224" y="1301073"/>
                  </a:lnTo>
                  <a:lnTo>
                    <a:pt x="1788615" y="1260130"/>
                  </a:lnTo>
                  <a:lnTo>
                    <a:pt x="1817005" y="1219735"/>
                  </a:lnTo>
                  <a:lnTo>
                    <a:pt x="1845396" y="1178390"/>
                  </a:lnTo>
                  <a:lnTo>
                    <a:pt x="1873786" y="1136524"/>
                  </a:lnTo>
                  <a:lnTo>
                    <a:pt x="1902177" y="1094565"/>
                  </a:lnTo>
                  <a:lnTo>
                    <a:pt x="1930567" y="1052942"/>
                  </a:lnTo>
                  <a:lnTo>
                    <a:pt x="1958958" y="1012083"/>
                  </a:lnTo>
                  <a:lnTo>
                    <a:pt x="1987349" y="972418"/>
                  </a:lnTo>
                  <a:lnTo>
                    <a:pt x="2015740" y="934376"/>
                  </a:lnTo>
                  <a:lnTo>
                    <a:pt x="2044131" y="898384"/>
                  </a:lnTo>
                  <a:lnTo>
                    <a:pt x="2080633" y="854490"/>
                  </a:lnTo>
                  <a:lnTo>
                    <a:pt x="2117135" y="812425"/>
                  </a:lnTo>
                  <a:lnTo>
                    <a:pt x="2153637" y="772297"/>
                  </a:lnTo>
                  <a:lnTo>
                    <a:pt x="2190140" y="734213"/>
                  </a:lnTo>
                  <a:lnTo>
                    <a:pt x="2226642" y="698282"/>
                  </a:lnTo>
                  <a:lnTo>
                    <a:pt x="2263145" y="664611"/>
                  </a:lnTo>
                  <a:lnTo>
                    <a:pt x="2299648" y="633307"/>
                  </a:lnTo>
                  <a:lnTo>
                    <a:pt x="2342234" y="600690"/>
                  </a:lnTo>
                  <a:lnTo>
                    <a:pt x="2384820" y="572263"/>
                  </a:lnTo>
                  <a:lnTo>
                    <a:pt x="2427406" y="546862"/>
                  </a:lnTo>
                  <a:lnTo>
                    <a:pt x="2469992" y="523327"/>
                  </a:lnTo>
                  <a:lnTo>
                    <a:pt x="2512578" y="500493"/>
                  </a:lnTo>
                  <a:lnTo>
                    <a:pt x="2555164" y="477199"/>
                  </a:lnTo>
                  <a:lnTo>
                    <a:pt x="2597749" y="454370"/>
                  </a:lnTo>
                  <a:lnTo>
                    <a:pt x="2640335" y="433121"/>
                  </a:lnTo>
                  <a:lnTo>
                    <a:pt x="2682921" y="412574"/>
                  </a:lnTo>
                  <a:lnTo>
                    <a:pt x="2725507" y="391851"/>
                  </a:lnTo>
                  <a:lnTo>
                    <a:pt x="2768093" y="370076"/>
                  </a:lnTo>
                  <a:lnTo>
                    <a:pt x="2810680" y="346369"/>
                  </a:lnTo>
                  <a:lnTo>
                    <a:pt x="2853266" y="317833"/>
                  </a:lnTo>
                  <a:lnTo>
                    <a:pt x="2895852" y="284591"/>
                  </a:lnTo>
                  <a:lnTo>
                    <a:pt x="2938438" y="250296"/>
                  </a:lnTo>
                  <a:lnTo>
                    <a:pt x="2981024" y="218600"/>
                  </a:lnTo>
                  <a:lnTo>
                    <a:pt x="3023610" y="193158"/>
                  </a:lnTo>
                  <a:lnTo>
                    <a:pt x="3066197" y="177622"/>
                  </a:lnTo>
                  <a:lnTo>
                    <a:pt x="3117300" y="173974"/>
                  </a:lnTo>
                  <a:lnTo>
                    <a:pt x="3168403" y="182418"/>
                  </a:lnTo>
                  <a:lnTo>
                    <a:pt x="3219506" y="198322"/>
                  </a:lnTo>
                  <a:lnTo>
                    <a:pt x="3270609" y="217055"/>
                  </a:lnTo>
                  <a:lnTo>
                    <a:pt x="3321713" y="233985"/>
                  </a:lnTo>
                  <a:lnTo>
                    <a:pt x="3372816" y="250575"/>
                  </a:lnTo>
                  <a:lnTo>
                    <a:pt x="3423919" y="269915"/>
                  </a:lnTo>
                  <a:lnTo>
                    <a:pt x="3475022" y="289807"/>
                  </a:lnTo>
                  <a:lnTo>
                    <a:pt x="3526125" y="308054"/>
                  </a:lnTo>
                  <a:lnTo>
                    <a:pt x="3577229" y="322458"/>
                  </a:lnTo>
                  <a:lnTo>
                    <a:pt x="3628332" y="332594"/>
                  </a:lnTo>
                  <a:lnTo>
                    <a:pt x="3679435" y="339925"/>
                  </a:lnTo>
                  <a:lnTo>
                    <a:pt x="3730538" y="345093"/>
                  </a:lnTo>
                  <a:lnTo>
                    <a:pt x="3781642" y="348736"/>
                  </a:lnTo>
                  <a:lnTo>
                    <a:pt x="3832746" y="351493"/>
                  </a:lnTo>
                  <a:lnTo>
                    <a:pt x="3883849" y="353912"/>
                  </a:lnTo>
                  <a:lnTo>
                    <a:pt x="3934952" y="355565"/>
                  </a:lnTo>
                  <a:lnTo>
                    <a:pt x="3986055" y="355633"/>
                  </a:lnTo>
                  <a:lnTo>
                    <a:pt x="4037158" y="353297"/>
                  </a:lnTo>
                  <a:lnTo>
                    <a:pt x="4088262" y="347736"/>
                  </a:lnTo>
                  <a:lnTo>
                    <a:pt x="4139365" y="338327"/>
                  </a:lnTo>
                  <a:lnTo>
                    <a:pt x="4190468" y="325617"/>
                  </a:lnTo>
                  <a:lnTo>
                    <a:pt x="4241571" y="310540"/>
                  </a:lnTo>
                  <a:lnTo>
                    <a:pt x="4292675" y="294032"/>
                  </a:lnTo>
                  <a:lnTo>
                    <a:pt x="4343779" y="277026"/>
                  </a:lnTo>
                  <a:lnTo>
                    <a:pt x="4394882" y="258249"/>
                  </a:lnTo>
                  <a:lnTo>
                    <a:pt x="4445985" y="237078"/>
                  </a:lnTo>
                  <a:lnTo>
                    <a:pt x="4497088" y="215424"/>
                  </a:lnTo>
                  <a:lnTo>
                    <a:pt x="4548191" y="195196"/>
                  </a:lnTo>
                  <a:lnTo>
                    <a:pt x="4599295" y="178305"/>
                  </a:lnTo>
                  <a:lnTo>
                    <a:pt x="4650398" y="165816"/>
                  </a:lnTo>
                  <a:lnTo>
                    <a:pt x="4701501" y="156457"/>
                  </a:lnTo>
                  <a:lnTo>
                    <a:pt x="4752604" y="148628"/>
                  </a:lnTo>
                  <a:lnTo>
                    <a:pt x="4803707" y="140730"/>
                  </a:lnTo>
                  <a:lnTo>
                    <a:pt x="4854811" y="131166"/>
                  </a:lnTo>
                  <a:lnTo>
                    <a:pt x="4905914" y="119617"/>
                  </a:lnTo>
                  <a:lnTo>
                    <a:pt x="4957017" y="107150"/>
                  </a:lnTo>
                  <a:lnTo>
                    <a:pt x="5008120" y="94241"/>
                  </a:lnTo>
                  <a:lnTo>
                    <a:pt x="5059224" y="81364"/>
                  </a:lnTo>
                  <a:lnTo>
                    <a:pt x="5110328" y="68996"/>
                  </a:lnTo>
                  <a:lnTo>
                    <a:pt x="5161431" y="56261"/>
                  </a:lnTo>
                  <a:lnTo>
                    <a:pt x="5212534" y="42843"/>
                  </a:lnTo>
                  <a:lnTo>
                    <a:pt x="5263637" y="30054"/>
                  </a:lnTo>
                  <a:lnTo>
                    <a:pt x="5314740" y="19205"/>
                  </a:lnTo>
                  <a:lnTo>
                    <a:pt x="5365844" y="11608"/>
                  </a:lnTo>
                  <a:lnTo>
                    <a:pt x="5416947" y="5995"/>
                  </a:lnTo>
                  <a:lnTo>
                    <a:pt x="5468050" y="1492"/>
                  </a:lnTo>
                  <a:lnTo>
                    <a:pt x="5519153" y="0"/>
                  </a:lnTo>
                  <a:lnTo>
                    <a:pt x="5570256" y="3421"/>
                  </a:lnTo>
                  <a:lnTo>
                    <a:pt x="5621360" y="13658"/>
                  </a:lnTo>
                  <a:lnTo>
                    <a:pt x="5663946" y="29088"/>
                  </a:lnTo>
                  <a:lnTo>
                    <a:pt x="5706532" y="50297"/>
                  </a:lnTo>
                  <a:lnTo>
                    <a:pt x="5749118" y="75358"/>
                  </a:lnTo>
                  <a:lnTo>
                    <a:pt x="5791704" y="102345"/>
                  </a:lnTo>
                  <a:lnTo>
                    <a:pt x="5834290" y="129333"/>
                  </a:lnTo>
                  <a:lnTo>
                    <a:pt x="5876877" y="154394"/>
                  </a:lnTo>
                </a:path>
              </a:pathLst>
            </a:custGeom>
            <a:ln w="28575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14745" y="3507237"/>
              <a:ext cx="5876925" cy="1788795"/>
            </a:xfrm>
            <a:custGeom>
              <a:avLst/>
              <a:gdLst/>
              <a:ahLst/>
              <a:cxnLst/>
              <a:rect l="l" t="t" r="r" b="b"/>
              <a:pathLst>
                <a:path w="5876925" h="1788795">
                  <a:moveTo>
                    <a:pt x="0" y="672786"/>
                  </a:moveTo>
                  <a:lnTo>
                    <a:pt x="25551" y="715935"/>
                  </a:lnTo>
                  <a:lnTo>
                    <a:pt x="51103" y="759782"/>
                  </a:lnTo>
                  <a:lnTo>
                    <a:pt x="76654" y="804028"/>
                  </a:lnTo>
                  <a:lnTo>
                    <a:pt x="102206" y="848374"/>
                  </a:lnTo>
                  <a:lnTo>
                    <a:pt x="127758" y="892521"/>
                  </a:lnTo>
                  <a:lnTo>
                    <a:pt x="153309" y="936168"/>
                  </a:lnTo>
                  <a:lnTo>
                    <a:pt x="178861" y="979018"/>
                  </a:lnTo>
                  <a:lnTo>
                    <a:pt x="204413" y="1020772"/>
                  </a:lnTo>
                  <a:lnTo>
                    <a:pt x="229965" y="1061129"/>
                  </a:lnTo>
                  <a:lnTo>
                    <a:pt x="255517" y="1099791"/>
                  </a:lnTo>
                  <a:lnTo>
                    <a:pt x="287456" y="1146264"/>
                  </a:lnTo>
                  <a:lnTo>
                    <a:pt x="319396" y="1191334"/>
                  </a:lnTo>
                  <a:lnTo>
                    <a:pt x="351335" y="1234909"/>
                  </a:lnTo>
                  <a:lnTo>
                    <a:pt x="383275" y="1276895"/>
                  </a:lnTo>
                  <a:lnTo>
                    <a:pt x="415214" y="1317198"/>
                  </a:lnTo>
                  <a:lnTo>
                    <a:pt x="447154" y="1355725"/>
                  </a:lnTo>
                  <a:lnTo>
                    <a:pt x="479093" y="1392382"/>
                  </a:lnTo>
                  <a:lnTo>
                    <a:pt x="511033" y="1427076"/>
                  </a:lnTo>
                  <a:lnTo>
                    <a:pt x="547535" y="1464202"/>
                  </a:lnTo>
                  <a:lnTo>
                    <a:pt x="584037" y="1498722"/>
                  </a:lnTo>
                  <a:lnTo>
                    <a:pt x="620539" y="1530819"/>
                  </a:lnTo>
                  <a:lnTo>
                    <a:pt x="657041" y="1560679"/>
                  </a:lnTo>
                  <a:lnTo>
                    <a:pt x="693544" y="1588487"/>
                  </a:lnTo>
                  <a:lnTo>
                    <a:pt x="730046" y="1614428"/>
                  </a:lnTo>
                  <a:lnTo>
                    <a:pt x="766549" y="1638686"/>
                  </a:lnTo>
                  <a:lnTo>
                    <a:pt x="809135" y="1664842"/>
                  </a:lnTo>
                  <a:lnTo>
                    <a:pt x="851721" y="1688468"/>
                  </a:lnTo>
                  <a:lnTo>
                    <a:pt x="894307" y="1709467"/>
                  </a:lnTo>
                  <a:lnTo>
                    <a:pt x="936893" y="1727747"/>
                  </a:lnTo>
                  <a:lnTo>
                    <a:pt x="979479" y="1743214"/>
                  </a:lnTo>
                  <a:lnTo>
                    <a:pt x="1022066" y="1755772"/>
                  </a:lnTo>
                  <a:lnTo>
                    <a:pt x="1073169" y="1769523"/>
                  </a:lnTo>
                  <a:lnTo>
                    <a:pt x="1124272" y="1781712"/>
                  </a:lnTo>
                  <a:lnTo>
                    <a:pt x="1175375" y="1788604"/>
                  </a:lnTo>
                  <a:lnTo>
                    <a:pt x="1226478" y="1786463"/>
                  </a:lnTo>
                  <a:lnTo>
                    <a:pt x="1277582" y="1771551"/>
                  </a:lnTo>
                  <a:lnTo>
                    <a:pt x="1314084" y="1753673"/>
                  </a:lnTo>
                  <a:lnTo>
                    <a:pt x="1350586" y="1731680"/>
                  </a:lnTo>
                  <a:lnTo>
                    <a:pt x="1387088" y="1704725"/>
                  </a:lnTo>
                  <a:lnTo>
                    <a:pt x="1423590" y="1671960"/>
                  </a:lnTo>
                  <a:lnTo>
                    <a:pt x="1460093" y="1632539"/>
                  </a:lnTo>
                  <a:lnTo>
                    <a:pt x="1496595" y="1585615"/>
                  </a:lnTo>
                  <a:lnTo>
                    <a:pt x="1533098" y="1530341"/>
                  </a:lnTo>
                  <a:lnTo>
                    <a:pt x="1552753" y="1495745"/>
                  </a:lnTo>
                  <a:lnTo>
                    <a:pt x="1572408" y="1456746"/>
                  </a:lnTo>
                  <a:lnTo>
                    <a:pt x="1592063" y="1414036"/>
                  </a:lnTo>
                  <a:lnTo>
                    <a:pt x="1611718" y="1368310"/>
                  </a:lnTo>
                  <a:lnTo>
                    <a:pt x="1631373" y="1320259"/>
                  </a:lnTo>
                  <a:lnTo>
                    <a:pt x="1651028" y="1270576"/>
                  </a:lnTo>
                  <a:lnTo>
                    <a:pt x="1670683" y="1219954"/>
                  </a:lnTo>
                  <a:lnTo>
                    <a:pt x="1690338" y="1169086"/>
                  </a:lnTo>
                  <a:lnTo>
                    <a:pt x="1709994" y="1118664"/>
                  </a:lnTo>
                  <a:lnTo>
                    <a:pt x="1729649" y="1069382"/>
                  </a:lnTo>
                  <a:lnTo>
                    <a:pt x="1749304" y="1021933"/>
                  </a:lnTo>
                  <a:lnTo>
                    <a:pt x="1768959" y="977008"/>
                  </a:lnTo>
                  <a:lnTo>
                    <a:pt x="1788615" y="935302"/>
                  </a:lnTo>
                  <a:lnTo>
                    <a:pt x="1814166" y="883707"/>
                  </a:lnTo>
                  <a:lnTo>
                    <a:pt x="1839718" y="832817"/>
                  </a:lnTo>
                  <a:lnTo>
                    <a:pt x="1865269" y="782986"/>
                  </a:lnTo>
                  <a:lnTo>
                    <a:pt x="1890821" y="734572"/>
                  </a:lnTo>
                  <a:lnTo>
                    <a:pt x="1916372" y="687931"/>
                  </a:lnTo>
                  <a:lnTo>
                    <a:pt x="1941924" y="643419"/>
                  </a:lnTo>
                  <a:lnTo>
                    <a:pt x="1967475" y="601394"/>
                  </a:lnTo>
                  <a:lnTo>
                    <a:pt x="1993027" y="562213"/>
                  </a:lnTo>
                  <a:lnTo>
                    <a:pt x="2018579" y="526230"/>
                  </a:lnTo>
                  <a:lnTo>
                    <a:pt x="2044131" y="493805"/>
                  </a:lnTo>
                  <a:lnTo>
                    <a:pt x="2086717" y="449166"/>
                  </a:lnTo>
                  <a:lnTo>
                    <a:pt x="2129303" y="415047"/>
                  </a:lnTo>
                  <a:lnTo>
                    <a:pt x="2171889" y="388495"/>
                  </a:lnTo>
                  <a:lnTo>
                    <a:pt x="2214475" y="366557"/>
                  </a:lnTo>
                  <a:lnTo>
                    <a:pt x="2257061" y="346283"/>
                  </a:lnTo>
                  <a:lnTo>
                    <a:pt x="2299648" y="324719"/>
                  </a:lnTo>
                  <a:lnTo>
                    <a:pt x="2350751" y="298357"/>
                  </a:lnTo>
                  <a:lnTo>
                    <a:pt x="2401854" y="274664"/>
                  </a:lnTo>
                  <a:lnTo>
                    <a:pt x="2452957" y="253228"/>
                  </a:lnTo>
                  <a:lnTo>
                    <a:pt x="2504060" y="233639"/>
                  </a:lnTo>
                  <a:lnTo>
                    <a:pt x="2555164" y="215486"/>
                  </a:lnTo>
                  <a:lnTo>
                    <a:pt x="2606267" y="198804"/>
                  </a:lnTo>
                  <a:lnTo>
                    <a:pt x="2657370" y="183868"/>
                  </a:lnTo>
                  <a:lnTo>
                    <a:pt x="2708473" y="170624"/>
                  </a:lnTo>
                  <a:lnTo>
                    <a:pt x="2759576" y="159016"/>
                  </a:lnTo>
                  <a:lnTo>
                    <a:pt x="2810680" y="148989"/>
                  </a:lnTo>
                  <a:lnTo>
                    <a:pt x="2861783" y="141002"/>
                  </a:lnTo>
                  <a:lnTo>
                    <a:pt x="2912886" y="135095"/>
                  </a:lnTo>
                  <a:lnTo>
                    <a:pt x="2963989" y="130575"/>
                  </a:lnTo>
                  <a:lnTo>
                    <a:pt x="3015093" y="126751"/>
                  </a:lnTo>
                  <a:lnTo>
                    <a:pt x="3066197" y="122934"/>
                  </a:lnTo>
                  <a:lnTo>
                    <a:pt x="3117300" y="118672"/>
                  </a:lnTo>
                  <a:lnTo>
                    <a:pt x="3168403" y="114428"/>
                  </a:lnTo>
                  <a:lnTo>
                    <a:pt x="3219506" y="110875"/>
                  </a:lnTo>
                  <a:lnTo>
                    <a:pt x="3270609" y="108685"/>
                  </a:lnTo>
                  <a:lnTo>
                    <a:pt x="3321713" y="108534"/>
                  </a:lnTo>
                  <a:lnTo>
                    <a:pt x="3372816" y="111151"/>
                  </a:lnTo>
                  <a:lnTo>
                    <a:pt x="3423919" y="116090"/>
                  </a:lnTo>
                  <a:lnTo>
                    <a:pt x="3475022" y="122251"/>
                  </a:lnTo>
                  <a:lnTo>
                    <a:pt x="3526125" y="128535"/>
                  </a:lnTo>
                  <a:lnTo>
                    <a:pt x="3577229" y="133844"/>
                  </a:lnTo>
                  <a:lnTo>
                    <a:pt x="3628332" y="138948"/>
                  </a:lnTo>
                  <a:lnTo>
                    <a:pt x="3679435" y="144582"/>
                  </a:lnTo>
                  <a:lnTo>
                    <a:pt x="3730538" y="149587"/>
                  </a:lnTo>
                  <a:lnTo>
                    <a:pt x="3781642" y="152805"/>
                  </a:lnTo>
                  <a:lnTo>
                    <a:pt x="3832746" y="153077"/>
                  </a:lnTo>
                  <a:lnTo>
                    <a:pt x="3883849" y="150203"/>
                  </a:lnTo>
                  <a:lnTo>
                    <a:pt x="3934952" y="144958"/>
                  </a:lnTo>
                  <a:lnTo>
                    <a:pt x="3986055" y="137638"/>
                  </a:lnTo>
                  <a:lnTo>
                    <a:pt x="4037158" y="128542"/>
                  </a:lnTo>
                  <a:lnTo>
                    <a:pt x="4088262" y="117968"/>
                  </a:lnTo>
                  <a:lnTo>
                    <a:pt x="4139365" y="104180"/>
                  </a:lnTo>
                  <a:lnTo>
                    <a:pt x="4190468" y="86980"/>
                  </a:lnTo>
                  <a:lnTo>
                    <a:pt x="4241571" y="68971"/>
                  </a:lnTo>
                  <a:lnTo>
                    <a:pt x="4292675" y="52753"/>
                  </a:lnTo>
                  <a:lnTo>
                    <a:pt x="4343779" y="40929"/>
                  </a:lnTo>
                  <a:lnTo>
                    <a:pt x="4394882" y="33939"/>
                  </a:lnTo>
                  <a:lnTo>
                    <a:pt x="4445985" y="30051"/>
                  </a:lnTo>
                  <a:lnTo>
                    <a:pt x="4497088" y="28600"/>
                  </a:lnTo>
                  <a:lnTo>
                    <a:pt x="4548191" y="28922"/>
                  </a:lnTo>
                  <a:lnTo>
                    <a:pt x="4599295" y="30354"/>
                  </a:lnTo>
                  <a:lnTo>
                    <a:pt x="4650398" y="34414"/>
                  </a:lnTo>
                  <a:lnTo>
                    <a:pt x="4701501" y="41546"/>
                  </a:lnTo>
                  <a:lnTo>
                    <a:pt x="4752604" y="49470"/>
                  </a:lnTo>
                  <a:lnTo>
                    <a:pt x="4803707" y="55906"/>
                  </a:lnTo>
                  <a:lnTo>
                    <a:pt x="4854811" y="58575"/>
                  </a:lnTo>
                  <a:lnTo>
                    <a:pt x="4905914" y="56617"/>
                  </a:lnTo>
                  <a:lnTo>
                    <a:pt x="4957017" y="51553"/>
                  </a:lnTo>
                  <a:lnTo>
                    <a:pt x="5008120" y="44671"/>
                  </a:lnTo>
                  <a:lnTo>
                    <a:pt x="5059224" y="37255"/>
                  </a:lnTo>
                  <a:lnTo>
                    <a:pt x="5110328" y="30593"/>
                  </a:lnTo>
                  <a:lnTo>
                    <a:pt x="5161431" y="23254"/>
                  </a:lnTo>
                  <a:lnTo>
                    <a:pt x="5212534" y="14382"/>
                  </a:lnTo>
                  <a:lnTo>
                    <a:pt x="5263637" y="6121"/>
                  </a:lnTo>
                  <a:lnTo>
                    <a:pt x="5314740" y="612"/>
                  </a:lnTo>
                  <a:lnTo>
                    <a:pt x="5365844" y="0"/>
                  </a:lnTo>
                  <a:lnTo>
                    <a:pt x="5416947" y="2782"/>
                  </a:lnTo>
                  <a:lnTo>
                    <a:pt x="5468050" y="7530"/>
                  </a:lnTo>
                  <a:lnTo>
                    <a:pt x="5519153" y="16497"/>
                  </a:lnTo>
                  <a:lnTo>
                    <a:pt x="5570256" y="31930"/>
                  </a:lnTo>
                  <a:lnTo>
                    <a:pt x="5621360" y="56083"/>
                  </a:lnTo>
                  <a:lnTo>
                    <a:pt x="5657862" y="80403"/>
                  </a:lnTo>
                  <a:lnTo>
                    <a:pt x="5694364" y="110510"/>
                  </a:lnTo>
                  <a:lnTo>
                    <a:pt x="5730867" y="144826"/>
                  </a:lnTo>
                  <a:lnTo>
                    <a:pt x="5767369" y="181772"/>
                  </a:lnTo>
                  <a:lnTo>
                    <a:pt x="5803871" y="219771"/>
                  </a:lnTo>
                  <a:lnTo>
                    <a:pt x="5840374" y="257244"/>
                  </a:lnTo>
                  <a:lnTo>
                    <a:pt x="5876877" y="292613"/>
                  </a:lnTo>
                </a:path>
              </a:pathLst>
            </a:custGeom>
            <a:ln w="28575">
              <a:solidFill>
                <a:srgbClr val="A8B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102622" y="2681457"/>
              <a:ext cx="5904865" cy="3281679"/>
            </a:xfrm>
            <a:custGeom>
              <a:avLst/>
              <a:gdLst/>
              <a:ahLst/>
              <a:cxnLst/>
              <a:rect l="l" t="t" r="r" b="b"/>
              <a:pathLst>
                <a:path w="5904865" h="3281679">
                  <a:moveTo>
                    <a:pt x="5904713" y="3281096"/>
                  </a:moveTo>
                  <a:lnTo>
                    <a:pt x="0" y="3281096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6209" y="2276134"/>
              <a:ext cx="825500" cy="825500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617298" y="6398410"/>
            <a:ext cx="2460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Source: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X</a:t>
            </a:r>
            <a:r>
              <a:rPr dirty="0" sz="1000" spc="-1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Tencent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Luxury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Study,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2018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45202" y="1821538"/>
            <a:ext cx="57461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%</a:t>
            </a:r>
            <a:r>
              <a:rPr dirty="0" sz="1600" spc="-3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of</a:t>
            </a:r>
            <a:r>
              <a:rPr dirty="0" sz="1600" spc="-3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luxury</a:t>
            </a:r>
            <a:r>
              <a:rPr dirty="0" sz="1600" spc="-3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users</a:t>
            </a:r>
            <a:r>
              <a:rPr dirty="0" sz="1600" spc="-3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logged</a:t>
            </a:r>
            <a:r>
              <a:rPr dirty="0" sz="1600" spc="-3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onto</a:t>
            </a:r>
            <a:r>
              <a:rPr dirty="0" sz="1600" spc="-5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29BA74"/>
                </a:solidFill>
                <a:latin typeface="Trebuchet MS"/>
                <a:cs typeface="Trebuchet MS"/>
              </a:rPr>
              <a:t>Tencent</a:t>
            </a:r>
            <a:r>
              <a:rPr dirty="0" sz="1600" spc="-3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apps</a:t>
            </a:r>
            <a:r>
              <a:rPr dirty="0" sz="1600" spc="-3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throughout</a:t>
            </a:r>
            <a:r>
              <a:rPr dirty="0" sz="1600" spc="-3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the</a:t>
            </a:r>
            <a:r>
              <a:rPr dirty="0" sz="1600" spc="-3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29BA74"/>
                </a:solidFill>
                <a:latin typeface="Trebuchet MS"/>
                <a:cs typeface="Trebuchet MS"/>
              </a:rPr>
              <a:t>day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565197" y="1821538"/>
            <a:ext cx="31419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Daily</a:t>
            </a:r>
            <a:r>
              <a:rPr dirty="0" sz="1600" spc="-3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‘mobile’</a:t>
            </a:r>
            <a:r>
              <a:rPr dirty="0" sz="1600" spc="-8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time</a:t>
            </a:r>
            <a:r>
              <a:rPr dirty="0" sz="1600" spc="-2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per</a:t>
            </a:r>
            <a:r>
              <a:rPr dirty="0" sz="1600" spc="-2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user</a:t>
            </a:r>
            <a:r>
              <a:rPr dirty="0" sz="1600" spc="-2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29BA74"/>
                </a:solidFill>
                <a:latin typeface="Trebuchet MS"/>
                <a:cs typeface="Trebuchet MS"/>
              </a:rPr>
              <a:t>(min)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385272" y="2677539"/>
            <a:ext cx="632460" cy="4546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WeChat</a:t>
            </a:r>
            <a:endParaRPr sz="14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20"/>
              </a:spcBef>
            </a:pP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+QQ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399147" y="4122015"/>
            <a:ext cx="835660" cy="6705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r" marL="12700" marR="58419" indent="247650">
              <a:lnSpc>
                <a:spcPct val="101200"/>
              </a:lnSpc>
              <a:spcBef>
                <a:spcPts val="8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Video, </a:t>
            </a:r>
            <a:r>
              <a:rPr dirty="0" sz="1400">
                <a:solidFill>
                  <a:srgbClr val="575757"/>
                </a:solidFill>
                <a:latin typeface="Trebuchet MS"/>
                <a:cs typeface="Trebuchet MS"/>
              </a:rPr>
              <a:t>News</a:t>
            </a: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 and</a:t>
            </a:r>
            <a:endParaRPr sz="14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2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Music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440528" y="3435925"/>
            <a:ext cx="578485" cy="45465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33020">
              <a:lnSpc>
                <a:spcPct val="101200"/>
              </a:lnSpc>
              <a:spcBef>
                <a:spcPts val="8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Mobile games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381656" y="2781680"/>
            <a:ext cx="2381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29BA74"/>
                </a:solidFill>
                <a:latin typeface="Trebuchet MS"/>
                <a:cs typeface="Trebuchet MS"/>
              </a:rPr>
              <a:t>87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2074" y="4144427"/>
            <a:ext cx="577287" cy="577288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9381656" y="4298452"/>
            <a:ext cx="2381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29BA74"/>
                </a:solidFill>
                <a:latin typeface="Trebuchet MS"/>
                <a:cs typeface="Trebuchet MS"/>
              </a:rPr>
              <a:t>75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381656" y="3540066"/>
            <a:ext cx="2381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29BA74"/>
                </a:solidFill>
                <a:latin typeface="Trebuchet MS"/>
                <a:cs typeface="Trebuchet MS"/>
              </a:rPr>
              <a:t>45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They</a:t>
            </a:r>
            <a:r>
              <a:rPr dirty="0" spc="-70"/>
              <a:t> </a:t>
            </a:r>
            <a:r>
              <a:rPr dirty="0"/>
              <a:t>are</a:t>
            </a:r>
            <a:r>
              <a:rPr dirty="0" spc="-70"/>
              <a:t> </a:t>
            </a:r>
            <a:r>
              <a:rPr dirty="0"/>
              <a:t>attached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70"/>
              <a:t> </a:t>
            </a:r>
            <a:r>
              <a:rPr dirty="0"/>
              <a:t>mobile</a:t>
            </a:r>
            <a:r>
              <a:rPr dirty="0" spc="-70"/>
              <a:t> </a:t>
            </a:r>
            <a:r>
              <a:rPr dirty="0"/>
              <a:t>app</a:t>
            </a:r>
            <a:r>
              <a:rPr dirty="0" spc="-65"/>
              <a:t> </a:t>
            </a:r>
            <a:r>
              <a:rPr dirty="0"/>
              <a:t>throughout</a:t>
            </a:r>
            <a:r>
              <a:rPr dirty="0" spc="-65"/>
              <a:t> </a:t>
            </a:r>
            <a:r>
              <a:rPr dirty="0"/>
              <a:t>the</a:t>
            </a:r>
            <a:r>
              <a:rPr dirty="0" spc="-75"/>
              <a:t> </a:t>
            </a:r>
            <a:r>
              <a:rPr dirty="0" spc="-25"/>
              <a:t>day</a:t>
            </a:r>
          </a:p>
        </p:txBody>
      </p:sp>
      <p:grpSp>
        <p:nvGrpSpPr>
          <p:cNvPr id="34" name="object 34" descr=""/>
          <p:cNvGrpSpPr/>
          <p:nvPr/>
        </p:nvGrpSpPr>
        <p:grpSpPr>
          <a:xfrm>
            <a:off x="7132941" y="4220909"/>
            <a:ext cx="721995" cy="360045"/>
            <a:chOff x="7132941" y="4220909"/>
            <a:chExt cx="721995" cy="360045"/>
          </a:xfrm>
        </p:grpSpPr>
        <p:pic>
          <p:nvPicPr>
            <p:cNvPr id="35" name="object 3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2941" y="4253072"/>
              <a:ext cx="360000" cy="32588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9817" y="4220909"/>
              <a:ext cx="344606" cy="360000"/>
            </a:xfrm>
            <a:prstGeom prst="rect">
              <a:avLst/>
            </a:prstGeom>
          </p:spPr>
        </p:pic>
      </p:grpSp>
      <p:pic>
        <p:nvPicPr>
          <p:cNvPr id="37" name="object 3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10617" y="4229575"/>
            <a:ext cx="352129" cy="36000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53574" y="3458686"/>
            <a:ext cx="579789" cy="431999"/>
          </a:xfrm>
          <a:prstGeom prst="rect">
            <a:avLst/>
          </a:prstGeom>
        </p:spPr>
      </p:pic>
      <p:grpSp>
        <p:nvGrpSpPr>
          <p:cNvPr id="39" name="object 39" descr=""/>
          <p:cNvGrpSpPr/>
          <p:nvPr/>
        </p:nvGrpSpPr>
        <p:grpSpPr>
          <a:xfrm>
            <a:off x="7562712" y="2736300"/>
            <a:ext cx="762000" cy="360045"/>
            <a:chOff x="7562712" y="2736300"/>
            <a:chExt cx="762000" cy="360045"/>
          </a:xfrm>
        </p:grpSpPr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2712" y="2736300"/>
              <a:ext cx="385583" cy="35999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4227" y="2736300"/>
              <a:ext cx="359999" cy="360000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687133" y="4202625"/>
            <a:ext cx="3200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50%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94142" y="2677854"/>
            <a:ext cx="4140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575757"/>
                </a:solidFill>
                <a:latin typeface="Trebuchet MS"/>
                <a:cs typeface="Trebuchet MS"/>
              </a:rPr>
              <a:t>100%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81711" y="5727396"/>
            <a:ext cx="2266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0%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2247436" y="6145993"/>
            <a:ext cx="284480" cy="40005"/>
            <a:chOff x="2247436" y="6145993"/>
            <a:chExt cx="284480" cy="40005"/>
          </a:xfrm>
        </p:grpSpPr>
        <p:sp>
          <p:nvSpPr>
            <p:cNvPr id="46" name="object 46" descr=""/>
            <p:cNvSpPr/>
            <p:nvPr/>
          </p:nvSpPr>
          <p:spPr>
            <a:xfrm>
              <a:off x="2253786" y="6152343"/>
              <a:ext cx="271780" cy="27305"/>
            </a:xfrm>
            <a:custGeom>
              <a:avLst/>
              <a:gdLst/>
              <a:ahLst/>
              <a:cxnLst/>
              <a:rect l="l" t="t" r="r" b="b"/>
              <a:pathLst>
                <a:path w="271780" h="27304">
                  <a:moveTo>
                    <a:pt x="265362" y="0"/>
                  </a:moveTo>
                  <a:lnTo>
                    <a:pt x="13726" y="0"/>
                  </a:lnTo>
                  <a:lnTo>
                    <a:pt x="6196" y="0"/>
                  </a:lnTo>
                  <a:lnTo>
                    <a:pt x="0" y="6091"/>
                  </a:lnTo>
                  <a:lnTo>
                    <a:pt x="0" y="20990"/>
                  </a:lnTo>
                  <a:lnTo>
                    <a:pt x="6196" y="26988"/>
                  </a:lnTo>
                  <a:lnTo>
                    <a:pt x="265362" y="26988"/>
                  </a:lnTo>
                  <a:lnTo>
                    <a:pt x="271463" y="20990"/>
                  </a:lnTo>
                  <a:lnTo>
                    <a:pt x="271463" y="6091"/>
                  </a:lnTo>
                  <a:lnTo>
                    <a:pt x="265362" y="0"/>
                  </a:lnTo>
                  <a:close/>
                </a:path>
              </a:pathLst>
            </a:custGeom>
            <a:solidFill>
              <a:srgbClr val="197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253786" y="6152343"/>
              <a:ext cx="271780" cy="27305"/>
            </a:xfrm>
            <a:custGeom>
              <a:avLst/>
              <a:gdLst/>
              <a:ahLst/>
              <a:cxnLst/>
              <a:rect l="l" t="t" r="r" b="b"/>
              <a:pathLst>
                <a:path w="271780" h="27304">
                  <a:moveTo>
                    <a:pt x="13725" y="0"/>
                  </a:moveTo>
                  <a:lnTo>
                    <a:pt x="257737" y="0"/>
                  </a:lnTo>
                  <a:lnTo>
                    <a:pt x="265362" y="0"/>
                  </a:lnTo>
                  <a:lnTo>
                    <a:pt x="271463" y="6091"/>
                  </a:lnTo>
                  <a:lnTo>
                    <a:pt x="271463" y="13494"/>
                  </a:lnTo>
                  <a:lnTo>
                    <a:pt x="271463" y="20990"/>
                  </a:lnTo>
                  <a:lnTo>
                    <a:pt x="265362" y="26988"/>
                  </a:lnTo>
                  <a:lnTo>
                    <a:pt x="257737" y="26988"/>
                  </a:lnTo>
                  <a:lnTo>
                    <a:pt x="13725" y="26988"/>
                  </a:lnTo>
                  <a:lnTo>
                    <a:pt x="6195" y="26988"/>
                  </a:lnTo>
                  <a:lnTo>
                    <a:pt x="0" y="20990"/>
                  </a:lnTo>
                  <a:lnTo>
                    <a:pt x="0" y="13494"/>
                  </a:lnTo>
                  <a:lnTo>
                    <a:pt x="0" y="6091"/>
                  </a:lnTo>
                  <a:lnTo>
                    <a:pt x="6195" y="0"/>
                  </a:lnTo>
                  <a:lnTo>
                    <a:pt x="13725" y="0"/>
                  </a:lnTo>
                  <a:close/>
                </a:path>
              </a:pathLst>
            </a:custGeom>
            <a:ln w="12700">
              <a:solidFill>
                <a:srgbClr val="197A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2559974" y="6034868"/>
            <a:ext cx="43878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37373A"/>
                </a:solidFill>
                <a:latin typeface="Trebuchet MS"/>
                <a:cs typeface="Trebuchet MS"/>
              </a:rPr>
              <a:t>News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3417425" y="6145993"/>
            <a:ext cx="284480" cy="40005"/>
            <a:chOff x="3417425" y="6145993"/>
            <a:chExt cx="284480" cy="40005"/>
          </a:xfrm>
        </p:grpSpPr>
        <p:sp>
          <p:nvSpPr>
            <p:cNvPr id="50" name="object 50" descr=""/>
            <p:cNvSpPr/>
            <p:nvPr/>
          </p:nvSpPr>
          <p:spPr>
            <a:xfrm>
              <a:off x="3423775" y="6152343"/>
              <a:ext cx="271780" cy="27305"/>
            </a:xfrm>
            <a:custGeom>
              <a:avLst/>
              <a:gdLst/>
              <a:ahLst/>
              <a:cxnLst/>
              <a:rect l="l" t="t" r="r" b="b"/>
              <a:pathLst>
                <a:path w="271779" h="27304">
                  <a:moveTo>
                    <a:pt x="265362" y="0"/>
                  </a:moveTo>
                  <a:lnTo>
                    <a:pt x="13726" y="0"/>
                  </a:lnTo>
                  <a:lnTo>
                    <a:pt x="6195" y="0"/>
                  </a:lnTo>
                  <a:lnTo>
                    <a:pt x="0" y="6091"/>
                  </a:lnTo>
                  <a:lnTo>
                    <a:pt x="0" y="20990"/>
                  </a:lnTo>
                  <a:lnTo>
                    <a:pt x="6195" y="26988"/>
                  </a:lnTo>
                  <a:lnTo>
                    <a:pt x="265362" y="26988"/>
                  </a:lnTo>
                  <a:lnTo>
                    <a:pt x="271462" y="20990"/>
                  </a:lnTo>
                  <a:lnTo>
                    <a:pt x="271462" y="6091"/>
                  </a:lnTo>
                  <a:lnTo>
                    <a:pt x="265362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423775" y="6152343"/>
              <a:ext cx="271780" cy="27305"/>
            </a:xfrm>
            <a:custGeom>
              <a:avLst/>
              <a:gdLst/>
              <a:ahLst/>
              <a:cxnLst/>
              <a:rect l="l" t="t" r="r" b="b"/>
              <a:pathLst>
                <a:path w="271779" h="27304">
                  <a:moveTo>
                    <a:pt x="13725" y="0"/>
                  </a:moveTo>
                  <a:lnTo>
                    <a:pt x="257737" y="0"/>
                  </a:lnTo>
                  <a:lnTo>
                    <a:pt x="265362" y="0"/>
                  </a:lnTo>
                  <a:lnTo>
                    <a:pt x="271463" y="6091"/>
                  </a:lnTo>
                  <a:lnTo>
                    <a:pt x="271463" y="13494"/>
                  </a:lnTo>
                  <a:lnTo>
                    <a:pt x="271463" y="20990"/>
                  </a:lnTo>
                  <a:lnTo>
                    <a:pt x="265362" y="26988"/>
                  </a:lnTo>
                  <a:lnTo>
                    <a:pt x="257737" y="26988"/>
                  </a:lnTo>
                  <a:lnTo>
                    <a:pt x="13725" y="26988"/>
                  </a:lnTo>
                  <a:lnTo>
                    <a:pt x="6195" y="26988"/>
                  </a:lnTo>
                  <a:lnTo>
                    <a:pt x="0" y="20990"/>
                  </a:lnTo>
                  <a:lnTo>
                    <a:pt x="0" y="13494"/>
                  </a:lnTo>
                  <a:lnTo>
                    <a:pt x="0" y="6091"/>
                  </a:lnTo>
                  <a:lnTo>
                    <a:pt x="6195" y="0"/>
                  </a:lnTo>
                  <a:lnTo>
                    <a:pt x="13725" y="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3729962" y="6034868"/>
            <a:ext cx="468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37373A"/>
                </a:solidFill>
                <a:latin typeface="Trebuchet MS"/>
                <a:cs typeface="Trebuchet MS"/>
              </a:rPr>
              <a:t>Video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4620750" y="6145993"/>
            <a:ext cx="284480" cy="40005"/>
            <a:chOff x="4620750" y="6145993"/>
            <a:chExt cx="284480" cy="40005"/>
          </a:xfrm>
        </p:grpSpPr>
        <p:sp>
          <p:nvSpPr>
            <p:cNvPr id="54" name="object 54" descr=""/>
            <p:cNvSpPr/>
            <p:nvPr/>
          </p:nvSpPr>
          <p:spPr>
            <a:xfrm>
              <a:off x="4627100" y="6152343"/>
              <a:ext cx="271780" cy="27305"/>
            </a:xfrm>
            <a:custGeom>
              <a:avLst/>
              <a:gdLst/>
              <a:ahLst/>
              <a:cxnLst/>
              <a:rect l="l" t="t" r="r" b="b"/>
              <a:pathLst>
                <a:path w="271779" h="27304">
                  <a:moveTo>
                    <a:pt x="265362" y="0"/>
                  </a:moveTo>
                  <a:lnTo>
                    <a:pt x="13726" y="0"/>
                  </a:lnTo>
                  <a:lnTo>
                    <a:pt x="6290" y="0"/>
                  </a:lnTo>
                  <a:lnTo>
                    <a:pt x="0" y="6184"/>
                  </a:lnTo>
                  <a:lnTo>
                    <a:pt x="0" y="20990"/>
                  </a:lnTo>
                  <a:lnTo>
                    <a:pt x="6290" y="26988"/>
                  </a:lnTo>
                  <a:lnTo>
                    <a:pt x="265362" y="26988"/>
                  </a:lnTo>
                  <a:lnTo>
                    <a:pt x="271462" y="20990"/>
                  </a:lnTo>
                  <a:lnTo>
                    <a:pt x="271462" y="6184"/>
                  </a:lnTo>
                  <a:lnTo>
                    <a:pt x="265362" y="0"/>
                  </a:lnTo>
                  <a:close/>
                </a:path>
              </a:pathLst>
            </a:custGeom>
            <a:solidFill>
              <a:srgbClr val="A8B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627100" y="6152343"/>
              <a:ext cx="271780" cy="27305"/>
            </a:xfrm>
            <a:custGeom>
              <a:avLst/>
              <a:gdLst/>
              <a:ahLst/>
              <a:cxnLst/>
              <a:rect l="l" t="t" r="r" b="b"/>
              <a:pathLst>
                <a:path w="271779" h="27304">
                  <a:moveTo>
                    <a:pt x="13725" y="0"/>
                  </a:moveTo>
                  <a:lnTo>
                    <a:pt x="257737" y="0"/>
                  </a:lnTo>
                  <a:lnTo>
                    <a:pt x="265362" y="0"/>
                  </a:lnTo>
                  <a:lnTo>
                    <a:pt x="271463" y="6184"/>
                  </a:lnTo>
                  <a:lnTo>
                    <a:pt x="271463" y="13494"/>
                  </a:lnTo>
                  <a:lnTo>
                    <a:pt x="271463" y="20990"/>
                  </a:lnTo>
                  <a:lnTo>
                    <a:pt x="265362" y="26988"/>
                  </a:lnTo>
                  <a:lnTo>
                    <a:pt x="257737" y="26988"/>
                  </a:lnTo>
                  <a:lnTo>
                    <a:pt x="13725" y="26988"/>
                  </a:lnTo>
                  <a:lnTo>
                    <a:pt x="6290" y="26988"/>
                  </a:lnTo>
                  <a:lnTo>
                    <a:pt x="0" y="20990"/>
                  </a:lnTo>
                  <a:lnTo>
                    <a:pt x="0" y="13494"/>
                  </a:lnTo>
                  <a:lnTo>
                    <a:pt x="0" y="6184"/>
                  </a:lnTo>
                  <a:lnTo>
                    <a:pt x="6290" y="0"/>
                  </a:lnTo>
                  <a:lnTo>
                    <a:pt x="13725" y="0"/>
                  </a:lnTo>
                  <a:close/>
                </a:path>
              </a:pathLst>
            </a:custGeom>
            <a:ln w="12700">
              <a:solidFill>
                <a:srgbClr val="A8B2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4933287" y="6034868"/>
            <a:ext cx="45783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37373A"/>
                </a:solidFill>
                <a:latin typeface="Trebuchet MS"/>
                <a:cs typeface="Trebuchet MS"/>
              </a:rPr>
              <a:t>Music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868459" y="2450124"/>
            <a:ext cx="4368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0:00-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913671" y="2666024"/>
            <a:ext cx="3587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575757"/>
                </a:solidFill>
                <a:latin typeface="Trebuchet MS"/>
                <a:cs typeface="Trebuchet MS"/>
              </a:rPr>
              <a:t>8:00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59" name="object 5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55430" y="2252249"/>
            <a:ext cx="825882" cy="825354"/>
          </a:xfrm>
          <a:prstGeom prst="rect">
            <a:avLst/>
          </a:prstGeom>
        </p:spPr>
      </p:pic>
      <p:sp>
        <p:nvSpPr>
          <p:cNvPr id="60" name="object 60" descr=""/>
          <p:cNvSpPr txBox="1"/>
          <p:nvPr/>
        </p:nvSpPr>
        <p:spPr>
          <a:xfrm>
            <a:off x="3851937" y="2434884"/>
            <a:ext cx="4368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8:00-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3850350" y="2650784"/>
            <a:ext cx="4527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16:00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2" name="object 6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24412" y="2298859"/>
            <a:ext cx="825232" cy="826627"/>
          </a:xfrm>
          <a:prstGeom prst="rect">
            <a:avLst/>
          </a:prstGeom>
        </p:spPr>
      </p:pic>
      <p:sp>
        <p:nvSpPr>
          <p:cNvPr id="63" name="object 63" descr=""/>
          <p:cNvSpPr txBox="1"/>
          <p:nvPr/>
        </p:nvSpPr>
        <p:spPr>
          <a:xfrm>
            <a:off x="5773342" y="2450126"/>
            <a:ext cx="5308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16:00-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5818616" y="2666026"/>
            <a:ext cx="4527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24:00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69496" y="6393823"/>
            <a:ext cx="920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7F7F7F"/>
                </a:solidFill>
                <a:latin typeface="Trebuchet MS"/>
                <a:cs typeface="Trebuchet MS"/>
              </a:rPr>
              <a:t>6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298" y="6398410"/>
            <a:ext cx="24587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Source: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BCG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X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Tencent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Luxury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Study,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2018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901" y="2224187"/>
            <a:ext cx="10790957" cy="404298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02237" y="1791266"/>
            <a:ext cx="8928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29BA74"/>
                </a:solidFill>
                <a:latin typeface="Trebuchet MS"/>
                <a:cs typeface="Trebuchet MS"/>
              </a:rPr>
              <a:t>Discovery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219036" y="1791266"/>
            <a:ext cx="84581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29BA74"/>
                </a:solidFill>
                <a:latin typeface="Trebuchet MS"/>
                <a:cs typeface="Trebuchet MS"/>
              </a:rPr>
              <a:t>Research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117237" y="1791266"/>
            <a:ext cx="8401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29BA74"/>
                </a:solidFill>
                <a:latin typeface="Trebuchet MS"/>
                <a:cs typeface="Trebuchet MS"/>
              </a:rPr>
              <a:t>Purchase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021675" y="1791266"/>
            <a:ext cx="8159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29BA74"/>
                </a:solidFill>
                <a:latin typeface="Trebuchet MS"/>
                <a:cs typeface="Trebuchet MS"/>
              </a:rPr>
              <a:t>Payment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934608" y="1791266"/>
            <a:ext cx="7721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29BA74"/>
                </a:solidFill>
                <a:latin typeface="Trebuchet MS"/>
                <a:cs typeface="Trebuchet MS"/>
              </a:rPr>
              <a:t>Delivery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713340" y="1791266"/>
            <a:ext cx="9969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29BA74"/>
                </a:solidFill>
                <a:latin typeface="Trebuchet MS"/>
                <a:cs typeface="Trebuchet MS"/>
              </a:rPr>
              <a:t>After</a:t>
            </a:r>
            <a:r>
              <a:rPr dirty="0" sz="1600" spc="-3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29BA74"/>
                </a:solidFill>
                <a:latin typeface="Trebuchet MS"/>
                <a:cs typeface="Trebuchet MS"/>
              </a:rPr>
              <a:t>sales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667687" y="2064283"/>
            <a:ext cx="9625330" cy="133350"/>
          </a:xfrm>
          <a:custGeom>
            <a:avLst/>
            <a:gdLst/>
            <a:ahLst/>
            <a:cxnLst/>
            <a:rect l="l" t="t" r="r" b="b"/>
            <a:pathLst>
              <a:path w="9625330" h="133350">
                <a:moveTo>
                  <a:pt x="161264" y="0"/>
                </a:moveTo>
                <a:lnTo>
                  <a:pt x="0" y="0"/>
                </a:lnTo>
                <a:lnTo>
                  <a:pt x="80632" y="132816"/>
                </a:lnTo>
                <a:lnTo>
                  <a:pt x="161264" y="0"/>
                </a:lnTo>
                <a:close/>
              </a:path>
              <a:path w="9625330" h="133350">
                <a:moveTo>
                  <a:pt x="2055050" y="0"/>
                </a:moveTo>
                <a:lnTo>
                  <a:pt x="1893773" y="0"/>
                </a:lnTo>
                <a:lnTo>
                  <a:pt x="1974405" y="132816"/>
                </a:lnTo>
                <a:lnTo>
                  <a:pt x="2055050" y="0"/>
                </a:lnTo>
                <a:close/>
              </a:path>
              <a:path w="9625330" h="133350">
                <a:moveTo>
                  <a:pt x="3950081" y="0"/>
                </a:moveTo>
                <a:lnTo>
                  <a:pt x="3788803" y="0"/>
                </a:lnTo>
                <a:lnTo>
                  <a:pt x="3869436" y="132816"/>
                </a:lnTo>
                <a:lnTo>
                  <a:pt x="3950081" y="0"/>
                </a:lnTo>
                <a:close/>
              </a:path>
              <a:path w="9625330" h="133350">
                <a:moveTo>
                  <a:pt x="5842609" y="0"/>
                </a:moveTo>
                <a:lnTo>
                  <a:pt x="5681332" y="0"/>
                </a:lnTo>
                <a:lnTo>
                  <a:pt x="5761964" y="132816"/>
                </a:lnTo>
                <a:lnTo>
                  <a:pt x="5842609" y="0"/>
                </a:lnTo>
                <a:close/>
              </a:path>
              <a:path w="9625330" h="133350">
                <a:moveTo>
                  <a:pt x="7733309" y="0"/>
                </a:moveTo>
                <a:lnTo>
                  <a:pt x="7572045" y="0"/>
                </a:lnTo>
                <a:lnTo>
                  <a:pt x="7652677" y="132816"/>
                </a:lnTo>
                <a:lnTo>
                  <a:pt x="7733309" y="0"/>
                </a:lnTo>
                <a:close/>
              </a:path>
              <a:path w="9625330" h="133350">
                <a:moveTo>
                  <a:pt x="9624758" y="0"/>
                </a:moveTo>
                <a:lnTo>
                  <a:pt x="9463481" y="0"/>
                </a:lnTo>
                <a:lnTo>
                  <a:pt x="9544126" y="132816"/>
                </a:lnTo>
                <a:lnTo>
                  <a:pt x="9624758" y="0"/>
                </a:lnTo>
                <a:close/>
              </a:path>
            </a:pathLst>
          </a:custGeom>
          <a:solidFill>
            <a:srgbClr val="29BA7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Luxury</a:t>
            </a:r>
            <a:r>
              <a:rPr dirty="0" spc="-100"/>
              <a:t> </a:t>
            </a:r>
            <a:r>
              <a:rPr dirty="0"/>
              <a:t>purchase</a:t>
            </a:r>
            <a:r>
              <a:rPr dirty="0" spc="-100"/>
              <a:t> </a:t>
            </a:r>
            <a:r>
              <a:rPr dirty="0"/>
              <a:t>pathway</a:t>
            </a:r>
            <a:r>
              <a:rPr dirty="0" spc="-100"/>
              <a:t> </a:t>
            </a:r>
            <a:r>
              <a:rPr dirty="0"/>
              <a:t>is</a:t>
            </a:r>
            <a:r>
              <a:rPr dirty="0" spc="-100"/>
              <a:t> </a:t>
            </a:r>
            <a:r>
              <a:rPr dirty="0"/>
              <a:t>highly</a:t>
            </a:r>
            <a:r>
              <a:rPr dirty="0" spc="-100"/>
              <a:t> </a:t>
            </a:r>
            <a:r>
              <a:rPr dirty="0"/>
              <a:t>fragmented</a:t>
            </a:r>
            <a:r>
              <a:rPr dirty="0" spc="-95"/>
              <a:t> </a:t>
            </a:r>
            <a:r>
              <a:rPr dirty="0" spc="-50"/>
              <a:t>…</a:t>
            </a:r>
          </a:p>
        </p:txBody>
      </p:sp>
      <p:grpSp>
        <p:nvGrpSpPr>
          <p:cNvPr id="14" name="object 14" descr=""/>
          <p:cNvGrpSpPr/>
          <p:nvPr/>
        </p:nvGrpSpPr>
        <p:grpSpPr>
          <a:xfrm>
            <a:off x="3468454" y="1393225"/>
            <a:ext cx="342265" cy="396240"/>
            <a:chOff x="3468454" y="1393225"/>
            <a:chExt cx="342265" cy="396240"/>
          </a:xfrm>
        </p:grpSpPr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5956" y="1419454"/>
              <a:ext cx="199942" cy="19768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468454" y="1393225"/>
              <a:ext cx="342265" cy="396240"/>
            </a:xfrm>
            <a:custGeom>
              <a:avLst/>
              <a:gdLst/>
              <a:ahLst/>
              <a:cxnLst/>
              <a:rect l="l" t="t" r="r" b="b"/>
              <a:pathLst>
                <a:path w="342264" h="396239">
                  <a:moveTo>
                    <a:pt x="86951" y="246994"/>
                  </a:moveTo>
                  <a:lnTo>
                    <a:pt x="85779" y="247229"/>
                  </a:lnTo>
                  <a:lnTo>
                    <a:pt x="84373" y="247464"/>
                  </a:lnTo>
                  <a:lnTo>
                    <a:pt x="83201" y="248168"/>
                  </a:lnTo>
                  <a:lnTo>
                    <a:pt x="82263" y="249107"/>
                  </a:lnTo>
                  <a:lnTo>
                    <a:pt x="2564" y="354216"/>
                  </a:lnTo>
                  <a:lnTo>
                    <a:pt x="0" y="361327"/>
                  </a:lnTo>
                  <a:lnTo>
                    <a:pt x="1567" y="369759"/>
                  </a:lnTo>
                  <a:lnTo>
                    <a:pt x="34210" y="395743"/>
                  </a:lnTo>
                  <a:lnTo>
                    <a:pt x="35850" y="395978"/>
                  </a:lnTo>
                  <a:lnTo>
                    <a:pt x="37256" y="396212"/>
                  </a:lnTo>
                  <a:lnTo>
                    <a:pt x="43820" y="396212"/>
                  </a:lnTo>
                  <a:lnTo>
                    <a:pt x="48040" y="394335"/>
                  </a:lnTo>
                  <a:lnTo>
                    <a:pt x="50852" y="390816"/>
                  </a:lnTo>
                  <a:lnTo>
                    <a:pt x="54415" y="386123"/>
                  </a:lnTo>
                  <a:lnTo>
                    <a:pt x="39132" y="386123"/>
                  </a:lnTo>
                  <a:lnTo>
                    <a:pt x="36084" y="385654"/>
                  </a:lnTo>
                  <a:lnTo>
                    <a:pt x="8892" y="362896"/>
                  </a:lnTo>
                  <a:lnTo>
                    <a:pt x="10768" y="360315"/>
                  </a:lnTo>
                  <a:lnTo>
                    <a:pt x="87420" y="259664"/>
                  </a:lnTo>
                  <a:lnTo>
                    <a:pt x="104435" y="259664"/>
                  </a:lnTo>
                  <a:lnTo>
                    <a:pt x="89529" y="248168"/>
                  </a:lnTo>
                  <a:lnTo>
                    <a:pt x="88357" y="247464"/>
                  </a:lnTo>
                  <a:lnTo>
                    <a:pt x="86951" y="246994"/>
                  </a:lnTo>
                  <a:close/>
                </a:path>
                <a:path w="342264" h="396239">
                  <a:moveTo>
                    <a:pt x="104435" y="259664"/>
                  </a:moveTo>
                  <a:lnTo>
                    <a:pt x="87420" y="259664"/>
                  </a:lnTo>
                  <a:lnTo>
                    <a:pt x="119066" y="283830"/>
                  </a:lnTo>
                  <a:lnTo>
                    <a:pt x="42647" y="384716"/>
                  </a:lnTo>
                  <a:lnTo>
                    <a:pt x="41710" y="385654"/>
                  </a:lnTo>
                  <a:lnTo>
                    <a:pt x="39132" y="386123"/>
                  </a:lnTo>
                  <a:lnTo>
                    <a:pt x="54415" y="386123"/>
                  </a:lnTo>
                  <a:lnTo>
                    <a:pt x="130317" y="286177"/>
                  </a:lnTo>
                  <a:lnTo>
                    <a:pt x="131958" y="283830"/>
                  </a:lnTo>
                  <a:lnTo>
                    <a:pt x="131724" y="280545"/>
                  </a:lnTo>
                  <a:lnTo>
                    <a:pt x="129380" y="278903"/>
                  </a:lnTo>
                  <a:lnTo>
                    <a:pt x="104435" y="259664"/>
                  </a:lnTo>
                  <a:close/>
                </a:path>
                <a:path w="342264" h="396239">
                  <a:moveTo>
                    <a:pt x="200757" y="0"/>
                  </a:moveTo>
                  <a:lnTo>
                    <a:pt x="155001" y="15426"/>
                  </a:lnTo>
                  <a:lnTo>
                    <a:pt x="117425" y="48273"/>
                  </a:lnTo>
                  <a:lnTo>
                    <a:pt x="97123" y="87769"/>
                  </a:lnTo>
                  <a:lnTo>
                    <a:pt x="91786" y="130389"/>
                  </a:lnTo>
                  <a:lnTo>
                    <a:pt x="100910" y="172129"/>
                  </a:lnTo>
                  <a:lnTo>
                    <a:pt x="123988" y="208986"/>
                  </a:lnTo>
                  <a:lnTo>
                    <a:pt x="112451" y="224090"/>
                  </a:lnTo>
                  <a:lnTo>
                    <a:pt x="98672" y="242302"/>
                  </a:lnTo>
                  <a:lnTo>
                    <a:pt x="133833" y="269283"/>
                  </a:lnTo>
                  <a:lnTo>
                    <a:pt x="158916" y="236437"/>
                  </a:lnTo>
                  <a:lnTo>
                    <a:pt x="272335" y="236437"/>
                  </a:lnTo>
                  <a:lnTo>
                    <a:pt x="279778" y="233431"/>
                  </a:lnTo>
                  <a:lnTo>
                    <a:pt x="198249" y="233431"/>
                  </a:lnTo>
                  <a:lnTo>
                    <a:pt x="160557" y="219310"/>
                  </a:lnTo>
                  <a:lnTo>
                    <a:pt x="117256" y="170758"/>
                  </a:lnTo>
                  <a:lnTo>
                    <a:pt x="107579" y="132970"/>
                  </a:lnTo>
                  <a:lnTo>
                    <a:pt x="111616" y="93950"/>
                  </a:lnTo>
                  <a:lnTo>
                    <a:pt x="129848" y="57658"/>
                  </a:lnTo>
                  <a:lnTo>
                    <a:pt x="162820" y="28865"/>
                  </a:lnTo>
                  <a:lnTo>
                    <a:pt x="202867" y="15426"/>
                  </a:lnTo>
                  <a:lnTo>
                    <a:pt x="275027" y="15426"/>
                  </a:lnTo>
                  <a:lnTo>
                    <a:pt x="248951" y="2808"/>
                  </a:lnTo>
                  <a:lnTo>
                    <a:pt x="200757" y="0"/>
                  </a:lnTo>
                  <a:close/>
                </a:path>
                <a:path w="342264" h="396239">
                  <a:moveTo>
                    <a:pt x="272335" y="236437"/>
                  </a:moveTo>
                  <a:lnTo>
                    <a:pt x="158916" y="236437"/>
                  </a:lnTo>
                  <a:lnTo>
                    <a:pt x="200816" y="249682"/>
                  </a:lnTo>
                  <a:lnTo>
                    <a:pt x="243948" y="247904"/>
                  </a:lnTo>
                  <a:lnTo>
                    <a:pt x="272335" y="236437"/>
                  </a:lnTo>
                  <a:close/>
                </a:path>
                <a:path w="342264" h="396239">
                  <a:moveTo>
                    <a:pt x="275027" y="15426"/>
                  </a:moveTo>
                  <a:lnTo>
                    <a:pt x="202867" y="15426"/>
                  </a:lnTo>
                  <a:lnTo>
                    <a:pt x="245025" y="17999"/>
                  </a:lnTo>
                  <a:lnTo>
                    <a:pt x="284325" y="37245"/>
                  </a:lnTo>
                  <a:lnTo>
                    <a:pt x="313095" y="70147"/>
                  </a:lnTo>
                  <a:lnTo>
                    <a:pt x="326548" y="110241"/>
                  </a:lnTo>
                  <a:lnTo>
                    <a:pt x="324047" y="152491"/>
                  </a:lnTo>
                  <a:lnTo>
                    <a:pt x="304953" y="191859"/>
                  </a:lnTo>
                  <a:lnTo>
                    <a:pt x="274513" y="219177"/>
                  </a:lnTo>
                  <a:lnTo>
                    <a:pt x="237589" y="233211"/>
                  </a:lnTo>
                  <a:lnTo>
                    <a:pt x="198249" y="233431"/>
                  </a:lnTo>
                  <a:lnTo>
                    <a:pt x="279778" y="233431"/>
                  </a:lnTo>
                  <a:lnTo>
                    <a:pt x="284178" y="231653"/>
                  </a:lnTo>
                  <a:lnTo>
                    <a:pt x="317376" y="201479"/>
                  </a:lnTo>
                  <a:lnTo>
                    <a:pt x="339261" y="156450"/>
                  </a:lnTo>
                  <a:lnTo>
                    <a:pt x="342014" y="110241"/>
                  </a:lnTo>
                  <a:lnTo>
                    <a:pt x="342136" y="108188"/>
                  </a:lnTo>
                  <a:lnTo>
                    <a:pt x="326772" y="62346"/>
                  </a:lnTo>
                  <a:lnTo>
                    <a:pt x="293936" y="24576"/>
                  </a:lnTo>
                  <a:lnTo>
                    <a:pt x="275027" y="15426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7204371" y="1462242"/>
            <a:ext cx="450850" cy="252095"/>
            <a:chOff x="7204371" y="1462242"/>
            <a:chExt cx="450850" cy="252095"/>
          </a:xfrm>
        </p:grpSpPr>
        <p:sp>
          <p:nvSpPr>
            <p:cNvPr id="18" name="object 18" descr=""/>
            <p:cNvSpPr/>
            <p:nvPr/>
          </p:nvSpPr>
          <p:spPr>
            <a:xfrm>
              <a:off x="7333751" y="1462242"/>
              <a:ext cx="321310" cy="177800"/>
            </a:xfrm>
            <a:custGeom>
              <a:avLst/>
              <a:gdLst/>
              <a:ahLst/>
              <a:cxnLst/>
              <a:rect l="l" t="t" r="r" b="b"/>
              <a:pathLst>
                <a:path w="321309" h="177800">
                  <a:moveTo>
                    <a:pt x="125525" y="110211"/>
                  </a:moveTo>
                  <a:lnTo>
                    <a:pt x="125525" y="116997"/>
                  </a:lnTo>
                  <a:lnTo>
                    <a:pt x="114736" y="117743"/>
                  </a:lnTo>
                  <a:lnTo>
                    <a:pt x="85403" y="120507"/>
                  </a:lnTo>
                  <a:lnTo>
                    <a:pt x="76095" y="123245"/>
                  </a:lnTo>
                  <a:lnTo>
                    <a:pt x="68657" y="128901"/>
                  </a:lnTo>
                  <a:lnTo>
                    <a:pt x="63727" y="136795"/>
                  </a:lnTo>
                  <a:lnTo>
                    <a:pt x="61941" y="146246"/>
                  </a:lnTo>
                  <a:lnTo>
                    <a:pt x="63844" y="156030"/>
                  </a:lnTo>
                  <a:lnTo>
                    <a:pt x="69068" y="164146"/>
                  </a:lnTo>
                  <a:lnTo>
                    <a:pt x="76887" y="169806"/>
                  </a:lnTo>
                  <a:lnTo>
                    <a:pt x="86665" y="172241"/>
                  </a:lnTo>
                  <a:lnTo>
                    <a:pt x="87024" y="172241"/>
                  </a:lnTo>
                  <a:lnTo>
                    <a:pt x="186293" y="177368"/>
                  </a:lnTo>
                  <a:lnTo>
                    <a:pt x="223733" y="167072"/>
                  </a:lnTo>
                  <a:lnTo>
                    <a:pt x="186762" y="167072"/>
                  </a:lnTo>
                  <a:lnTo>
                    <a:pt x="78833" y="161456"/>
                  </a:lnTo>
                  <a:lnTo>
                    <a:pt x="72265" y="154670"/>
                  </a:lnTo>
                  <a:lnTo>
                    <a:pt x="72265" y="138290"/>
                  </a:lnTo>
                  <a:lnTo>
                    <a:pt x="78365" y="131504"/>
                  </a:lnTo>
                  <a:lnTo>
                    <a:pt x="125525" y="127058"/>
                  </a:lnTo>
                  <a:lnTo>
                    <a:pt x="138195" y="125655"/>
                  </a:lnTo>
                  <a:lnTo>
                    <a:pt x="140540" y="125421"/>
                  </a:lnTo>
                  <a:lnTo>
                    <a:pt x="142417" y="123783"/>
                  </a:lnTo>
                  <a:lnTo>
                    <a:pt x="142887" y="121443"/>
                  </a:lnTo>
                  <a:lnTo>
                    <a:pt x="143122" y="119103"/>
                  </a:lnTo>
                  <a:lnTo>
                    <a:pt x="142066" y="116997"/>
                  </a:lnTo>
                  <a:lnTo>
                    <a:pt x="141949" y="116763"/>
                  </a:lnTo>
                  <a:lnTo>
                    <a:pt x="125525" y="110211"/>
                  </a:lnTo>
                  <a:close/>
                </a:path>
                <a:path w="321309" h="177800">
                  <a:moveTo>
                    <a:pt x="321203" y="12636"/>
                  </a:moveTo>
                  <a:lnTo>
                    <a:pt x="310879" y="12636"/>
                  </a:lnTo>
                  <a:lnTo>
                    <a:pt x="310879" y="105765"/>
                  </a:lnTo>
                  <a:lnTo>
                    <a:pt x="214448" y="160520"/>
                  </a:lnTo>
                  <a:lnTo>
                    <a:pt x="207911" y="163584"/>
                  </a:lnTo>
                  <a:lnTo>
                    <a:pt x="201045" y="165726"/>
                  </a:lnTo>
                  <a:lnTo>
                    <a:pt x="192945" y="167072"/>
                  </a:lnTo>
                  <a:lnTo>
                    <a:pt x="223733" y="167072"/>
                  </a:lnTo>
                  <a:lnTo>
                    <a:pt x="320264" y="112317"/>
                  </a:lnTo>
                  <a:lnTo>
                    <a:pt x="321203" y="110679"/>
                  </a:lnTo>
                  <a:lnTo>
                    <a:pt x="321203" y="12636"/>
                  </a:lnTo>
                  <a:close/>
                </a:path>
                <a:path w="321309" h="177800">
                  <a:moveTo>
                    <a:pt x="97135" y="41183"/>
                  </a:moveTo>
                  <a:lnTo>
                    <a:pt x="6101" y="68794"/>
                  </a:lnTo>
                  <a:lnTo>
                    <a:pt x="3754" y="70432"/>
                  </a:lnTo>
                  <a:lnTo>
                    <a:pt x="0" y="74877"/>
                  </a:lnTo>
                  <a:lnTo>
                    <a:pt x="21351" y="74877"/>
                  </a:lnTo>
                  <a:lnTo>
                    <a:pt x="92676" y="52649"/>
                  </a:lnTo>
                  <a:lnTo>
                    <a:pt x="94718" y="52038"/>
                  </a:lnTo>
                  <a:lnTo>
                    <a:pt x="93922" y="52038"/>
                  </a:lnTo>
                  <a:lnTo>
                    <a:pt x="97839" y="51713"/>
                  </a:lnTo>
                  <a:lnTo>
                    <a:pt x="209479" y="51713"/>
                  </a:lnTo>
                  <a:lnTo>
                    <a:pt x="219800" y="47735"/>
                  </a:lnTo>
                  <a:lnTo>
                    <a:pt x="188639" y="47735"/>
                  </a:lnTo>
                  <a:lnTo>
                    <a:pt x="184416" y="47501"/>
                  </a:lnTo>
                  <a:lnTo>
                    <a:pt x="101123" y="41650"/>
                  </a:lnTo>
                  <a:lnTo>
                    <a:pt x="97135" y="41183"/>
                  </a:lnTo>
                  <a:close/>
                </a:path>
                <a:path w="321309" h="177800">
                  <a:moveTo>
                    <a:pt x="209479" y="51713"/>
                  </a:moveTo>
                  <a:lnTo>
                    <a:pt x="97839" y="51713"/>
                  </a:lnTo>
                  <a:lnTo>
                    <a:pt x="101429" y="52038"/>
                  </a:lnTo>
                  <a:lnTo>
                    <a:pt x="101721" y="52038"/>
                  </a:lnTo>
                  <a:lnTo>
                    <a:pt x="183711" y="57796"/>
                  </a:lnTo>
                  <a:lnTo>
                    <a:pt x="189343" y="58265"/>
                  </a:lnTo>
                  <a:lnTo>
                    <a:pt x="195209" y="57329"/>
                  </a:lnTo>
                  <a:lnTo>
                    <a:pt x="200370" y="55223"/>
                  </a:lnTo>
                  <a:lnTo>
                    <a:pt x="209479" y="51713"/>
                  </a:lnTo>
                  <a:close/>
                </a:path>
                <a:path w="321309" h="177800">
                  <a:moveTo>
                    <a:pt x="316979" y="0"/>
                  </a:moveTo>
                  <a:lnTo>
                    <a:pt x="315337" y="0"/>
                  </a:lnTo>
                  <a:lnTo>
                    <a:pt x="314868" y="234"/>
                  </a:lnTo>
                  <a:lnTo>
                    <a:pt x="314164" y="468"/>
                  </a:lnTo>
                  <a:lnTo>
                    <a:pt x="196616" y="45629"/>
                  </a:lnTo>
                  <a:lnTo>
                    <a:pt x="192862" y="47266"/>
                  </a:lnTo>
                  <a:lnTo>
                    <a:pt x="188639" y="47735"/>
                  </a:lnTo>
                  <a:lnTo>
                    <a:pt x="219800" y="47735"/>
                  </a:lnTo>
                  <a:lnTo>
                    <a:pt x="310879" y="12636"/>
                  </a:lnTo>
                  <a:lnTo>
                    <a:pt x="321203" y="12636"/>
                  </a:lnTo>
                  <a:lnTo>
                    <a:pt x="321203" y="3510"/>
                  </a:lnTo>
                  <a:lnTo>
                    <a:pt x="320264" y="1871"/>
                  </a:lnTo>
                  <a:lnTo>
                    <a:pt x="318856" y="935"/>
                  </a:lnTo>
                  <a:lnTo>
                    <a:pt x="318152" y="234"/>
                  </a:lnTo>
                  <a:lnTo>
                    <a:pt x="316979" y="0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204371" y="1547164"/>
              <a:ext cx="255270" cy="167005"/>
            </a:xfrm>
            <a:custGeom>
              <a:avLst/>
              <a:gdLst/>
              <a:ahLst/>
              <a:cxnLst/>
              <a:rect l="l" t="t" r="r" b="b"/>
              <a:pathLst>
                <a:path w="255270" h="167005">
                  <a:moveTo>
                    <a:pt x="250080" y="0"/>
                  </a:moveTo>
                  <a:lnTo>
                    <a:pt x="4448" y="0"/>
                  </a:lnTo>
                  <a:lnTo>
                    <a:pt x="0" y="4686"/>
                  </a:lnTo>
                  <a:lnTo>
                    <a:pt x="0" y="162158"/>
                  </a:lnTo>
                  <a:lnTo>
                    <a:pt x="4448" y="166844"/>
                  </a:lnTo>
                  <a:lnTo>
                    <a:pt x="250080" y="166844"/>
                  </a:lnTo>
                  <a:lnTo>
                    <a:pt x="254763" y="162158"/>
                  </a:lnTo>
                  <a:lnTo>
                    <a:pt x="254763" y="156535"/>
                  </a:lnTo>
                  <a:lnTo>
                    <a:pt x="10302" y="156535"/>
                  </a:lnTo>
                  <a:lnTo>
                    <a:pt x="10302" y="134975"/>
                  </a:lnTo>
                  <a:lnTo>
                    <a:pt x="254763" y="134975"/>
                  </a:lnTo>
                  <a:lnTo>
                    <a:pt x="254763" y="106856"/>
                  </a:lnTo>
                  <a:lnTo>
                    <a:pt x="10302" y="106856"/>
                  </a:lnTo>
                  <a:lnTo>
                    <a:pt x="10302" y="10311"/>
                  </a:lnTo>
                  <a:lnTo>
                    <a:pt x="254763" y="10311"/>
                  </a:lnTo>
                  <a:lnTo>
                    <a:pt x="254763" y="4686"/>
                  </a:lnTo>
                  <a:lnTo>
                    <a:pt x="250080" y="0"/>
                  </a:lnTo>
                  <a:close/>
                </a:path>
                <a:path w="255270" h="167005">
                  <a:moveTo>
                    <a:pt x="254763" y="134975"/>
                  </a:moveTo>
                  <a:lnTo>
                    <a:pt x="244461" y="134975"/>
                  </a:lnTo>
                  <a:lnTo>
                    <a:pt x="244461" y="156535"/>
                  </a:lnTo>
                  <a:lnTo>
                    <a:pt x="254763" y="156535"/>
                  </a:lnTo>
                  <a:lnTo>
                    <a:pt x="254763" y="134975"/>
                  </a:lnTo>
                  <a:close/>
                </a:path>
                <a:path w="255270" h="167005">
                  <a:moveTo>
                    <a:pt x="244461" y="98888"/>
                  </a:moveTo>
                  <a:lnTo>
                    <a:pt x="244461" y="106856"/>
                  </a:lnTo>
                  <a:lnTo>
                    <a:pt x="254763" y="106856"/>
                  </a:lnTo>
                  <a:lnTo>
                    <a:pt x="254763" y="99592"/>
                  </a:lnTo>
                  <a:lnTo>
                    <a:pt x="244461" y="98888"/>
                  </a:lnTo>
                  <a:close/>
                </a:path>
                <a:path w="255270" h="167005">
                  <a:moveTo>
                    <a:pt x="254763" y="10311"/>
                  </a:moveTo>
                  <a:lnTo>
                    <a:pt x="244461" y="10311"/>
                  </a:lnTo>
                  <a:lnTo>
                    <a:pt x="244461" y="31869"/>
                  </a:lnTo>
                  <a:lnTo>
                    <a:pt x="245397" y="32338"/>
                  </a:lnTo>
                  <a:lnTo>
                    <a:pt x="244461" y="32572"/>
                  </a:lnTo>
                  <a:lnTo>
                    <a:pt x="254763" y="31869"/>
                  </a:lnTo>
                  <a:lnTo>
                    <a:pt x="254763" y="10311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9137577" y="1440464"/>
            <a:ext cx="368935" cy="299720"/>
            <a:chOff x="9137577" y="1440464"/>
            <a:chExt cx="368935" cy="299720"/>
          </a:xfrm>
        </p:grpSpPr>
        <p:sp>
          <p:nvSpPr>
            <p:cNvPr id="21" name="object 21" descr=""/>
            <p:cNvSpPr/>
            <p:nvPr/>
          </p:nvSpPr>
          <p:spPr>
            <a:xfrm>
              <a:off x="9137577" y="1562320"/>
              <a:ext cx="368935" cy="178435"/>
            </a:xfrm>
            <a:custGeom>
              <a:avLst/>
              <a:gdLst/>
              <a:ahLst/>
              <a:cxnLst/>
              <a:rect l="l" t="t" r="r" b="b"/>
              <a:pathLst>
                <a:path w="368934" h="178435">
                  <a:moveTo>
                    <a:pt x="134764" y="0"/>
                  </a:moveTo>
                  <a:lnTo>
                    <a:pt x="2578" y="64278"/>
                  </a:lnTo>
                  <a:lnTo>
                    <a:pt x="0" y="66859"/>
                  </a:lnTo>
                  <a:lnTo>
                    <a:pt x="0" y="174302"/>
                  </a:lnTo>
                  <a:lnTo>
                    <a:pt x="937" y="175944"/>
                  </a:lnTo>
                  <a:lnTo>
                    <a:pt x="2343" y="176883"/>
                  </a:lnTo>
                  <a:lnTo>
                    <a:pt x="3280" y="177586"/>
                  </a:lnTo>
                  <a:lnTo>
                    <a:pt x="4217" y="177821"/>
                  </a:lnTo>
                  <a:lnTo>
                    <a:pt x="6562" y="177821"/>
                  </a:lnTo>
                  <a:lnTo>
                    <a:pt x="7030" y="177586"/>
                  </a:lnTo>
                  <a:lnTo>
                    <a:pt x="39109" y="165153"/>
                  </a:lnTo>
                  <a:lnTo>
                    <a:pt x="10312" y="165153"/>
                  </a:lnTo>
                  <a:lnTo>
                    <a:pt x="10312" y="71785"/>
                  </a:lnTo>
                  <a:lnTo>
                    <a:pt x="106874" y="16890"/>
                  </a:lnTo>
                  <a:lnTo>
                    <a:pt x="113268" y="13818"/>
                  </a:lnTo>
                  <a:lnTo>
                    <a:pt x="120058" y="11670"/>
                  </a:lnTo>
                  <a:lnTo>
                    <a:pt x="127111" y="10490"/>
                  </a:lnTo>
                  <a:lnTo>
                    <a:pt x="248294" y="10490"/>
                  </a:lnTo>
                  <a:lnTo>
                    <a:pt x="244288" y="7580"/>
                  </a:lnTo>
                  <a:lnTo>
                    <a:pt x="234609" y="5161"/>
                  </a:lnTo>
                  <a:lnTo>
                    <a:pt x="134764" y="0"/>
                  </a:lnTo>
                  <a:close/>
                </a:path>
                <a:path w="368934" h="178435">
                  <a:moveTo>
                    <a:pt x="131718" y="119407"/>
                  </a:moveTo>
                  <a:lnTo>
                    <a:pt x="126093" y="120346"/>
                  </a:lnTo>
                  <a:lnTo>
                    <a:pt x="10312" y="165153"/>
                  </a:lnTo>
                  <a:lnTo>
                    <a:pt x="39109" y="165153"/>
                  </a:lnTo>
                  <a:lnTo>
                    <a:pt x="124452" y="132074"/>
                  </a:lnTo>
                  <a:lnTo>
                    <a:pt x="128437" y="130432"/>
                  </a:lnTo>
                  <a:lnTo>
                    <a:pt x="132655" y="129964"/>
                  </a:lnTo>
                  <a:lnTo>
                    <a:pt x="247355" y="129964"/>
                  </a:lnTo>
                  <a:lnTo>
                    <a:pt x="260131" y="125976"/>
                  </a:lnTo>
                  <a:lnTo>
                    <a:pt x="220546" y="125976"/>
                  </a:lnTo>
                  <a:lnTo>
                    <a:pt x="137342" y="119876"/>
                  </a:lnTo>
                  <a:lnTo>
                    <a:pt x="131718" y="119407"/>
                  </a:lnTo>
                  <a:close/>
                </a:path>
                <a:path w="368934" h="178435">
                  <a:moveTo>
                    <a:pt x="247355" y="129964"/>
                  </a:moveTo>
                  <a:lnTo>
                    <a:pt x="132655" y="129964"/>
                  </a:lnTo>
                  <a:lnTo>
                    <a:pt x="219843" y="136063"/>
                  </a:lnTo>
                  <a:lnTo>
                    <a:pt x="223827" y="136532"/>
                  </a:lnTo>
                  <a:lnTo>
                    <a:pt x="227812" y="136063"/>
                  </a:lnTo>
                  <a:lnTo>
                    <a:pt x="247355" y="129964"/>
                  </a:lnTo>
                  <a:close/>
                </a:path>
                <a:path w="368934" h="178435">
                  <a:moveTo>
                    <a:pt x="361423" y="18768"/>
                  </a:moveTo>
                  <a:lnTo>
                    <a:pt x="344530" y="18768"/>
                  </a:lnTo>
                  <a:lnTo>
                    <a:pt x="348984" y="20410"/>
                  </a:lnTo>
                  <a:lnTo>
                    <a:pt x="352499" y="23459"/>
                  </a:lnTo>
                  <a:lnTo>
                    <a:pt x="356579" y="28920"/>
                  </a:lnTo>
                  <a:lnTo>
                    <a:pt x="358241" y="35305"/>
                  </a:lnTo>
                  <a:lnTo>
                    <a:pt x="357443" y="41867"/>
                  </a:lnTo>
                  <a:lnTo>
                    <a:pt x="310311" y="99467"/>
                  </a:lnTo>
                  <a:lnTo>
                    <a:pt x="228514" y="125037"/>
                  </a:lnTo>
                  <a:lnTo>
                    <a:pt x="223358" y="125976"/>
                  </a:lnTo>
                  <a:lnTo>
                    <a:pt x="260131" y="125976"/>
                  </a:lnTo>
                  <a:lnTo>
                    <a:pt x="314999" y="108850"/>
                  </a:lnTo>
                  <a:lnTo>
                    <a:pt x="361875" y="54425"/>
                  </a:lnTo>
                  <a:lnTo>
                    <a:pt x="368496" y="34661"/>
                  </a:lnTo>
                  <a:lnTo>
                    <a:pt x="365899" y="24866"/>
                  </a:lnTo>
                  <a:lnTo>
                    <a:pt x="365830" y="24603"/>
                  </a:lnTo>
                  <a:lnTo>
                    <a:pt x="361423" y="18768"/>
                  </a:lnTo>
                  <a:close/>
                </a:path>
                <a:path w="368934" h="178435">
                  <a:moveTo>
                    <a:pt x="248294" y="10490"/>
                  </a:moveTo>
                  <a:lnTo>
                    <a:pt x="137541" y="10490"/>
                  </a:lnTo>
                  <a:lnTo>
                    <a:pt x="242343" y="15952"/>
                  </a:lnTo>
                  <a:lnTo>
                    <a:pt x="248906" y="22755"/>
                  </a:lnTo>
                  <a:lnTo>
                    <a:pt x="248906" y="39176"/>
                  </a:lnTo>
                  <a:lnTo>
                    <a:pt x="242812" y="45980"/>
                  </a:lnTo>
                  <a:lnTo>
                    <a:pt x="233800" y="46764"/>
                  </a:lnTo>
                  <a:lnTo>
                    <a:pt x="180468" y="52080"/>
                  </a:lnTo>
                  <a:lnTo>
                    <a:pt x="178593" y="53955"/>
                  </a:lnTo>
                  <a:lnTo>
                    <a:pt x="178546" y="54425"/>
                  </a:lnTo>
                  <a:lnTo>
                    <a:pt x="178429" y="55598"/>
                  </a:lnTo>
                  <a:lnTo>
                    <a:pt x="178358" y="56301"/>
                  </a:lnTo>
                  <a:lnTo>
                    <a:pt x="177890" y="58648"/>
                  </a:lnTo>
                  <a:lnTo>
                    <a:pt x="179296" y="60759"/>
                  </a:lnTo>
                  <a:lnTo>
                    <a:pt x="181405" y="61697"/>
                  </a:lnTo>
                  <a:lnTo>
                    <a:pt x="230624" y="81638"/>
                  </a:lnTo>
                  <a:lnTo>
                    <a:pt x="231796" y="81638"/>
                  </a:lnTo>
                  <a:lnTo>
                    <a:pt x="232968" y="81403"/>
                  </a:lnTo>
                  <a:lnTo>
                    <a:pt x="270333" y="70846"/>
                  </a:lnTo>
                  <a:lnTo>
                    <a:pt x="231796" y="70846"/>
                  </a:lnTo>
                  <a:lnTo>
                    <a:pt x="204843" y="60055"/>
                  </a:lnTo>
                  <a:lnTo>
                    <a:pt x="245078" y="54260"/>
                  </a:lnTo>
                  <a:lnTo>
                    <a:pt x="259218" y="31201"/>
                  </a:lnTo>
                  <a:lnTo>
                    <a:pt x="257317" y="21392"/>
                  </a:lnTo>
                  <a:lnTo>
                    <a:pt x="252099" y="13254"/>
                  </a:lnTo>
                  <a:lnTo>
                    <a:pt x="248294" y="10490"/>
                  </a:lnTo>
                  <a:close/>
                </a:path>
                <a:path w="368934" h="178435">
                  <a:moveTo>
                    <a:pt x="346640" y="8445"/>
                  </a:moveTo>
                  <a:lnTo>
                    <a:pt x="339140" y="8680"/>
                  </a:lnTo>
                  <a:lnTo>
                    <a:pt x="331875" y="9149"/>
                  </a:lnTo>
                  <a:lnTo>
                    <a:pt x="324843" y="12433"/>
                  </a:lnTo>
                  <a:lnTo>
                    <a:pt x="286875" y="55598"/>
                  </a:lnTo>
                  <a:lnTo>
                    <a:pt x="231796" y="70846"/>
                  </a:lnTo>
                  <a:lnTo>
                    <a:pt x="270333" y="70846"/>
                  </a:lnTo>
                  <a:lnTo>
                    <a:pt x="291092" y="64982"/>
                  </a:lnTo>
                  <a:lnTo>
                    <a:pt x="292031" y="64747"/>
                  </a:lnTo>
                  <a:lnTo>
                    <a:pt x="292733" y="64278"/>
                  </a:lnTo>
                  <a:lnTo>
                    <a:pt x="293437" y="63574"/>
                  </a:lnTo>
                  <a:lnTo>
                    <a:pt x="327656" y="24866"/>
                  </a:lnTo>
                  <a:lnTo>
                    <a:pt x="330664" y="21392"/>
                  </a:lnTo>
                  <a:lnTo>
                    <a:pt x="332680" y="20410"/>
                  </a:lnTo>
                  <a:lnTo>
                    <a:pt x="335155" y="19236"/>
                  </a:lnTo>
                  <a:lnTo>
                    <a:pt x="344530" y="18768"/>
                  </a:lnTo>
                  <a:lnTo>
                    <a:pt x="361423" y="18768"/>
                  </a:lnTo>
                  <a:lnTo>
                    <a:pt x="359296" y="15952"/>
                  </a:lnTo>
                  <a:lnTo>
                    <a:pt x="353905" y="10791"/>
                  </a:lnTo>
                  <a:lnTo>
                    <a:pt x="346640" y="8445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9574" y="1440464"/>
              <a:ext cx="230337" cy="159173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10977473" y="1404956"/>
            <a:ext cx="468630" cy="362585"/>
            <a:chOff x="10977473" y="1404956"/>
            <a:chExt cx="468630" cy="362585"/>
          </a:xfrm>
        </p:grpSpPr>
        <p:sp>
          <p:nvSpPr>
            <p:cNvPr id="24" name="object 24" descr=""/>
            <p:cNvSpPr/>
            <p:nvPr/>
          </p:nvSpPr>
          <p:spPr>
            <a:xfrm>
              <a:off x="11070935" y="1404956"/>
              <a:ext cx="375285" cy="362585"/>
            </a:xfrm>
            <a:custGeom>
              <a:avLst/>
              <a:gdLst/>
              <a:ahLst/>
              <a:cxnLst/>
              <a:rect l="l" t="t" r="r" b="b"/>
              <a:pathLst>
                <a:path w="375284" h="362585">
                  <a:moveTo>
                    <a:pt x="177579" y="72255"/>
                  </a:moveTo>
                  <a:lnTo>
                    <a:pt x="49463" y="72255"/>
                  </a:lnTo>
                  <a:lnTo>
                    <a:pt x="89198" y="81690"/>
                  </a:lnTo>
                  <a:lnTo>
                    <a:pt x="122076" y="102869"/>
                  </a:lnTo>
                  <a:lnTo>
                    <a:pt x="159877" y="137706"/>
                  </a:lnTo>
                  <a:lnTo>
                    <a:pt x="167958" y="138600"/>
                  </a:lnTo>
                  <a:lnTo>
                    <a:pt x="177050" y="135536"/>
                  </a:lnTo>
                  <a:lnTo>
                    <a:pt x="184471" y="131504"/>
                  </a:lnTo>
                  <a:lnTo>
                    <a:pt x="187540" y="129495"/>
                  </a:lnTo>
                  <a:lnTo>
                    <a:pt x="182383" y="121988"/>
                  </a:lnTo>
                  <a:lnTo>
                    <a:pt x="180742" y="114481"/>
                  </a:lnTo>
                  <a:lnTo>
                    <a:pt x="181211" y="109555"/>
                  </a:lnTo>
                  <a:lnTo>
                    <a:pt x="181679" y="103925"/>
                  </a:lnTo>
                  <a:lnTo>
                    <a:pt x="181444" y="98294"/>
                  </a:lnTo>
                  <a:lnTo>
                    <a:pt x="181444" y="92195"/>
                  </a:lnTo>
                  <a:lnTo>
                    <a:pt x="177579" y="72255"/>
                  </a:lnTo>
                  <a:close/>
                </a:path>
                <a:path w="375284" h="362585">
                  <a:moveTo>
                    <a:pt x="90722" y="0"/>
                  </a:moveTo>
                  <a:lnTo>
                    <a:pt x="54888" y="7246"/>
                  </a:lnTo>
                  <a:lnTo>
                    <a:pt x="26108" y="27007"/>
                  </a:lnTo>
                  <a:lnTo>
                    <a:pt x="6955" y="56313"/>
                  </a:lnTo>
                  <a:lnTo>
                    <a:pt x="0" y="92195"/>
                  </a:lnTo>
                  <a:lnTo>
                    <a:pt x="61" y="94207"/>
                  </a:lnTo>
                  <a:lnTo>
                    <a:pt x="185" y="98294"/>
                  </a:lnTo>
                  <a:lnTo>
                    <a:pt x="307" y="102290"/>
                  </a:lnTo>
                  <a:lnTo>
                    <a:pt x="1195" y="113396"/>
                  </a:lnTo>
                  <a:lnTo>
                    <a:pt x="1230" y="113836"/>
                  </a:lnTo>
                  <a:lnTo>
                    <a:pt x="2768" y="124063"/>
                  </a:lnTo>
                  <a:lnTo>
                    <a:pt x="4922" y="130199"/>
                  </a:lnTo>
                  <a:lnTo>
                    <a:pt x="10654" y="127791"/>
                  </a:lnTo>
                  <a:lnTo>
                    <a:pt x="16496" y="113396"/>
                  </a:lnTo>
                  <a:lnTo>
                    <a:pt x="25460" y="94207"/>
                  </a:lnTo>
                  <a:lnTo>
                    <a:pt x="40554" y="77415"/>
                  </a:lnTo>
                  <a:lnTo>
                    <a:pt x="49463" y="72255"/>
                  </a:lnTo>
                  <a:lnTo>
                    <a:pt x="177579" y="72255"/>
                  </a:lnTo>
                  <a:lnTo>
                    <a:pt x="174489" y="56313"/>
                  </a:lnTo>
                  <a:lnTo>
                    <a:pt x="155336" y="27007"/>
                  </a:lnTo>
                  <a:lnTo>
                    <a:pt x="126556" y="7246"/>
                  </a:lnTo>
                  <a:lnTo>
                    <a:pt x="90722" y="0"/>
                  </a:lnTo>
                  <a:close/>
                </a:path>
                <a:path w="375284" h="362585">
                  <a:moveTo>
                    <a:pt x="367344" y="162807"/>
                  </a:moveTo>
                  <a:lnTo>
                    <a:pt x="220360" y="162807"/>
                  </a:lnTo>
                  <a:lnTo>
                    <a:pt x="218719" y="164449"/>
                  </a:lnTo>
                  <a:lnTo>
                    <a:pt x="218624" y="169336"/>
                  </a:lnTo>
                  <a:lnTo>
                    <a:pt x="212718" y="355918"/>
                  </a:lnTo>
                  <a:lnTo>
                    <a:pt x="212623" y="360804"/>
                  </a:lnTo>
                  <a:lnTo>
                    <a:pt x="214265" y="362211"/>
                  </a:lnTo>
                  <a:lnTo>
                    <a:pt x="373439" y="362211"/>
                  </a:lnTo>
                  <a:lnTo>
                    <a:pt x="374846" y="360804"/>
                  </a:lnTo>
                  <a:lnTo>
                    <a:pt x="374751" y="355918"/>
                  </a:lnTo>
                  <a:lnTo>
                    <a:pt x="368847" y="169336"/>
                  </a:lnTo>
                  <a:lnTo>
                    <a:pt x="368752" y="164449"/>
                  </a:lnTo>
                  <a:lnTo>
                    <a:pt x="367344" y="162807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977473" y="1511180"/>
              <a:ext cx="435609" cy="227329"/>
            </a:xfrm>
            <a:custGeom>
              <a:avLst/>
              <a:gdLst/>
              <a:ahLst/>
              <a:cxnLst/>
              <a:rect l="l" t="t" r="r" b="b"/>
              <a:pathLst>
                <a:path w="435609" h="227330">
                  <a:moveTo>
                    <a:pt x="124434" y="143111"/>
                  </a:moveTo>
                  <a:lnTo>
                    <a:pt x="115983" y="143422"/>
                  </a:lnTo>
                  <a:lnTo>
                    <a:pt x="95317" y="145075"/>
                  </a:lnTo>
                  <a:lnTo>
                    <a:pt x="69069" y="149211"/>
                  </a:lnTo>
                  <a:lnTo>
                    <a:pt x="69268" y="149211"/>
                  </a:lnTo>
                  <a:lnTo>
                    <a:pt x="45462" y="156718"/>
                  </a:lnTo>
                  <a:lnTo>
                    <a:pt x="29841" y="169045"/>
                  </a:lnTo>
                  <a:lnTo>
                    <a:pt x="16989" y="187246"/>
                  </a:lnTo>
                  <a:lnTo>
                    <a:pt x="7300" y="206370"/>
                  </a:lnTo>
                  <a:lnTo>
                    <a:pt x="1170" y="221470"/>
                  </a:lnTo>
                  <a:lnTo>
                    <a:pt x="0" y="224285"/>
                  </a:lnTo>
                  <a:lnTo>
                    <a:pt x="2108" y="227335"/>
                  </a:lnTo>
                  <a:lnTo>
                    <a:pt x="296673" y="227335"/>
                  </a:lnTo>
                  <a:lnTo>
                    <a:pt x="297750" y="191439"/>
                  </a:lnTo>
                  <a:lnTo>
                    <a:pt x="183487" y="191439"/>
                  </a:lnTo>
                  <a:lnTo>
                    <a:pt x="182784" y="190971"/>
                  </a:lnTo>
                  <a:lnTo>
                    <a:pt x="124434" y="143111"/>
                  </a:lnTo>
                  <a:close/>
                </a:path>
                <a:path w="435609" h="227330">
                  <a:moveTo>
                    <a:pt x="243478" y="143111"/>
                  </a:moveTo>
                  <a:lnTo>
                    <a:pt x="205120" y="174881"/>
                  </a:lnTo>
                  <a:lnTo>
                    <a:pt x="185362" y="190971"/>
                  </a:lnTo>
                  <a:lnTo>
                    <a:pt x="184425" y="191439"/>
                  </a:lnTo>
                  <a:lnTo>
                    <a:pt x="297750" y="191439"/>
                  </a:lnTo>
                  <a:lnTo>
                    <a:pt x="299010" y="149444"/>
                  </a:lnTo>
                  <a:lnTo>
                    <a:pt x="299017" y="149211"/>
                  </a:lnTo>
                  <a:lnTo>
                    <a:pt x="279266" y="145882"/>
                  </a:lnTo>
                  <a:lnTo>
                    <a:pt x="261405" y="144049"/>
                  </a:lnTo>
                  <a:lnTo>
                    <a:pt x="248465" y="143272"/>
                  </a:lnTo>
                  <a:lnTo>
                    <a:pt x="243478" y="143111"/>
                  </a:lnTo>
                  <a:close/>
                </a:path>
                <a:path w="435609" h="227330">
                  <a:moveTo>
                    <a:pt x="89752" y="25337"/>
                  </a:moveTo>
                  <a:lnTo>
                    <a:pt x="89517" y="25806"/>
                  </a:lnTo>
                  <a:lnTo>
                    <a:pt x="89283" y="26509"/>
                  </a:lnTo>
                  <a:lnTo>
                    <a:pt x="89283" y="27213"/>
                  </a:lnTo>
                  <a:lnTo>
                    <a:pt x="89841" y="33548"/>
                  </a:lnTo>
                  <a:lnTo>
                    <a:pt x="91919" y="41876"/>
                  </a:lnTo>
                  <a:lnTo>
                    <a:pt x="96203" y="50242"/>
                  </a:lnTo>
                  <a:lnTo>
                    <a:pt x="103343" y="56540"/>
                  </a:lnTo>
                  <a:lnTo>
                    <a:pt x="108744" y="69975"/>
                  </a:lnTo>
                  <a:lnTo>
                    <a:pt x="125258" y="105467"/>
                  </a:lnTo>
                  <a:lnTo>
                    <a:pt x="137791" y="120354"/>
                  </a:lnTo>
                  <a:lnTo>
                    <a:pt x="137791" y="140764"/>
                  </a:lnTo>
                  <a:lnTo>
                    <a:pt x="140602" y="143111"/>
                  </a:lnTo>
                  <a:lnTo>
                    <a:pt x="144118" y="146160"/>
                  </a:lnTo>
                  <a:lnTo>
                    <a:pt x="148102" y="149444"/>
                  </a:lnTo>
                  <a:lnTo>
                    <a:pt x="148102" y="127392"/>
                  </a:lnTo>
                  <a:lnTo>
                    <a:pt x="171180" y="127392"/>
                  </a:lnTo>
                  <a:lnTo>
                    <a:pt x="159555" y="122025"/>
                  </a:lnTo>
                  <a:lnTo>
                    <a:pt x="127041" y="85895"/>
                  </a:lnTo>
                  <a:lnTo>
                    <a:pt x="112013" y="50675"/>
                  </a:lnTo>
                  <a:lnTo>
                    <a:pt x="111623" y="49502"/>
                  </a:lnTo>
                  <a:lnTo>
                    <a:pt x="111545" y="49267"/>
                  </a:lnTo>
                  <a:lnTo>
                    <a:pt x="110373" y="48328"/>
                  </a:lnTo>
                  <a:lnTo>
                    <a:pt x="108967" y="47625"/>
                  </a:lnTo>
                  <a:lnTo>
                    <a:pt x="104046" y="45982"/>
                  </a:lnTo>
                  <a:lnTo>
                    <a:pt x="101469" y="39179"/>
                  </a:lnTo>
                  <a:lnTo>
                    <a:pt x="100296" y="33783"/>
                  </a:lnTo>
                  <a:lnTo>
                    <a:pt x="98187" y="33783"/>
                  </a:lnTo>
                  <a:lnTo>
                    <a:pt x="94907" y="33548"/>
                  </a:lnTo>
                  <a:lnTo>
                    <a:pt x="92563" y="30499"/>
                  </a:lnTo>
                  <a:lnTo>
                    <a:pt x="91391" y="28856"/>
                  </a:lnTo>
                  <a:lnTo>
                    <a:pt x="90776" y="27213"/>
                  </a:lnTo>
                  <a:lnTo>
                    <a:pt x="90689" y="26979"/>
                  </a:lnTo>
                  <a:lnTo>
                    <a:pt x="89752" y="25337"/>
                  </a:lnTo>
                  <a:close/>
                </a:path>
                <a:path w="435609" h="227330">
                  <a:moveTo>
                    <a:pt x="230590" y="125045"/>
                  </a:moveTo>
                  <a:lnTo>
                    <a:pt x="220278" y="125045"/>
                  </a:lnTo>
                  <a:lnTo>
                    <a:pt x="220278" y="148976"/>
                  </a:lnTo>
                  <a:lnTo>
                    <a:pt x="224262" y="145691"/>
                  </a:lnTo>
                  <a:lnTo>
                    <a:pt x="227778" y="142876"/>
                  </a:lnTo>
                  <a:lnTo>
                    <a:pt x="230590" y="140530"/>
                  </a:lnTo>
                  <a:lnTo>
                    <a:pt x="230590" y="125045"/>
                  </a:lnTo>
                  <a:close/>
                </a:path>
                <a:path w="435609" h="227330">
                  <a:moveTo>
                    <a:pt x="171180" y="127392"/>
                  </a:moveTo>
                  <a:lnTo>
                    <a:pt x="148102" y="127392"/>
                  </a:lnTo>
                  <a:lnTo>
                    <a:pt x="156710" y="132179"/>
                  </a:lnTo>
                  <a:lnTo>
                    <a:pt x="165648" y="136307"/>
                  </a:lnTo>
                  <a:lnTo>
                    <a:pt x="174366" y="139203"/>
                  </a:lnTo>
                  <a:lnTo>
                    <a:pt x="182316" y="140295"/>
                  </a:lnTo>
                  <a:lnTo>
                    <a:pt x="191279" y="138968"/>
                  </a:lnTo>
                  <a:lnTo>
                    <a:pt x="201121" y="135486"/>
                  </a:lnTo>
                  <a:lnTo>
                    <a:pt x="211052" y="130595"/>
                  </a:lnTo>
                  <a:lnTo>
                    <a:pt x="212087" y="129973"/>
                  </a:lnTo>
                  <a:lnTo>
                    <a:pt x="182316" y="129973"/>
                  </a:lnTo>
                  <a:lnTo>
                    <a:pt x="171759" y="127659"/>
                  </a:lnTo>
                  <a:lnTo>
                    <a:pt x="171180" y="127392"/>
                  </a:lnTo>
                  <a:close/>
                </a:path>
                <a:path w="435609" h="227330">
                  <a:moveTo>
                    <a:pt x="274411" y="37302"/>
                  </a:moveTo>
                  <a:lnTo>
                    <a:pt x="270662" y="39179"/>
                  </a:lnTo>
                  <a:lnTo>
                    <a:pt x="266443" y="40586"/>
                  </a:lnTo>
                  <a:lnTo>
                    <a:pt x="261990" y="41290"/>
                  </a:lnTo>
                  <a:lnTo>
                    <a:pt x="260584" y="43870"/>
                  </a:lnTo>
                  <a:lnTo>
                    <a:pt x="258476" y="46217"/>
                  </a:lnTo>
                  <a:lnTo>
                    <a:pt x="255195" y="48093"/>
                  </a:lnTo>
                  <a:lnTo>
                    <a:pt x="254024" y="48563"/>
                  </a:lnTo>
                  <a:lnTo>
                    <a:pt x="253086" y="49502"/>
                  </a:lnTo>
                  <a:lnTo>
                    <a:pt x="237766" y="85895"/>
                  </a:lnTo>
                  <a:lnTo>
                    <a:pt x="205164" y="122025"/>
                  </a:lnTo>
                  <a:lnTo>
                    <a:pt x="182316" y="129973"/>
                  </a:lnTo>
                  <a:lnTo>
                    <a:pt x="212087" y="129973"/>
                  </a:lnTo>
                  <a:lnTo>
                    <a:pt x="220278" y="125045"/>
                  </a:lnTo>
                  <a:lnTo>
                    <a:pt x="230590" y="125045"/>
                  </a:lnTo>
                  <a:lnTo>
                    <a:pt x="230590" y="117538"/>
                  </a:lnTo>
                  <a:lnTo>
                    <a:pt x="256118" y="69579"/>
                  </a:lnTo>
                  <a:lnTo>
                    <a:pt x="261522" y="56305"/>
                  </a:lnTo>
                  <a:lnTo>
                    <a:pt x="269958" y="51144"/>
                  </a:lnTo>
                  <a:lnTo>
                    <a:pt x="273239" y="42698"/>
                  </a:lnTo>
                  <a:lnTo>
                    <a:pt x="274411" y="37302"/>
                  </a:lnTo>
                  <a:close/>
                </a:path>
                <a:path w="435609" h="227330">
                  <a:moveTo>
                    <a:pt x="388066" y="0"/>
                  </a:moveTo>
                  <a:lnTo>
                    <a:pt x="348935" y="19790"/>
                  </a:lnTo>
                  <a:lnTo>
                    <a:pt x="340729" y="46217"/>
                  </a:lnTo>
                  <a:lnTo>
                    <a:pt x="351040" y="46217"/>
                  </a:lnTo>
                  <a:lnTo>
                    <a:pt x="354420" y="31404"/>
                  </a:lnTo>
                  <a:lnTo>
                    <a:pt x="362083" y="20088"/>
                  </a:lnTo>
                  <a:lnTo>
                    <a:pt x="373418" y="12903"/>
                  </a:lnTo>
                  <a:lnTo>
                    <a:pt x="373251" y="12903"/>
                  </a:lnTo>
                  <a:lnTo>
                    <a:pt x="388066" y="10322"/>
                  </a:lnTo>
                  <a:lnTo>
                    <a:pt x="418304" y="10322"/>
                  </a:lnTo>
                  <a:lnTo>
                    <a:pt x="414626" y="7422"/>
                  </a:lnTo>
                  <a:lnTo>
                    <a:pt x="406578" y="3372"/>
                  </a:lnTo>
                  <a:lnTo>
                    <a:pt x="397652" y="861"/>
                  </a:lnTo>
                  <a:lnTo>
                    <a:pt x="388066" y="0"/>
                  </a:lnTo>
                  <a:close/>
                </a:path>
                <a:path w="435609" h="227330">
                  <a:moveTo>
                    <a:pt x="418304" y="10322"/>
                  </a:moveTo>
                  <a:lnTo>
                    <a:pt x="388066" y="10322"/>
                  </a:lnTo>
                  <a:lnTo>
                    <a:pt x="402981" y="12903"/>
                  </a:lnTo>
                  <a:lnTo>
                    <a:pt x="402812" y="12903"/>
                  </a:lnTo>
                  <a:lnTo>
                    <a:pt x="414136" y="20088"/>
                  </a:lnTo>
                  <a:lnTo>
                    <a:pt x="421745" y="31404"/>
                  </a:lnTo>
                  <a:lnTo>
                    <a:pt x="425091" y="46217"/>
                  </a:lnTo>
                  <a:lnTo>
                    <a:pt x="435402" y="46217"/>
                  </a:lnTo>
                  <a:lnTo>
                    <a:pt x="434132" y="36558"/>
                  </a:lnTo>
                  <a:lnTo>
                    <a:pt x="431389" y="27712"/>
                  </a:lnTo>
                  <a:lnTo>
                    <a:pt x="427197" y="19790"/>
                  </a:lnTo>
                  <a:lnTo>
                    <a:pt x="421576" y="12903"/>
                  </a:lnTo>
                  <a:lnTo>
                    <a:pt x="418304" y="10322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355881" y="1402001"/>
            <a:ext cx="361950" cy="370840"/>
            <a:chOff x="5355881" y="1402001"/>
            <a:chExt cx="361950" cy="370840"/>
          </a:xfrm>
        </p:grpSpPr>
        <p:sp>
          <p:nvSpPr>
            <p:cNvPr id="27" name="object 27" descr=""/>
            <p:cNvSpPr/>
            <p:nvPr/>
          </p:nvSpPr>
          <p:spPr>
            <a:xfrm>
              <a:off x="5355881" y="1402001"/>
              <a:ext cx="361950" cy="370840"/>
            </a:xfrm>
            <a:custGeom>
              <a:avLst/>
              <a:gdLst/>
              <a:ahLst/>
              <a:cxnLst/>
              <a:rect l="l" t="t" r="r" b="b"/>
              <a:pathLst>
                <a:path w="361950" h="370839">
                  <a:moveTo>
                    <a:pt x="273009" y="0"/>
                  </a:moveTo>
                  <a:lnTo>
                    <a:pt x="269264" y="233"/>
                  </a:lnTo>
                  <a:lnTo>
                    <a:pt x="266688" y="702"/>
                  </a:lnTo>
                  <a:lnTo>
                    <a:pt x="266219" y="702"/>
                  </a:lnTo>
                  <a:lnTo>
                    <a:pt x="265986" y="937"/>
                  </a:lnTo>
                  <a:lnTo>
                    <a:pt x="170221" y="30466"/>
                  </a:lnTo>
                  <a:lnTo>
                    <a:pt x="169284" y="30934"/>
                  </a:lnTo>
                  <a:lnTo>
                    <a:pt x="167880" y="31871"/>
                  </a:lnTo>
                  <a:lnTo>
                    <a:pt x="2809" y="210216"/>
                  </a:lnTo>
                  <a:lnTo>
                    <a:pt x="935" y="212324"/>
                  </a:lnTo>
                  <a:lnTo>
                    <a:pt x="0" y="214903"/>
                  </a:lnTo>
                  <a:lnTo>
                    <a:pt x="194" y="217247"/>
                  </a:lnTo>
                  <a:lnTo>
                    <a:pt x="233" y="220527"/>
                  </a:lnTo>
                  <a:lnTo>
                    <a:pt x="1404" y="222871"/>
                  </a:lnTo>
                  <a:lnTo>
                    <a:pt x="3511" y="224746"/>
                  </a:lnTo>
                  <a:lnTo>
                    <a:pt x="157811" y="368171"/>
                  </a:lnTo>
                  <a:lnTo>
                    <a:pt x="159684" y="369812"/>
                  </a:lnTo>
                  <a:lnTo>
                    <a:pt x="162260" y="370749"/>
                  </a:lnTo>
                  <a:lnTo>
                    <a:pt x="168113" y="370749"/>
                  </a:lnTo>
                  <a:lnTo>
                    <a:pt x="170455" y="369577"/>
                  </a:lnTo>
                  <a:lnTo>
                    <a:pt x="172328" y="367468"/>
                  </a:lnTo>
                  <a:lnTo>
                    <a:pt x="178835" y="360438"/>
                  </a:lnTo>
                  <a:lnTo>
                    <a:pt x="164835" y="360438"/>
                  </a:lnTo>
                  <a:lnTo>
                    <a:pt x="10535" y="217247"/>
                  </a:lnTo>
                  <a:lnTo>
                    <a:pt x="174670" y="40074"/>
                  </a:lnTo>
                  <a:lnTo>
                    <a:pt x="268561" y="10779"/>
                  </a:lnTo>
                  <a:lnTo>
                    <a:pt x="284645" y="10779"/>
                  </a:lnTo>
                  <a:lnTo>
                    <a:pt x="273009" y="0"/>
                  </a:lnTo>
                  <a:close/>
                </a:path>
                <a:path w="361950" h="370839">
                  <a:moveTo>
                    <a:pt x="284645" y="10779"/>
                  </a:moveTo>
                  <a:lnTo>
                    <a:pt x="269497" y="10779"/>
                  </a:lnTo>
                  <a:lnTo>
                    <a:pt x="350979" y="86476"/>
                  </a:lnTo>
                  <a:lnTo>
                    <a:pt x="350979" y="86945"/>
                  </a:lnTo>
                  <a:lnTo>
                    <a:pt x="328969" y="183266"/>
                  </a:lnTo>
                  <a:lnTo>
                    <a:pt x="164835" y="360438"/>
                  </a:lnTo>
                  <a:lnTo>
                    <a:pt x="178835" y="360438"/>
                  </a:lnTo>
                  <a:lnTo>
                    <a:pt x="337399" y="189124"/>
                  </a:lnTo>
                  <a:lnTo>
                    <a:pt x="338101" y="188655"/>
                  </a:lnTo>
                  <a:lnTo>
                    <a:pt x="338569" y="187718"/>
                  </a:lnTo>
                  <a:lnTo>
                    <a:pt x="338804" y="186781"/>
                  </a:lnTo>
                  <a:lnTo>
                    <a:pt x="361047" y="89054"/>
                  </a:lnTo>
                  <a:lnTo>
                    <a:pt x="361047" y="88819"/>
                  </a:lnTo>
                  <a:lnTo>
                    <a:pt x="361749" y="85070"/>
                  </a:lnTo>
                  <a:lnTo>
                    <a:pt x="360579" y="81320"/>
                  </a:lnTo>
                  <a:lnTo>
                    <a:pt x="358004" y="78742"/>
                  </a:lnTo>
                  <a:lnTo>
                    <a:pt x="284645" y="10779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380257" y="1423625"/>
              <a:ext cx="316230" cy="325120"/>
            </a:xfrm>
            <a:custGeom>
              <a:avLst/>
              <a:gdLst/>
              <a:ahLst/>
              <a:cxnLst/>
              <a:rect l="l" t="t" r="r" b="b"/>
              <a:pathLst>
                <a:path w="316229" h="325119">
                  <a:moveTo>
                    <a:pt x="242350" y="0"/>
                  </a:moveTo>
                  <a:lnTo>
                    <a:pt x="155712" y="26946"/>
                  </a:lnTo>
                  <a:lnTo>
                    <a:pt x="0" y="195187"/>
                  </a:lnTo>
                  <a:lnTo>
                    <a:pt x="140023" y="325000"/>
                  </a:lnTo>
                  <a:lnTo>
                    <a:pt x="295737" y="156759"/>
                  </a:lnTo>
                  <a:lnTo>
                    <a:pt x="312682" y="82422"/>
                  </a:lnTo>
                  <a:lnTo>
                    <a:pt x="253618" y="82422"/>
                  </a:lnTo>
                  <a:lnTo>
                    <a:pt x="246195" y="81228"/>
                  </a:lnTo>
                  <a:lnTo>
                    <a:pt x="239539" y="77091"/>
                  </a:lnTo>
                  <a:lnTo>
                    <a:pt x="234977" y="70790"/>
                  </a:lnTo>
                  <a:lnTo>
                    <a:pt x="233247" y="63412"/>
                  </a:lnTo>
                  <a:lnTo>
                    <a:pt x="234370" y="55903"/>
                  </a:lnTo>
                  <a:lnTo>
                    <a:pt x="238368" y="49207"/>
                  </a:lnTo>
                  <a:lnTo>
                    <a:pt x="244764" y="44645"/>
                  </a:lnTo>
                  <a:lnTo>
                    <a:pt x="252125" y="42939"/>
                  </a:lnTo>
                  <a:lnTo>
                    <a:pt x="288492" y="42939"/>
                  </a:lnTo>
                  <a:lnTo>
                    <a:pt x="242350" y="0"/>
                  </a:lnTo>
                  <a:close/>
                </a:path>
                <a:path w="316229" h="325119">
                  <a:moveTo>
                    <a:pt x="288492" y="42939"/>
                  </a:moveTo>
                  <a:lnTo>
                    <a:pt x="252125" y="42939"/>
                  </a:lnTo>
                  <a:lnTo>
                    <a:pt x="259574" y="44133"/>
                  </a:lnTo>
                  <a:lnTo>
                    <a:pt x="266233" y="48270"/>
                  </a:lnTo>
                  <a:lnTo>
                    <a:pt x="270792" y="54538"/>
                  </a:lnTo>
                  <a:lnTo>
                    <a:pt x="272497" y="61860"/>
                  </a:lnTo>
                  <a:lnTo>
                    <a:pt x="271304" y="69358"/>
                  </a:lnTo>
                  <a:lnTo>
                    <a:pt x="267169" y="76154"/>
                  </a:lnTo>
                  <a:lnTo>
                    <a:pt x="260910" y="80716"/>
                  </a:lnTo>
                  <a:lnTo>
                    <a:pt x="253618" y="82422"/>
                  </a:lnTo>
                  <a:lnTo>
                    <a:pt x="312682" y="82422"/>
                  </a:lnTo>
                  <a:lnTo>
                    <a:pt x="315874" y="68421"/>
                  </a:lnTo>
                  <a:lnTo>
                    <a:pt x="288492" y="42939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1510229" y="1465751"/>
            <a:ext cx="476250" cy="245110"/>
            <a:chOff x="1510229" y="1465751"/>
            <a:chExt cx="476250" cy="245110"/>
          </a:xfrm>
        </p:grpSpPr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0870" y="1500252"/>
              <a:ext cx="175538" cy="175750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510229" y="1465751"/>
              <a:ext cx="476250" cy="245110"/>
            </a:xfrm>
            <a:custGeom>
              <a:avLst/>
              <a:gdLst/>
              <a:ahLst/>
              <a:cxnLst/>
              <a:rect l="l" t="t" r="r" b="b"/>
              <a:pathLst>
                <a:path w="476250" h="245110">
                  <a:moveTo>
                    <a:pt x="238611" y="0"/>
                  </a:moveTo>
                  <a:lnTo>
                    <a:pt x="188005" y="5479"/>
                  </a:lnTo>
                  <a:lnTo>
                    <a:pt x="142100" y="19575"/>
                  </a:lnTo>
                  <a:lnTo>
                    <a:pt x="102085" y="38769"/>
                  </a:lnTo>
                  <a:lnTo>
                    <a:pt x="69146" y="59546"/>
                  </a:lnTo>
                  <a:lnTo>
                    <a:pt x="20099" y="99869"/>
                  </a:lnTo>
                  <a:lnTo>
                    <a:pt x="0" y="120968"/>
                  </a:lnTo>
                  <a:lnTo>
                    <a:pt x="0" y="123781"/>
                  </a:lnTo>
                  <a:lnTo>
                    <a:pt x="40832" y="163702"/>
                  </a:lnTo>
                  <a:lnTo>
                    <a:pt x="101305" y="205980"/>
                  </a:lnTo>
                  <a:lnTo>
                    <a:pt x="141075" y="225175"/>
                  </a:lnTo>
                  <a:lnTo>
                    <a:pt x="186778" y="239270"/>
                  </a:lnTo>
                  <a:lnTo>
                    <a:pt x="237205" y="244750"/>
                  </a:lnTo>
                  <a:lnTo>
                    <a:pt x="287812" y="239270"/>
                  </a:lnTo>
                  <a:lnTo>
                    <a:pt x="303558" y="234435"/>
                  </a:lnTo>
                  <a:lnTo>
                    <a:pt x="237205" y="234435"/>
                  </a:lnTo>
                  <a:lnTo>
                    <a:pt x="188752" y="229153"/>
                  </a:lnTo>
                  <a:lnTo>
                    <a:pt x="144737" y="215563"/>
                  </a:lnTo>
                  <a:lnTo>
                    <a:pt x="106348" y="197050"/>
                  </a:lnTo>
                  <a:lnTo>
                    <a:pt x="52471" y="159958"/>
                  </a:lnTo>
                  <a:lnTo>
                    <a:pt x="20978" y="131335"/>
                  </a:lnTo>
                  <a:lnTo>
                    <a:pt x="12423" y="122375"/>
                  </a:lnTo>
                  <a:lnTo>
                    <a:pt x="20920" y="113547"/>
                  </a:lnTo>
                  <a:lnTo>
                    <a:pt x="52768" y="84990"/>
                  </a:lnTo>
                  <a:lnTo>
                    <a:pt x="107029" y="47898"/>
                  </a:lnTo>
                  <a:lnTo>
                    <a:pt x="145675" y="29305"/>
                  </a:lnTo>
                  <a:lnTo>
                    <a:pt x="189945" y="15634"/>
                  </a:lnTo>
                  <a:lnTo>
                    <a:pt x="238611" y="10316"/>
                  </a:lnTo>
                  <a:lnTo>
                    <a:pt x="304719" y="10316"/>
                  </a:lnTo>
                  <a:lnTo>
                    <a:pt x="289038" y="5479"/>
                  </a:lnTo>
                  <a:lnTo>
                    <a:pt x="238611" y="0"/>
                  </a:lnTo>
                  <a:close/>
                </a:path>
                <a:path w="476250" h="245110">
                  <a:moveTo>
                    <a:pt x="304719" y="10316"/>
                  </a:moveTo>
                  <a:lnTo>
                    <a:pt x="238611" y="10316"/>
                  </a:lnTo>
                  <a:lnTo>
                    <a:pt x="287400" y="15634"/>
                  </a:lnTo>
                  <a:lnTo>
                    <a:pt x="287183" y="15634"/>
                  </a:lnTo>
                  <a:lnTo>
                    <a:pt x="331458" y="29305"/>
                  </a:lnTo>
                  <a:lnTo>
                    <a:pt x="331322" y="29305"/>
                  </a:lnTo>
                  <a:lnTo>
                    <a:pt x="369468" y="47700"/>
                  </a:lnTo>
                  <a:lnTo>
                    <a:pt x="423345" y="84792"/>
                  </a:lnTo>
                  <a:lnTo>
                    <a:pt x="454972" y="113547"/>
                  </a:lnTo>
                  <a:lnTo>
                    <a:pt x="463393" y="122375"/>
                  </a:lnTo>
                  <a:lnTo>
                    <a:pt x="454758" y="131335"/>
                  </a:lnTo>
                  <a:lnTo>
                    <a:pt x="423049" y="159760"/>
                  </a:lnTo>
                  <a:lnTo>
                    <a:pt x="368787" y="196852"/>
                  </a:lnTo>
                  <a:lnTo>
                    <a:pt x="329898" y="215563"/>
                  </a:lnTo>
                  <a:lnTo>
                    <a:pt x="329762" y="215563"/>
                  </a:lnTo>
                  <a:lnTo>
                    <a:pt x="285752" y="229153"/>
                  </a:lnTo>
                  <a:lnTo>
                    <a:pt x="285535" y="229153"/>
                  </a:lnTo>
                  <a:lnTo>
                    <a:pt x="237205" y="234435"/>
                  </a:lnTo>
                  <a:lnTo>
                    <a:pt x="303558" y="234435"/>
                  </a:lnTo>
                  <a:lnTo>
                    <a:pt x="373731" y="205980"/>
                  </a:lnTo>
                  <a:lnTo>
                    <a:pt x="406670" y="185204"/>
                  </a:lnTo>
                  <a:lnTo>
                    <a:pt x="455629" y="144881"/>
                  </a:lnTo>
                  <a:lnTo>
                    <a:pt x="475816" y="123781"/>
                  </a:lnTo>
                  <a:lnTo>
                    <a:pt x="475816" y="120968"/>
                  </a:lnTo>
                  <a:lnTo>
                    <a:pt x="434984" y="81048"/>
                  </a:lnTo>
                  <a:lnTo>
                    <a:pt x="374511" y="38769"/>
                  </a:lnTo>
                  <a:lnTo>
                    <a:pt x="334741" y="19575"/>
                  </a:lnTo>
                  <a:lnTo>
                    <a:pt x="304719" y="10316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69496" y="6393823"/>
            <a:ext cx="920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7F7F7F"/>
                </a:solidFill>
                <a:latin typeface="Trebuchet MS"/>
                <a:cs typeface="Trebuchet MS"/>
              </a:rPr>
              <a:t>7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918162" y="1602455"/>
            <a:ext cx="4683760" cy="4559935"/>
            <a:chOff x="6918162" y="1602455"/>
            <a:chExt cx="4683760" cy="4559935"/>
          </a:xfrm>
        </p:grpSpPr>
        <p:sp>
          <p:nvSpPr>
            <p:cNvPr id="5" name="object 5" descr=""/>
            <p:cNvSpPr/>
            <p:nvPr/>
          </p:nvSpPr>
          <p:spPr>
            <a:xfrm>
              <a:off x="6995863" y="1640555"/>
              <a:ext cx="2080895" cy="4521835"/>
            </a:xfrm>
            <a:custGeom>
              <a:avLst/>
              <a:gdLst/>
              <a:ahLst/>
              <a:cxnLst/>
              <a:rect l="l" t="t" r="r" b="b"/>
              <a:pathLst>
                <a:path w="2080895" h="4521835">
                  <a:moveTo>
                    <a:pt x="2080799" y="0"/>
                  </a:moveTo>
                  <a:lnTo>
                    <a:pt x="0" y="0"/>
                  </a:lnTo>
                  <a:lnTo>
                    <a:pt x="0" y="4384622"/>
                  </a:lnTo>
                  <a:lnTo>
                    <a:pt x="1040399" y="4521600"/>
                  </a:lnTo>
                  <a:lnTo>
                    <a:pt x="2080799" y="4384622"/>
                  </a:lnTo>
                  <a:lnTo>
                    <a:pt x="2080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918162" y="1602455"/>
              <a:ext cx="2236470" cy="76200"/>
            </a:xfrm>
            <a:custGeom>
              <a:avLst/>
              <a:gdLst/>
              <a:ahLst/>
              <a:cxnLst/>
              <a:rect l="l" t="t" r="r" b="b"/>
              <a:pathLst>
                <a:path w="2236470" h="76200">
                  <a:moveTo>
                    <a:pt x="2198100" y="0"/>
                  </a:moveTo>
                  <a:lnTo>
                    <a:pt x="2165261" y="25400"/>
                  </a:lnTo>
                  <a:lnTo>
                    <a:pt x="70939" y="25401"/>
                  </a:lnTo>
                  <a:lnTo>
                    <a:pt x="38100" y="1"/>
                  </a:lnTo>
                  <a:lnTo>
                    <a:pt x="23270" y="2995"/>
                  </a:lnTo>
                  <a:lnTo>
                    <a:pt x="11159" y="11160"/>
                  </a:lnTo>
                  <a:lnTo>
                    <a:pt x="2994" y="23271"/>
                  </a:lnTo>
                  <a:lnTo>
                    <a:pt x="0" y="38101"/>
                  </a:lnTo>
                  <a:lnTo>
                    <a:pt x="2994" y="52931"/>
                  </a:lnTo>
                  <a:lnTo>
                    <a:pt x="11159" y="65042"/>
                  </a:lnTo>
                  <a:lnTo>
                    <a:pt x="23270" y="73207"/>
                  </a:lnTo>
                  <a:lnTo>
                    <a:pt x="38100" y="76201"/>
                  </a:lnTo>
                  <a:lnTo>
                    <a:pt x="45779" y="75427"/>
                  </a:lnTo>
                  <a:lnTo>
                    <a:pt x="52931" y="73207"/>
                  </a:lnTo>
                  <a:lnTo>
                    <a:pt x="59403" y="69694"/>
                  </a:lnTo>
                  <a:lnTo>
                    <a:pt x="65041" y="65041"/>
                  </a:lnTo>
                  <a:lnTo>
                    <a:pt x="70939" y="50801"/>
                  </a:lnTo>
                  <a:lnTo>
                    <a:pt x="2165261" y="50800"/>
                  </a:lnTo>
                  <a:lnTo>
                    <a:pt x="2198100" y="76200"/>
                  </a:lnTo>
                  <a:lnTo>
                    <a:pt x="2212930" y="73205"/>
                  </a:lnTo>
                  <a:lnTo>
                    <a:pt x="2225041" y="65040"/>
                  </a:lnTo>
                  <a:lnTo>
                    <a:pt x="2233206" y="52930"/>
                  </a:lnTo>
                  <a:lnTo>
                    <a:pt x="2236200" y="38100"/>
                  </a:lnTo>
                  <a:lnTo>
                    <a:pt x="2233206" y="23270"/>
                  </a:lnTo>
                  <a:lnTo>
                    <a:pt x="2225041" y="11159"/>
                  </a:lnTo>
                  <a:lnTo>
                    <a:pt x="2212930" y="2994"/>
                  </a:lnTo>
                  <a:lnTo>
                    <a:pt x="219810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442799" y="1640555"/>
              <a:ext cx="2080895" cy="4521835"/>
            </a:xfrm>
            <a:custGeom>
              <a:avLst/>
              <a:gdLst/>
              <a:ahLst/>
              <a:cxnLst/>
              <a:rect l="l" t="t" r="r" b="b"/>
              <a:pathLst>
                <a:path w="2080895" h="4521835">
                  <a:moveTo>
                    <a:pt x="2080801" y="0"/>
                  </a:moveTo>
                  <a:lnTo>
                    <a:pt x="0" y="0"/>
                  </a:lnTo>
                  <a:lnTo>
                    <a:pt x="0" y="4384622"/>
                  </a:lnTo>
                  <a:lnTo>
                    <a:pt x="1040400" y="4521600"/>
                  </a:lnTo>
                  <a:lnTo>
                    <a:pt x="2080801" y="4384622"/>
                  </a:lnTo>
                  <a:lnTo>
                    <a:pt x="2080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365099" y="1602455"/>
              <a:ext cx="2236470" cy="76200"/>
            </a:xfrm>
            <a:custGeom>
              <a:avLst/>
              <a:gdLst/>
              <a:ahLst/>
              <a:cxnLst/>
              <a:rect l="l" t="t" r="r" b="b"/>
              <a:pathLst>
                <a:path w="2236470" h="76200">
                  <a:moveTo>
                    <a:pt x="2198100" y="0"/>
                  </a:moveTo>
                  <a:lnTo>
                    <a:pt x="2165261" y="25400"/>
                  </a:lnTo>
                  <a:lnTo>
                    <a:pt x="70939" y="25401"/>
                  </a:lnTo>
                  <a:lnTo>
                    <a:pt x="38100" y="1"/>
                  </a:lnTo>
                  <a:lnTo>
                    <a:pt x="23270" y="2995"/>
                  </a:lnTo>
                  <a:lnTo>
                    <a:pt x="11159" y="11160"/>
                  </a:lnTo>
                  <a:lnTo>
                    <a:pt x="2994" y="23271"/>
                  </a:lnTo>
                  <a:lnTo>
                    <a:pt x="0" y="38101"/>
                  </a:lnTo>
                  <a:lnTo>
                    <a:pt x="2994" y="52931"/>
                  </a:lnTo>
                  <a:lnTo>
                    <a:pt x="11159" y="65042"/>
                  </a:lnTo>
                  <a:lnTo>
                    <a:pt x="23270" y="73207"/>
                  </a:lnTo>
                  <a:lnTo>
                    <a:pt x="38100" y="76201"/>
                  </a:lnTo>
                  <a:lnTo>
                    <a:pt x="45778" y="75427"/>
                  </a:lnTo>
                  <a:lnTo>
                    <a:pt x="52929" y="73207"/>
                  </a:lnTo>
                  <a:lnTo>
                    <a:pt x="59401" y="69694"/>
                  </a:lnTo>
                  <a:lnTo>
                    <a:pt x="65040" y="65041"/>
                  </a:lnTo>
                  <a:lnTo>
                    <a:pt x="70939" y="50801"/>
                  </a:lnTo>
                  <a:lnTo>
                    <a:pt x="2165261" y="50800"/>
                  </a:lnTo>
                  <a:lnTo>
                    <a:pt x="2198100" y="76200"/>
                  </a:lnTo>
                  <a:lnTo>
                    <a:pt x="2212930" y="73205"/>
                  </a:lnTo>
                  <a:lnTo>
                    <a:pt x="2225041" y="65040"/>
                  </a:lnTo>
                  <a:lnTo>
                    <a:pt x="2233206" y="52930"/>
                  </a:lnTo>
                  <a:lnTo>
                    <a:pt x="2236200" y="38100"/>
                  </a:lnTo>
                  <a:lnTo>
                    <a:pt x="2233206" y="23270"/>
                  </a:lnTo>
                  <a:lnTo>
                    <a:pt x="2225041" y="11159"/>
                  </a:lnTo>
                  <a:lnTo>
                    <a:pt x="2212930" y="2994"/>
                  </a:lnTo>
                  <a:lnTo>
                    <a:pt x="219810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050510" y="1329485"/>
            <a:ext cx="8661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Total</a:t>
            </a:r>
            <a:r>
              <a:rPr dirty="0" sz="1600" spc="-9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575757"/>
                </a:solidFill>
                <a:latin typeface="Trebuchet MS"/>
                <a:cs typeface="Trebuchet MS"/>
              </a:rPr>
              <a:t>mix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471224" y="1602455"/>
            <a:ext cx="2236470" cy="4559935"/>
            <a:chOff x="4471224" y="1602455"/>
            <a:chExt cx="2236470" cy="4559935"/>
          </a:xfrm>
        </p:grpSpPr>
        <p:sp>
          <p:nvSpPr>
            <p:cNvPr id="11" name="object 11" descr=""/>
            <p:cNvSpPr/>
            <p:nvPr/>
          </p:nvSpPr>
          <p:spPr>
            <a:xfrm>
              <a:off x="4548924" y="1640555"/>
              <a:ext cx="2080895" cy="4521835"/>
            </a:xfrm>
            <a:custGeom>
              <a:avLst/>
              <a:gdLst/>
              <a:ahLst/>
              <a:cxnLst/>
              <a:rect l="l" t="t" r="r" b="b"/>
              <a:pathLst>
                <a:path w="2080895" h="4521835">
                  <a:moveTo>
                    <a:pt x="2080801" y="0"/>
                  </a:moveTo>
                  <a:lnTo>
                    <a:pt x="0" y="0"/>
                  </a:lnTo>
                  <a:lnTo>
                    <a:pt x="0" y="4384622"/>
                  </a:lnTo>
                  <a:lnTo>
                    <a:pt x="1040400" y="4521600"/>
                  </a:lnTo>
                  <a:lnTo>
                    <a:pt x="2080801" y="4384622"/>
                  </a:lnTo>
                  <a:lnTo>
                    <a:pt x="2080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471224" y="1602455"/>
              <a:ext cx="2236470" cy="76200"/>
            </a:xfrm>
            <a:custGeom>
              <a:avLst/>
              <a:gdLst/>
              <a:ahLst/>
              <a:cxnLst/>
              <a:rect l="l" t="t" r="r" b="b"/>
              <a:pathLst>
                <a:path w="2236470" h="76200">
                  <a:moveTo>
                    <a:pt x="2198100" y="0"/>
                  </a:moveTo>
                  <a:lnTo>
                    <a:pt x="2165261" y="25400"/>
                  </a:lnTo>
                  <a:lnTo>
                    <a:pt x="70939" y="25401"/>
                  </a:lnTo>
                  <a:lnTo>
                    <a:pt x="38100" y="1"/>
                  </a:lnTo>
                  <a:lnTo>
                    <a:pt x="23270" y="2995"/>
                  </a:lnTo>
                  <a:lnTo>
                    <a:pt x="11159" y="11160"/>
                  </a:lnTo>
                  <a:lnTo>
                    <a:pt x="2994" y="23271"/>
                  </a:lnTo>
                  <a:lnTo>
                    <a:pt x="0" y="38101"/>
                  </a:lnTo>
                  <a:lnTo>
                    <a:pt x="2994" y="52931"/>
                  </a:lnTo>
                  <a:lnTo>
                    <a:pt x="11159" y="65042"/>
                  </a:lnTo>
                  <a:lnTo>
                    <a:pt x="23270" y="73207"/>
                  </a:lnTo>
                  <a:lnTo>
                    <a:pt x="38100" y="76201"/>
                  </a:lnTo>
                  <a:lnTo>
                    <a:pt x="45779" y="75427"/>
                  </a:lnTo>
                  <a:lnTo>
                    <a:pt x="52931" y="73207"/>
                  </a:lnTo>
                  <a:lnTo>
                    <a:pt x="59403" y="69694"/>
                  </a:lnTo>
                  <a:lnTo>
                    <a:pt x="65041" y="65041"/>
                  </a:lnTo>
                  <a:lnTo>
                    <a:pt x="70939" y="50801"/>
                  </a:lnTo>
                  <a:lnTo>
                    <a:pt x="2165261" y="50800"/>
                  </a:lnTo>
                  <a:lnTo>
                    <a:pt x="2198100" y="76200"/>
                  </a:lnTo>
                  <a:lnTo>
                    <a:pt x="2212930" y="73205"/>
                  </a:lnTo>
                  <a:lnTo>
                    <a:pt x="2225041" y="65040"/>
                  </a:lnTo>
                  <a:lnTo>
                    <a:pt x="2233206" y="52930"/>
                  </a:lnTo>
                  <a:lnTo>
                    <a:pt x="2236200" y="38100"/>
                  </a:lnTo>
                  <a:lnTo>
                    <a:pt x="2233206" y="23270"/>
                  </a:lnTo>
                  <a:lnTo>
                    <a:pt x="2225041" y="11159"/>
                  </a:lnTo>
                  <a:lnTo>
                    <a:pt x="2212930" y="2994"/>
                  </a:lnTo>
                  <a:lnTo>
                    <a:pt x="219810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282143" y="1329485"/>
            <a:ext cx="30803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40305" algn="l"/>
              </a:tabLst>
            </a:pP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Online</a:t>
            </a:r>
            <a:r>
              <a:rPr dirty="0" sz="1600">
                <a:solidFill>
                  <a:srgbClr val="575757"/>
                </a:solidFill>
                <a:latin typeface="Trebuchet MS"/>
                <a:cs typeface="Trebuchet MS"/>
              </a:rPr>
              <a:t>	</a:t>
            </a:r>
            <a:r>
              <a:rPr dirty="0" sz="1600" spc="-10">
                <a:solidFill>
                  <a:srgbClr val="575757"/>
                </a:solidFill>
                <a:latin typeface="Trebuchet MS"/>
                <a:cs typeface="Trebuchet MS"/>
              </a:rPr>
              <a:t>Offline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775128" y="1882113"/>
            <a:ext cx="9892665" cy="4032250"/>
            <a:chOff x="1775128" y="1882113"/>
            <a:chExt cx="9892665" cy="4032250"/>
          </a:xfrm>
        </p:grpSpPr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9614" y="2677901"/>
              <a:ext cx="174621" cy="174621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692365" y="3796747"/>
              <a:ext cx="649605" cy="649605"/>
            </a:xfrm>
            <a:custGeom>
              <a:avLst/>
              <a:gdLst/>
              <a:ahLst/>
              <a:cxnLst/>
              <a:rect l="l" t="t" r="r" b="b"/>
              <a:pathLst>
                <a:path w="649604" h="649604">
                  <a:moveTo>
                    <a:pt x="324559" y="0"/>
                  </a:moveTo>
                  <a:lnTo>
                    <a:pt x="276598" y="3519"/>
                  </a:lnTo>
                  <a:lnTo>
                    <a:pt x="230822" y="13741"/>
                  </a:lnTo>
                  <a:lnTo>
                    <a:pt x="187733" y="30165"/>
                  </a:lnTo>
                  <a:lnTo>
                    <a:pt x="147833" y="52288"/>
                  </a:lnTo>
                  <a:lnTo>
                    <a:pt x="111624" y="79608"/>
                  </a:lnTo>
                  <a:lnTo>
                    <a:pt x="79609" y="111624"/>
                  </a:lnTo>
                  <a:lnTo>
                    <a:pt x="52288" y="147832"/>
                  </a:lnTo>
                  <a:lnTo>
                    <a:pt x="30165" y="187732"/>
                  </a:lnTo>
                  <a:lnTo>
                    <a:pt x="13741" y="230821"/>
                  </a:lnTo>
                  <a:lnTo>
                    <a:pt x="3519" y="276597"/>
                  </a:lnTo>
                  <a:lnTo>
                    <a:pt x="0" y="324558"/>
                  </a:lnTo>
                  <a:lnTo>
                    <a:pt x="3519" y="372519"/>
                  </a:lnTo>
                  <a:lnTo>
                    <a:pt x="13741" y="418295"/>
                  </a:lnTo>
                  <a:lnTo>
                    <a:pt x="30165" y="461384"/>
                  </a:lnTo>
                  <a:lnTo>
                    <a:pt x="52288" y="501284"/>
                  </a:lnTo>
                  <a:lnTo>
                    <a:pt x="79609" y="537493"/>
                  </a:lnTo>
                  <a:lnTo>
                    <a:pt x="111624" y="569508"/>
                  </a:lnTo>
                  <a:lnTo>
                    <a:pt x="147833" y="596828"/>
                  </a:lnTo>
                  <a:lnTo>
                    <a:pt x="187733" y="618952"/>
                  </a:lnTo>
                  <a:lnTo>
                    <a:pt x="230822" y="635375"/>
                  </a:lnTo>
                  <a:lnTo>
                    <a:pt x="276598" y="645598"/>
                  </a:lnTo>
                  <a:lnTo>
                    <a:pt x="324559" y="649117"/>
                  </a:lnTo>
                  <a:lnTo>
                    <a:pt x="372520" y="645598"/>
                  </a:lnTo>
                  <a:lnTo>
                    <a:pt x="418296" y="635375"/>
                  </a:lnTo>
                  <a:lnTo>
                    <a:pt x="461385" y="618952"/>
                  </a:lnTo>
                  <a:lnTo>
                    <a:pt x="501285" y="596828"/>
                  </a:lnTo>
                  <a:lnTo>
                    <a:pt x="537493" y="569508"/>
                  </a:lnTo>
                  <a:lnTo>
                    <a:pt x="569509" y="537493"/>
                  </a:lnTo>
                  <a:lnTo>
                    <a:pt x="596829" y="501284"/>
                  </a:lnTo>
                  <a:lnTo>
                    <a:pt x="618953" y="461384"/>
                  </a:lnTo>
                  <a:lnTo>
                    <a:pt x="635377" y="418295"/>
                  </a:lnTo>
                  <a:lnTo>
                    <a:pt x="645599" y="372519"/>
                  </a:lnTo>
                  <a:lnTo>
                    <a:pt x="649118" y="324558"/>
                  </a:lnTo>
                  <a:lnTo>
                    <a:pt x="645599" y="276597"/>
                  </a:lnTo>
                  <a:lnTo>
                    <a:pt x="635377" y="230821"/>
                  </a:lnTo>
                  <a:lnTo>
                    <a:pt x="618953" y="187732"/>
                  </a:lnTo>
                  <a:lnTo>
                    <a:pt x="596829" y="147832"/>
                  </a:lnTo>
                  <a:lnTo>
                    <a:pt x="569509" y="111624"/>
                  </a:lnTo>
                  <a:lnTo>
                    <a:pt x="537493" y="79608"/>
                  </a:lnTo>
                  <a:lnTo>
                    <a:pt x="501285" y="52288"/>
                  </a:lnTo>
                  <a:lnTo>
                    <a:pt x="461385" y="30165"/>
                  </a:lnTo>
                  <a:lnTo>
                    <a:pt x="418296" y="13741"/>
                  </a:lnTo>
                  <a:lnTo>
                    <a:pt x="372520" y="3519"/>
                  </a:lnTo>
                  <a:lnTo>
                    <a:pt x="324559" y="0"/>
                  </a:lnTo>
                  <a:close/>
                </a:path>
              </a:pathLst>
            </a:custGeom>
            <a:solidFill>
              <a:srgbClr val="AEE2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5778" y="4069782"/>
              <a:ext cx="103047" cy="10304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580558" y="5041032"/>
              <a:ext cx="873125" cy="873125"/>
            </a:xfrm>
            <a:custGeom>
              <a:avLst/>
              <a:gdLst/>
              <a:ahLst/>
              <a:cxnLst/>
              <a:rect l="l" t="t" r="r" b="b"/>
              <a:pathLst>
                <a:path w="873125" h="873125">
                  <a:moveTo>
                    <a:pt x="436366" y="0"/>
                  </a:moveTo>
                  <a:lnTo>
                    <a:pt x="388819" y="2560"/>
                  </a:lnTo>
                  <a:lnTo>
                    <a:pt x="342755" y="10064"/>
                  </a:lnTo>
                  <a:lnTo>
                    <a:pt x="298441" y="22246"/>
                  </a:lnTo>
                  <a:lnTo>
                    <a:pt x="256141" y="38839"/>
                  </a:lnTo>
                  <a:lnTo>
                    <a:pt x="216124" y="59577"/>
                  </a:lnTo>
                  <a:lnTo>
                    <a:pt x="178654" y="84193"/>
                  </a:lnTo>
                  <a:lnTo>
                    <a:pt x="143998" y="112423"/>
                  </a:lnTo>
                  <a:lnTo>
                    <a:pt x="112422" y="143999"/>
                  </a:lnTo>
                  <a:lnTo>
                    <a:pt x="84193" y="178655"/>
                  </a:lnTo>
                  <a:lnTo>
                    <a:pt x="59576" y="216125"/>
                  </a:lnTo>
                  <a:lnTo>
                    <a:pt x="38839" y="256142"/>
                  </a:lnTo>
                  <a:lnTo>
                    <a:pt x="22246" y="298442"/>
                  </a:lnTo>
                  <a:lnTo>
                    <a:pt x="10064" y="342757"/>
                  </a:lnTo>
                  <a:lnTo>
                    <a:pt x="2560" y="388821"/>
                  </a:lnTo>
                  <a:lnTo>
                    <a:pt x="0" y="436368"/>
                  </a:lnTo>
                  <a:lnTo>
                    <a:pt x="2560" y="483915"/>
                  </a:lnTo>
                  <a:lnTo>
                    <a:pt x="10064" y="529979"/>
                  </a:lnTo>
                  <a:lnTo>
                    <a:pt x="22246" y="574293"/>
                  </a:lnTo>
                  <a:lnTo>
                    <a:pt x="38839" y="616593"/>
                  </a:lnTo>
                  <a:lnTo>
                    <a:pt x="59576" y="656610"/>
                  </a:lnTo>
                  <a:lnTo>
                    <a:pt x="84193" y="694080"/>
                  </a:lnTo>
                  <a:lnTo>
                    <a:pt x="112422" y="728736"/>
                  </a:lnTo>
                  <a:lnTo>
                    <a:pt x="143998" y="760312"/>
                  </a:lnTo>
                  <a:lnTo>
                    <a:pt x="178654" y="788541"/>
                  </a:lnTo>
                  <a:lnTo>
                    <a:pt x="216124" y="813158"/>
                  </a:lnTo>
                  <a:lnTo>
                    <a:pt x="256141" y="833896"/>
                  </a:lnTo>
                  <a:lnTo>
                    <a:pt x="298441" y="850489"/>
                  </a:lnTo>
                  <a:lnTo>
                    <a:pt x="342755" y="862670"/>
                  </a:lnTo>
                  <a:lnTo>
                    <a:pt x="388819" y="870174"/>
                  </a:lnTo>
                  <a:lnTo>
                    <a:pt x="436366" y="872735"/>
                  </a:lnTo>
                  <a:lnTo>
                    <a:pt x="483913" y="870174"/>
                  </a:lnTo>
                  <a:lnTo>
                    <a:pt x="529977" y="862670"/>
                  </a:lnTo>
                  <a:lnTo>
                    <a:pt x="574292" y="850489"/>
                  </a:lnTo>
                  <a:lnTo>
                    <a:pt x="616592" y="833896"/>
                  </a:lnTo>
                  <a:lnTo>
                    <a:pt x="656609" y="813158"/>
                  </a:lnTo>
                  <a:lnTo>
                    <a:pt x="694079" y="788541"/>
                  </a:lnTo>
                  <a:lnTo>
                    <a:pt x="728735" y="760312"/>
                  </a:lnTo>
                  <a:lnTo>
                    <a:pt x="760311" y="728736"/>
                  </a:lnTo>
                  <a:lnTo>
                    <a:pt x="788540" y="694080"/>
                  </a:lnTo>
                  <a:lnTo>
                    <a:pt x="813157" y="656610"/>
                  </a:lnTo>
                  <a:lnTo>
                    <a:pt x="833894" y="616593"/>
                  </a:lnTo>
                  <a:lnTo>
                    <a:pt x="850487" y="574293"/>
                  </a:lnTo>
                  <a:lnTo>
                    <a:pt x="862669" y="529979"/>
                  </a:lnTo>
                  <a:lnTo>
                    <a:pt x="870173" y="483915"/>
                  </a:lnTo>
                  <a:lnTo>
                    <a:pt x="872733" y="436368"/>
                  </a:lnTo>
                  <a:lnTo>
                    <a:pt x="870173" y="388821"/>
                  </a:lnTo>
                  <a:lnTo>
                    <a:pt x="862669" y="342757"/>
                  </a:lnTo>
                  <a:lnTo>
                    <a:pt x="850487" y="298442"/>
                  </a:lnTo>
                  <a:lnTo>
                    <a:pt x="833894" y="256142"/>
                  </a:lnTo>
                  <a:lnTo>
                    <a:pt x="813157" y="216125"/>
                  </a:lnTo>
                  <a:lnTo>
                    <a:pt x="788540" y="178655"/>
                  </a:lnTo>
                  <a:lnTo>
                    <a:pt x="760311" y="143999"/>
                  </a:lnTo>
                  <a:lnTo>
                    <a:pt x="728735" y="112423"/>
                  </a:lnTo>
                  <a:lnTo>
                    <a:pt x="694079" y="84193"/>
                  </a:lnTo>
                  <a:lnTo>
                    <a:pt x="656609" y="59577"/>
                  </a:lnTo>
                  <a:lnTo>
                    <a:pt x="616592" y="38839"/>
                  </a:lnTo>
                  <a:lnTo>
                    <a:pt x="574292" y="22246"/>
                  </a:lnTo>
                  <a:lnTo>
                    <a:pt x="529977" y="10064"/>
                  </a:lnTo>
                  <a:lnTo>
                    <a:pt x="483913" y="2560"/>
                  </a:lnTo>
                  <a:lnTo>
                    <a:pt x="436366" y="0"/>
                  </a:lnTo>
                  <a:close/>
                </a:path>
              </a:pathLst>
            </a:custGeom>
            <a:solidFill>
              <a:srgbClr val="C9E7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861" y="5385960"/>
              <a:ext cx="182880" cy="18288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4697" y="2723668"/>
              <a:ext cx="83085" cy="8293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492801" y="2727121"/>
              <a:ext cx="287020" cy="2788920"/>
            </a:xfrm>
            <a:custGeom>
              <a:avLst/>
              <a:gdLst/>
              <a:ahLst/>
              <a:cxnLst/>
              <a:rect l="l" t="t" r="r" b="b"/>
              <a:pathLst>
                <a:path w="287020" h="2788920">
                  <a:moveTo>
                    <a:pt x="287020" y="2750286"/>
                  </a:moveTo>
                  <a:lnTo>
                    <a:pt x="210820" y="2712186"/>
                  </a:lnTo>
                  <a:lnTo>
                    <a:pt x="210820" y="2737586"/>
                  </a:lnTo>
                  <a:lnTo>
                    <a:pt x="5689" y="2737586"/>
                  </a:lnTo>
                  <a:lnTo>
                    <a:pt x="0" y="2743276"/>
                  </a:lnTo>
                  <a:lnTo>
                    <a:pt x="0" y="2757297"/>
                  </a:lnTo>
                  <a:lnTo>
                    <a:pt x="5689" y="2762986"/>
                  </a:lnTo>
                  <a:lnTo>
                    <a:pt x="210820" y="2762986"/>
                  </a:lnTo>
                  <a:lnTo>
                    <a:pt x="210820" y="2788386"/>
                  </a:lnTo>
                  <a:lnTo>
                    <a:pt x="287020" y="2750286"/>
                  </a:lnTo>
                  <a:close/>
                </a:path>
                <a:path w="287020" h="2788920">
                  <a:moveTo>
                    <a:pt x="287020" y="1394193"/>
                  </a:moveTo>
                  <a:lnTo>
                    <a:pt x="210820" y="1356093"/>
                  </a:lnTo>
                  <a:lnTo>
                    <a:pt x="210820" y="1381493"/>
                  </a:lnTo>
                  <a:lnTo>
                    <a:pt x="5689" y="1381493"/>
                  </a:lnTo>
                  <a:lnTo>
                    <a:pt x="0" y="1387170"/>
                  </a:lnTo>
                  <a:lnTo>
                    <a:pt x="0" y="1401203"/>
                  </a:lnTo>
                  <a:lnTo>
                    <a:pt x="5689" y="1406893"/>
                  </a:lnTo>
                  <a:lnTo>
                    <a:pt x="210820" y="1406893"/>
                  </a:lnTo>
                  <a:lnTo>
                    <a:pt x="210820" y="1432293"/>
                  </a:lnTo>
                  <a:lnTo>
                    <a:pt x="287020" y="1394193"/>
                  </a:lnTo>
                  <a:close/>
                </a:path>
                <a:path w="287020" h="2788920">
                  <a:moveTo>
                    <a:pt x="287020" y="38100"/>
                  </a:moveTo>
                  <a:lnTo>
                    <a:pt x="210820" y="0"/>
                  </a:lnTo>
                  <a:lnTo>
                    <a:pt x="210820" y="25400"/>
                  </a:lnTo>
                  <a:lnTo>
                    <a:pt x="5689" y="25400"/>
                  </a:lnTo>
                  <a:lnTo>
                    <a:pt x="0" y="31076"/>
                  </a:lnTo>
                  <a:lnTo>
                    <a:pt x="0" y="45110"/>
                  </a:lnTo>
                  <a:lnTo>
                    <a:pt x="5689" y="50800"/>
                  </a:lnTo>
                  <a:lnTo>
                    <a:pt x="210820" y="50800"/>
                  </a:lnTo>
                  <a:lnTo>
                    <a:pt x="210820" y="76200"/>
                  </a:lnTo>
                  <a:lnTo>
                    <a:pt x="287020" y="3810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234293" y="2535641"/>
              <a:ext cx="459740" cy="459740"/>
            </a:xfrm>
            <a:custGeom>
              <a:avLst/>
              <a:gdLst/>
              <a:ahLst/>
              <a:cxnLst/>
              <a:rect l="l" t="t" r="r" b="b"/>
              <a:pathLst>
                <a:path w="459740" h="459739">
                  <a:moveTo>
                    <a:pt x="229570" y="0"/>
                  </a:moveTo>
                  <a:lnTo>
                    <a:pt x="183303" y="4664"/>
                  </a:lnTo>
                  <a:lnTo>
                    <a:pt x="140211" y="18040"/>
                  </a:lnTo>
                  <a:lnTo>
                    <a:pt x="101215" y="39207"/>
                  </a:lnTo>
                  <a:lnTo>
                    <a:pt x="67239" y="67239"/>
                  </a:lnTo>
                  <a:lnTo>
                    <a:pt x="39207" y="101215"/>
                  </a:lnTo>
                  <a:lnTo>
                    <a:pt x="18040" y="140211"/>
                  </a:lnTo>
                  <a:lnTo>
                    <a:pt x="4664" y="183303"/>
                  </a:lnTo>
                  <a:lnTo>
                    <a:pt x="0" y="229570"/>
                  </a:lnTo>
                  <a:lnTo>
                    <a:pt x="4664" y="275836"/>
                  </a:lnTo>
                  <a:lnTo>
                    <a:pt x="18040" y="318929"/>
                  </a:lnTo>
                  <a:lnTo>
                    <a:pt x="39207" y="357925"/>
                  </a:lnTo>
                  <a:lnTo>
                    <a:pt x="67239" y="391900"/>
                  </a:lnTo>
                  <a:lnTo>
                    <a:pt x="101215" y="419933"/>
                  </a:lnTo>
                  <a:lnTo>
                    <a:pt x="140211" y="441099"/>
                  </a:lnTo>
                  <a:lnTo>
                    <a:pt x="183303" y="454476"/>
                  </a:lnTo>
                  <a:lnTo>
                    <a:pt x="229570" y="459140"/>
                  </a:lnTo>
                  <a:lnTo>
                    <a:pt x="275836" y="454476"/>
                  </a:lnTo>
                  <a:lnTo>
                    <a:pt x="318929" y="441099"/>
                  </a:lnTo>
                  <a:lnTo>
                    <a:pt x="357925" y="419933"/>
                  </a:lnTo>
                  <a:lnTo>
                    <a:pt x="391900" y="391900"/>
                  </a:lnTo>
                  <a:lnTo>
                    <a:pt x="419933" y="357925"/>
                  </a:lnTo>
                  <a:lnTo>
                    <a:pt x="441099" y="318929"/>
                  </a:lnTo>
                  <a:lnTo>
                    <a:pt x="454476" y="275836"/>
                  </a:lnTo>
                  <a:lnTo>
                    <a:pt x="459140" y="229570"/>
                  </a:lnTo>
                  <a:lnTo>
                    <a:pt x="454476" y="183303"/>
                  </a:lnTo>
                  <a:lnTo>
                    <a:pt x="441099" y="140211"/>
                  </a:lnTo>
                  <a:lnTo>
                    <a:pt x="419933" y="101215"/>
                  </a:lnTo>
                  <a:lnTo>
                    <a:pt x="391900" y="67239"/>
                  </a:lnTo>
                  <a:lnTo>
                    <a:pt x="357925" y="39207"/>
                  </a:lnTo>
                  <a:lnTo>
                    <a:pt x="318929" y="18040"/>
                  </a:lnTo>
                  <a:lnTo>
                    <a:pt x="275836" y="4664"/>
                  </a:lnTo>
                  <a:lnTo>
                    <a:pt x="22957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169800" y="3827244"/>
              <a:ext cx="588645" cy="588645"/>
            </a:xfrm>
            <a:custGeom>
              <a:avLst/>
              <a:gdLst/>
              <a:ahLst/>
              <a:cxnLst/>
              <a:rect l="l" t="t" r="r" b="b"/>
              <a:pathLst>
                <a:path w="588645" h="588645">
                  <a:moveTo>
                    <a:pt x="294062" y="0"/>
                  </a:moveTo>
                  <a:lnTo>
                    <a:pt x="246363" y="3848"/>
                  </a:lnTo>
                  <a:lnTo>
                    <a:pt x="201115" y="14991"/>
                  </a:lnTo>
                  <a:lnTo>
                    <a:pt x="158923" y="32822"/>
                  </a:lnTo>
                  <a:lnTo>
                    <a:pt x="120392" y="56736"/>
                  </a:lnTo>
                  <a:lnTo>
                    <a:pt x="86128" y="86128"/>
                  </a:lnTo>
                  <a:lnTo>
                    <a:pt x="56736" y="120392"/>
                  </a:lnTo>
                  <a:lnTo>
                    <a:pt x="32822" y="158923"/>
                  </a:lnTo>
                  <a:lnTo>
                    <a:pt x="14991" y="201115"/>
                  </a:lnTo>
                  <a:lnTo>
                    <a:pt x="3848" y="246363"/>
                  </a:lnTo>
                  <a:lnTo>
                    <a:pt x="0" y="294062"/>
                  </a:lnTo>
                  <a:lnTo>
                    <a:pt x="3848" y="341760"/>
                  </a:lnTo>
                  <a:lnTo>
                    <a:pt x="14991" y="387008"/>
                  </a:lnTo>
                  <a:lnTo>
                    <a:pt x="32822" y="429200"/>
                  </a:lnTo>
                  <a:lnTo>
                    <a:pt x="56736" y="467731"/>
                  </a:lnTo>
                  <a:lnTo>
                    <a:pt x="86128" y="501995"/>
                  </a:lnTo>
                  <a:lnTo>
                    <a:pt x="120392" y="531387"/>
                  </a:lnTo>
                  <a:lnTo>
                    <a:pt x="158923" y="555301"/>
                  </a:lnTo>
                  <a:lnTo>
                    <a:pt x="201115" y="573132"/>
                  </a:lnTo>
                  <a:lnTo>
                    <a:pt x="246363" y="584275"/>
                  </a:lnTo>
                  <a:lnTo>
                    <a:pt x="294062" y="588124"/>
                  </a:lnTo>
                  <a:lnTo>
                    <a:pt x="341760" y="584275"/>
                  </a:lnTo>
                  <a:lnTo>
                    <a:pt x="387008" y="573132"/>
                  </a:lnTo>
                  <a:lnTo>
                    <a:pt x="429201" y="555301"/>
                  </a:lnTo>
                  <a:lnTo>
                    <a:pt x="467732" y="531387"/>
                  </a:lnTo>
                  <a:lnTo>
                    <a:pt x="501996" y="501995"/>
                  </a:lnTo>
                  <a:lnTo>
                    <a:pt x="531388" y="467731"/>
                  </a:lnTo>
                  <a:lnTo>
                    <a:pt x="555302" y="429200"/>
                  </a:lnTo>
                  <a:lnTo>
                    <a:pt x="573133" y="387008"/>
                  </a:lnTo>
                  <a:lnTo>
                    <a:pt x="584276" y="341760"/>
                  </a:lnTo>
                  <a:lnTo>
                    <a:pt x="588125" y="294062"/>
                  </a:lnTo>
                  <a:lnTo>
                    <a:pt x="584276" y="246363"/>
                  </a:lnTo>
                  <a:lnTo>
                    <a:pt x="573133" y="201115"/>
                  </a:lnTo>
                  <a:lnTo>
                    <a:pt x="555302" y="158923"/>
                  </a:lnTo>
                  <a:lnTo>
                    <a:pt x="531388" y="120392"/>
                  </a:lnTo>
                  <a:lnTo>
                    <a:pt x="501996" y="86128"/>
                  </a:lnTo>
                  <a:lnTo>
                    <a:pt x="467732" y="56736"/>
                  </a:lnTo>
                  <a:lnTo>
                    <a:pt x="429201" y="32822"/>
                  </a:lnTo>
                  <a:lnTo>
                    <a:pt x="387008" y="14991"/>
                  </a:lnTo>
                  <a:lnTo>
                    <a:pt x="341760" y="3848"/>
                  </a:lnTo>
                  <a:lnTo>
                    <a:pt x="294062" y="0"/>
                  </a:lnTo>
                  <a:close/>
                </a:path>
              </a:pathLst>
            </a:custGeom>
            <a:solidFill>
              <a:srgbClr val="AEE2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112212" y="5125750"/>
              <a:ext cx="703580" cy="703580"/>
            </a:xfrm>
            <a:custGeom>
              <a:avLst/>
              <a:gdLst/>
              <a:ahLst/>
              <a:cxnLst/>
              <a:rect l="l" t="t" r="r" b="b"/>
              <a:pathLst>
                <a:path w="703579" h="703579">
                  <a:moveTo>
                    <a:pt x="351650" y="0"/>
                  </a:moveTo>
                  <a:lnTo>
                    <a:pt x="303933" y="3210"/>
                  </a:lnTo>
                  <a:lnTo>
                    <a:pt x="258167" y="12561"/>
                  </a:lnTo>
                  <a:lnTo>
                    <a:pt x="214772" y="27634"/>
                  </a:lnTo>
                  <a:lnTo>
                    <a:pt x="174165" y="48010"/>
                  </a:lnTo>
                  <a:lnTo>
                    <a:pt x="136767" y="73270"/>
                  </a:lnTo>
                  <a:lnTo>
                    <a:pt x="102996" y="102996"/>
                  </a:lnTo>
                  <a:lnTo>
                    <a:pt x="73270" y="136767"/>
                  </a:lnTo>
                  <a:lnTo>
                    <a:pt x="48010" y="174165"/>
                  </a:lnTo>
                  <a:lnTo>
                    <a:pt x="27634" y="214772"/>
                  </a:lnTo>
                  <a:lnTo>
                    <a:pt x="12561" y="258167"/>
                  </a:lnTo>
                  <a:lnTo>
                    <a:pt x="3210" y="303933"/>
                  </a:lnTo>
                  <a:lnTo>
                    <a:pt x="0" y="351650"/>
                  </a:lnTo>
                  <a:lnTo>
                    <a:pt x="3210" y="399367"/>
                  </a:lnTo>
                  <a:lnTo>
                    <a:pt x="12561" y="445133"/>
                  </a:lnTo>
                  <a:lnTo>
                    <a:pt x="27634" y="488528"/>
                  </a:lnTo>
                  <a:lnTo>
                    <a:pt x="48010" y="529135"/>
                  </a:lnTo>
                  <a:lnTo>
                    <a:pt x="73270" y="566533"/>
                  </a:lnTo>
                  <a:lnTo>
                    <a:pt x="102996" y="600305"/>
                  </a:lnTo>
                  <a:lnTo>
                    <a:pt x="136767" y="630030"/>
                  </a:lnTo>
                  <a:lnTo>
                    <a:pt x="174165" y="655290"/>
                  </a:lnTo>
                  <a:lnTo>
                    <a:pt x="214772" y="675666"/>
                  </a:lnTo>
                  <a:lnTo>
                    <a:pt x="258167" y="690740"/>
                  </a:lnTo>
                  <a:lnTo>
                    <a:pt x="303933" y="700091"/>
                  </a:lnTo>
                  <a:lnTo>
                    <a:pt x="351650" y="703301"/>
                  </a:lnTo>
                  <a:lnTo>
                    <a:pt x="399367" y="700091"/>
                  </a:lnTo>
                  <a:lnTo>
                    <a:pt x="445133" y="690740"/>
                  </a:lnTo>
                  <a:lnTo>
                    <a:pt x="488529" y="675666"/>
                  </a:lnTo>
                  <a:lnTo>
                    <a:pt x="529135" y="655290"/>
                  </a:lnTo>
                  <a:lnTo>
                    <a:pt x="566534" y="630030"/>
                  </a:lnTo>
                  <a:lnTo>
                    <a:pt x="600305" y="600305"/>
                  </a:lnTo>
                  <a:lnTo>
                    <a:pt x="630030" y="566533"/>
                  </a:lnTo>
                  <a:lnTo>
                    <a:pt x="655291" y="529135"/>
                  </a:lnTo>
                  <a:lnTo>
                    <a:pt x="675667" y="488528"/>
                  </a:lnTo>
                  <a:lnTo>
                    <a:pt x="690740" y="445133"/>
                  </a:lnTo>
                  <a:lnTo>
                    <a:pt x="700091" y="399367"/>
                  </a:lnTo>
                  <a:lnTo>
                    <a:pt x="703301" y="351650"/>
                  </a:lnTo>
                  <a:lnTo>
                    <a:pt x="700091" y="303933"/>
                  </a:lnTo>
                  <a:lnTo>
                    <a:pt x="690740" y="258167"/>
                  </a:lnTo>
                  <a:lnTo>
                    <a:pt x="675667" y="214772"/>
                  </a:lnTo>
                  <a:lnTo>
                    <a:pt x="655291" y="174165"/>
                  </a:lnTo>
                  <a:lnTo>
                    <a:pt x="630030" y="136767"/>
                  </a:lnTo>
                  <a:lnTo>
                    <a:pt x="600305" y="102996"/>
                  </a:lnTo>
                  <a:lnTo>
                    <a:pt x="566534" y="73270"/>
                  </a:lnTo>
                  <a:lnTo>
                    <a:pt x="529135" y="48010"/>
                  </a:lnTo>
                  <a:lnTo>
                    <a:pt x="488529" y="27634"/>
                  </a:lnTo>
                  <a:lnTo>
                    <a:pt x="445133" y="12561"/>
                  </a:lnTo>
                  <a:lnTo>
                    <a:pt x="399367" y="3210"/>
                  </a:lnTo>
                  <a:lnTo>
                    <a:pt x="351650" y="0"/>
                  </a:lnTo>
                  <a:close/>
                </a:path>
              </a:pathLst>
            </a:custGeom>
            <a:solidFill>
              <a:srgbClr val="C9E7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395303" y="2628051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137159" y="0"/>
                  </a:moveTo>
                  <a:lnTo>
                    <a:pt x="93806" y="6992"/>
                  </a:lnTo>
                  <a:lnTo>
                    <a:pt x="56154" y="26464"/>
                  </a:lnTo>
                  <a:lnTo>
                    <a:pt x="26463" y="56155"/>
                  </a:lnTo>
                  <a:lnTo>
                    <a:pt x="6992" y="93807"/>
                  </a:lnTo>
                  <a:lnTo>
                    <a:pt x="0" y="137160"/>
                  </a:lnTo>
                  <a:lnTo>
                    <a:pt x="6992" y="180513"/>
                  </a:lnTo>
                  <a:lnTo>
                    <a:pt x="26463" y="218165"/>
                  </a:lnTo>
                  <a:lnTo>
                    <a:pt x="56154" y="247856"/>
                  </a:lnTo>
                  <a:lnTo>
                    <a:pt x="93806" y="267327"/>
                  </a:lnTo>
                  <a:lnTo>
                    <a:pt x="137159" y="274320"/>
                  </a:lnTo>
                  <a:lnTo>
                    <a:pt x="180513" y="267327"/>
                  </a:lnTo>
                  <a:lnTo>
                    <a:pt x="218165" y="247856"/>
                  </a:lnTo>
                  <a:lnTo>
                    <a:pt x="247856" y="218165"/>
                  </a:lnTo>
                  <a:lnTo>
                    <a:pt x="267327" y="180513"/>
                  </a:lnTo>
                  <a:lnTo>
                    <a:pt x="274320" y="137160"/>
                  </a:lnTo>
                  <a:lnTo>
                    <a:pt x="267327" y="93807"/>
                  </a:lnTo>
                  <a:lnTo>
                    <a:pt x="247856" y="56155"/>
                  </a:lnTo>
                  <a:lnTo>
                    <a:pt x="218165" y="26464"/>
                  </a:lnTo>
                  <a:lnTo>
                    <a:pt x="180513" y="6992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395303" y="2628051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0" y="137160"/>
                  </a:moveTo>
                  <a:lnTo>
                    <a:pt x="6992" y="93806"/>
                  </a:lnTo>
                  <a:lnTo>
                    <a:pt x="26463" y="56155"/>
                  </a:lnTo>
                  <a:lnTo>
                    <a:pt x="56155" y="26463"/>
                  </a:lnTo>
                  <a:lnTo>
                    <a:pt x="93806" y="6992"/>
                  </a:lnTo>
                  <a:lnTo>
                    <a:pt x="137160" y="0"/>
                  </a:lnTo>
                  <a:lnTo>
                    <a:pt x="180513" y="6992"/>
                  </a:lnTo>
                  <a:lnTo>
                    <a:pt x="218164" y="26463"/>
                  </a:lnTo>
                  <a:lnTo>
                    <a:pt x="247856" y="56155"/>
                  </a:lnTo>
                  <a:lnTo>
                    <a:pt x="267327" y="93806"/>
                  </a:lnTo>
                  <a:lnTo>
                    <a:pt x="274320" y="137160"/>
                  </a:lnTo>
                  <a:lnTo>
                    <a:pt x="267327" y="180513"/>
                  </a:lnTo>
                  <a:lnTo>
                    <a:pt x="247856" y="218164"/>
                  </a:lnTo>
                  <a:lnTo>
                    <a:pt x="218164" y="247856"/>
                  </a:lnTo>
                  <a:lnTo>
                    <a:pt x="180513" y="267327"/>
                  </a:lnTo>
                  <a:lnTo>
                    <a:pt x="137160" y="274320"/>
                  </a:lnTo>
                  <a:lnTo>
                    <a:pt x="93806" y="267327"/>
                  </a:lnTo>
                  <a:lnTo>
                    <a:pt x="56155" y="247856"/>
                  </a:lnTo>
                  <a:lnTo>
                    <a:pt x="26463" y="218164"/>
                  </a:lnTo>
                  <a:lnTo>
                    <a:pt x="6992" y="180513"/>
                  </a:lnTo>
                  <a:lnTo>
                    <a:pt x="0" y="13716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386159" y="3975002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146303" y="0"/>
                  </a:moveTo>
                  <a:lnTo>
                    <a:pt x="100060" y="7458"/>
                  </a:lnTo>
                  <a:lnTo>
                    <a:pt x="59898" y="28228"/>
                  </a:lnTo>
                  <a:lnTo>
                    <a:pt x="28227" y="59898"/>
                  </a:lnTo>
                  <a:lnTo>
                    <a:pt x="7458" y="100060"/>
                  </a:lnTo>
                  <a:lnTo>
                    <a:pt x="0" y="146304"/>
                  </a:lnTo>
                  <a:lnTo>
                    <a:pt x="7458" y="192547"/>
                  </a:lnTo>
                  <a:lnTo>
                    <a:pt x="28227" y="232709"/>
                  </a:lnTo>
                  <a:lnTo>
                    <a:pt x="59898" y="264379"/>
                  </a:lnTo>
                  <a:lnTo>
                    <a:pt x="100060" y="285149"/>
                  </a:lnTo>
                  <a:lnTo>
                    <a:pt x="146303" y="292607"/>
                  </a:lnTo>
                  <a:lnTo>
                    <a:pt x="192547" y="285149"/>
                  </a:lnTo>
                  <a:lnTo>
                    <a:pt x="232709" y="264379"/>
                  </a:lnTo>
                  <a:lnTo>
                    <a:pt x="264379" y="232709"/>
                  </a:lnTo>
                  <a:lnTo>
                    <a:pt x="285149" y="192547"/>
                  </a:lnTo>
                  <a:lnTo>
                    <a:pt x="292607" y="146304"/>
                  </a:lnTo>
                  <a:lnTo>
                    <a:pt x="285149" y="100060"/>
                  </a:lnTo>
                  <a:lnTo>
                    <a:pt x="264379" y="59898"/>
                  </a:lnTo>
                  <a:lnTo>
                    <a:pt x="232709" y="28228"/>
                  </a:lnTo>
                  <a:lnTo>
                    <a:pt x="192547" y="7458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3EAD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386159" y="3975002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0" y="146304"/>
                  </a:moveTo>
                  <a:lnTo>
                    <a:pt x="7458" y="100060"/>
                  </a:lnTo>
                  <a:lnTo>
                    <a:pt x="28228" y="59898"/>
                  </a:lnTo>
                  <a:lnTo>
                    <a:pt x="59898" y="28228"/>
                  </a:lnTo>
                  <a:lnTo>
                    <a:pt x="100060" y="7458"/>
                  </a:lnTo>
                  <a:lnTo>
                    <a:pt x="146304" y="0"/>
                  </a:lnTo>
                  <a:lnTo>
                    <a:pt x="192547" y="7458"/>
                  </a:lnTo>
                  <a:lnTo>
                    <a:pt x="232709" y="28228"/>
                  </a:lnTo>
                  <a:lnTo>
                    <a:pt x="264379" y="59898"/>
                  </a:lnTo>
                  <a:lnTo>
                    <a:pt x="285149" y="100060"/>
                  </a:lnTo>
                  <a:lnTo>
                    <a:pt x="292608" y="146304"/>
                  </a:lnTo>
                  <a:lnTo>
                    <a:pt x="285149" y="192547"/>
                  </a:lnTo>
                  <a:lnTo>
                    <a:pt x="264379" y="232709"/>
                  </a:lnTo>
                  <a:lnTo>
                    <a:pt x="232709" y="264379"/>
                  </a:lnTo>
                  <a:lnTo>
                    <a:pt x="192547" y="285149"/>
                  </a:lnTo>
                  <a:lnTo>
                    <a:pt x="146304" y="292608"/>
                  </a:lnTo>
                  <a:lnTo>
                    <a:pt x="100060" y="285149"/>
                  </a:lnTo>
                  <a:lnTo>
                    <a:pt x="59898" y="264379"/>
                  </a:lnTo>
                  <a:lnTo>
                    <a:pt x="28228" y="232709"/>
                  </a:lnTo>
                  <a:lnTo>
                    <a:pt x="7458" y="192547"/>
                  </a:lnTo>
                  <a:lnTo>
                    <a:pt x="0" y="1463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359467" y="530440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94" y="0"/>
                  </a:moveTo>
                  <a:lnTo>
                    <a:pt x="127005" y="6179"/>
                  </a:lnTo>
                  <a:lnTo>
                    <a:pt x="85680" y="23618"/>
                  </a:lnTo>
                  <a:lnTo>
                    <a:pt x="50668" y="50668"/>
                  </a:lnTo>
                  <a:lnTo>
                    <a:pt x="23618" y="85680"/>
                  </a:lnTo>
                  <a:lnTo>
                    <a:pt x="6179" y="127005"/>
                  </a:lnTo>
                  <a:lnTo>
                    <a:pt x="0" y="172994"/>
                  </a:lnTo>
                  <a:lnTo>
                    <a:pt x="6179" y="218983"/>
                  </a:lnTo>
                  <a:lnTo>
                    <a:pt x="23618" y="260307"/>
                  </a:lnTo>
                  <a:lnTo>
                    <a:pt x="50668" y="295319"/>
                  </a:lnTo>
                  <a:lnTo>
                    <a:pt x="85680" y="322369"/>
                  </a:lnTo>
                  <a:lnTo>
                    <a:pt x="127005" y="339809"/>
                  </a:lnTo>
                  <a:lnTo>
                    <a:pt x="172994" y="345988"/>
                  </a:lnTo>
                  <a:lnTo>
                    <a:pt x="218983" y="339809"/>
                  </a:lnTo>
                  <a:lnTo>
                    <a:pt x="260308" y="322369"/>
                  </a:lnTo>
                  <a:lnTo>
                    <a:pt x="295320" y="295319"/>
                  </a:lnTo>
                  <a:lnTo>
                    <a:pt x="322371" y="260307"/>
                  </a:lnTo>
                  <a:lnTo>
                    <a:pt x="339810" y="218983"/>
                  </a:lnTo>
                  <a:lnTo>
                    <a:pt x="345989" y="172994"/>
                  </a:lnTo>
                  <a:lnTo>
                    <a:pt x="339810" y="127005"/>
                  </a:lnTo>
                  <a:lnTo>
                    <a:pt x="322371" y="85680"/>
                  </a:lnTo>
                  <a:lnTo>
                    <a:pt x="295320" y="50668"/>
                  </a:lnTo>
                  <a:lnTo>
                    <a:pt x="260308" y="23618"/>
                  </a:lnTo>
                  <a:lnTo>
                    <a:pt x="218983" y="6179"/>
                  </a:lnTo>
                  <a:lnTo>
                    <a:pt x="172994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359467" y="530440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994"/>
                  </a:moveTo>
                  <a:lnTo>
                    <a:pt x="6179" y="127005"/>
                  </a:lnTo>
                  <a:lnTo>
                    <a:pt x="23618" y="85680"/>
                  </a:lnTo>
                  <a:lnTo>
                    <a:pt x="50668" y="50668"/>
                  </a:lnTo>
                  <a:lnTo>
                    <a:pt x="85680" y="23618"/>
                  </a:lnTo>
                  <a:lnTo>
                    <a:pt x="127005" y="6179"/>
                  </a:lnTo>
                  <a:lnTo>
                    <a:pt x="172994" y="0"/>
                  </a:lnTo>
                  <a:lnTo>
                    <a:pt x="218983" y="6179"/>
                  </a:lnTo>
                  <a:lnTo>
                    <a:pt x="260308" y="23618"/>
                  </a:lnTo>
                  <a:lnTo>
                    <a:pt x="295320" y="50668"/>
                  </a:lnTo>
                  <a:lnTo>
                    <a:pt x="322370" y="85680"/>
                  </a:lnTo>
                  <a:lnTo>
                    <a:pt x="339809" y="127005"/>
                  </a:lnTo>
                  <a:lnTo>
                    <a:pt x="345989" y="172994"/>
                  </a:lnTo>
                  <a:lnTo>
                    <a:pt x="339809" y="218983"/>
                  </a:lnTo>
                  <a:lnTo>
                    <a:pt x="322370" y="260308"/>
                  </a:lnTo>
                  <a:lnTo>
                    <a:pt x="295320" y="295320"/>
                  </a:lnTo>
                  <a:lnTo>
                    <a:pt x="260308" y="322370"/>
                  </a:lnTo>
                  <a:lnTo>
                    <a:pt x="218983" y="339809"/>
                  </a:lnTo>
                  <a:lnTo>
                    <a:pt x="172994" y="345989"/>
                  </a:lnTo>
                  <a:lnTo>
                    <a:pt x="127005" y="339809"/>
                  </a:lnTo>
                  <a:lnTo>
                    <a:pt x="85680" y="322370"/>
                  </a:lnTo>
                  <a:lnTo>
                    <a:pt x="50668" y="295320"/>
                  </a:lnTo>
                  <a:lnTo>
                    <a:pt x="23618" y="260308"/>
                  </a:lnTo>
                  <a:lnTo>
                    <a:pt x="6179" y="218983"/>
                  </a:lnTo>
                  <a:lnTo>
                    <a:pt x="0" y="17299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870075" y="3433737"/>
              <a:ext cx="9701530" cy="1375410"/>
            </a:xfrm>
            <a:custGeom>
              <a:avLst/>
              <a:gdLst/>
              <a:ahLst/>
              <a:cxnLst/>
              <a:rect l="l" t="t" r="r" b="b"/>
              <a:pathLst>
                <a:path w="9701530" h="1375410">
                  <a:moveTo>
                    <a:pt x="19062" y="1360360"/>
                  </a:moveTo>
                  <a:lnTo>
                    <a:pt x="14795" y="1356093"/>
                  </a:lnTo>
                  <a:lnTo>
                    <a:pt x="4254" y="1356093"/>
                  </a:lnTo>
                  <a:lnTo>
                    <a:pt x="0" y="1360360"/>
                  </a:lnTo>
                  <a:lnTo>
                    <a:pt x="0" y="1370876"/>
                  </a:lnTo>
                  <a:lnTo>
                    <a:pt x="4254" y="1375143"/>
                  </a:lnTo>
                  <a:lnTo>
                    <a:pt x="14795" y="1375143"/>
                  </a:lnTo>
                  <a:lnTo>
                    <a:pt x="19062" y="1370876"/>
                  </a:lnTo>
                  <a:lnTo>
                    <a:pt x="19062" y="1360360"/>
                  </a:lnTo>
                  <a:close/>
                </a:path>
                <a:path w="9701530" h="1375410">
                  <a:moveTo>
                    <a:pt x="19062" y="4267"/>
                  </a:moveTo>
                  <a:lnTo>
                    <a:pt x="14795" y="0"/>
                  </a:lnTo>
                  <a:lnTo>
                    <a:pt x="4254" y="0"/>
                  </a:lnTo>
                  <a:lnTo>
                    <a:pt x="0" y="4267"/>
                  </a:lnTo>
                  <a:lnTo>
                    <a:pt x="0" y="14782"/>
                  </a:lnTo>
                  <a:lnTo>
                    <a:pt x="4254" y="19050"/>
                  </a:lnTo>
                  <a:lnTo>
                    <a:pt x="14795" y="19050"/>
                  </a:lnTo>
                  <a:lnTo>
                    <a:pt x="19062" y="14782"/>
                  </a:lnTo>
                  <a:lnTo>
                    <a:pt x="19062" y="4267"/>
                  </a:lnTo>
                  <a:close/>
                </a:path>
                <a:path w="9701530" h="1375410">
                  <a:moveTo>
                    <a:pt x="57188" y="1360360"/>
                  </a:moveTo>
                  <a:lnTo>
                    <a:pt x="52920" y="1356093"/>
                  </a:lnTo>
                  <a:lnTo>
                    <a:pt x="42379" y="1356093"/>
                  </a:lnTo>
                  <a:lnTo>
                    <a:pt x="38112" y="1360360"/>
                  </a:lnTo>
                  <a:lnTo>
                    <a:pt x="38112" y="1370876"/>
                  </a:lnTo>
                  <a:lnTo>
                    <a:pt x="42379" y="1375143"/>
                  </a:lnTo>
                  <a:lnTo>
                    <a:pt x="52920" y="1375143"/>
                  </a:lnTo>
                  <a:lnTo>
                    <a:pt x="57188" y="1370876"/>
                  </a:lnTo>
                  <a:lnTo>
                    <a:pt x="57188" y="1360360"/>
                  </a:lnTo>
                  <a:close/>
                </a:path>
                <a:path w="9701530" h="1375410">
                  <a:moveTo>
                    <a:pt x="57188" y="4267"/>
                  </a:moveTo>
                  <a:lnTo>
                    <a:pt x="52920" y="0"/>
                  </a:lnTo>
                  <a:lnTo>
                    <a:pt x="42379" y="0"/>
                  </a:lnTo>
                  <a:lnTo>
                    <a:pt x="38112" y="4267"/>
                  </a:lnTo>
                  <a:lnTo>
                    <a:pt x="38112" y="14782"/>
                  </a:lnTo>
                  <a:lnTo>
                    <a:pt x="42379" y="19050"/>
                  </a:lnTo>
                  <a:lnTo>
                    <a:pt x="52920" y="19050"/>
                  </a:lnTo>
                  <a:lnTo>
                    <a:pt x="57188" y="14782"/>
                  </a:lnTo>
                  <a:lnTo>
                    <a:pt x="57188" y="4267"/>
                  </a:lnTo>
                  <a:close/>
                </a:path>
                <a:path w="9701530" h="1375410">
                  <a:moveTo>
                    <a:pt x="95300" y="1360360"/>
                  </a:moveTo>
                  <a:lnTo>
                    <a:pt x="91033" y="1356093"/>
                  </a:lnTo>
                  <a:lnTo>
                    <a:pt x="80492" y="1356093"/>
                  </a:lnTo>
                  <a:lnTo>
                    <a:pt x="76238" y="1360360"/>
                  </a:lnTo>
                  <a:lnTo>
                    <a:pt x="76238" y="1370876"/>
                  </a:lnTo>
                  <a:lnTo>
                    <a:pt x="80492" y="1375143"/>
                  </a:lnTo>
                  <a:lnTo>
                    <a:pt x="91033" y="1375143"/>
                  </a:lnTo>
                  <a:lnTo>
                    <a:pt x="95300" y="1370876"/>
                  </a:lnTo>
                  <a:lnTo>
                    <a:pt x="95300" y="1360360"/>
                  </a:lnTo>
                  <a:close/>
                </a:path>
                <a:path w="9701530" h="1375410">
                  <a:moveTo>
                    <a:pt x="95300" y="4267"/>
                  </a:moveTo>
                  <a:lnTo>
                    <a:pt x="91033" y="0"/>
                  </a:lnTo>
                  <a:lnTo>
                    <a:pt x="80492" y="0"/>
                  </a:lnTo>
                  <a:lnTo>
                    <a:pt x="76238" y="4267"/>
                  </a:lnTo>
                  <a:lnTo>
                    <a:pt x="76238" y="14782"/>
                  </a:lnTo>
                  <a:lnTo>
                    <a:pt x="80492" y="19050"/>
                  </a:lnTo>
                  <a:lnTo>
                    <a:pt x="91033" y="19050"/>
                  </a:lnTo>
                  <a:lnTo>
                    <a:pt x="95300" y="14782"/>
                  </a:lnTo>
                  <a:lnTo>
                    <a:pt x="95300" y="4267"/>
                  </a:lnTo>
                  <a:close/>
                </a:path>
                <a:path w="9701530" h="1375410">
                  <a:moveTo>
                    <a:pt x="133426" y="1360360"/>
                  </a:moveTo>
                  <a:lnTo>
                    <a:pt x="129159" y="1356093"/>
                  </a:lnTo>
                  <a:lnTo>
                    <a:pt x="118618" y="1356093"/>
                  </a:lnTo>
                  <a:lnTo>
                    <a:pt x="114350" y="1360360"/>
                  </a:lnTo>
                  <a:lnTo>
                    <a:pt x="114350" y="1370876"/>
                  </a:lnTo>
                  <a:lnTo>
                    <a:pt x="118618" y="1375143"/>
                  </a:lnTo>
                  <a:lnTo>
                    <a:pt x="129159" y="1375143"/>
                  </a:lnTo>
                  <a:lnTo>
                    <a:pt x="133426" y="1370876"/>
                  </a:lnTo>
                  <a:lnTo>
                    <a:pt x="133426" y="1360360"/>
                  </a:lnTo>
                  <a:close/>
                </a:path>
                <a:path w="9701530" h="1375410">
                  <a:moveTo>
                    <a:pt x="133426" y="4267"/>
                  </a:moveTo>
                  <a:lnTo>
                    <a:pt x="129159" y="0"/>
                  </a:lnTo>
                  <a:lnTo>
                    <a:pt x="118618" y="0"/>
                  </a:lnTo>
                  <a:lnTo>
                    <a:pt x="114350" y="4267"/>
                  </a:lnTo>
                  <a:lnTo>
                    <a:pt x="114350" y="14782"/>
                  </a:lnTo>
                  <a:lnTo>
                    <a:pt x="118618" y="19050"/>
                  </a:lnTo>
                  <a:lnTo>
                    <a:pt x="129159" y="19050"/>
                  </a:lnTo>
                  <a:lnTo>
                    <a:pt x="133426" y="14782"/>
                  </a:lnTo>
                  <a:lnTo>
                    <a:pt x="133426" y="4267"/>
                  </a:lnTo>
                  <a:close/>
                </a:path>
                <a:path w="9701530" h="1375410">
                  <a:moveTo>
                    <a:pt x="171538" y="1360360"/>
                  </a:moveTo>
                  <a:lnTo>
                    <a:pt x="167271" y="1356093"/>
                  </a:lnTo>
                  <a:lnTo>
                    <a:pt x="156730" y="1356093"/>
                  </a:lnTo>
                  <a:lnTo>
                    <a:pt x="152476" y="1360360"/>
                  </a:lnTo>
                  <a:lnTo>
                    <a:pt x="152476" y="1370876"/>
                  </a:lnTo>
                  <a:lnTo>
                    <a:pt x="156730" y="1375143"/>
                  </a:lnTo>
                  <a:lnTo>
                    <a:pt x="167271" y="1375143"/>
                  </a:lnTo>
                  <a:lnTo>
                    <a:pt x="171538" y="1370876"/>
                  </a:lnTo>
                  <a:lnTo>
                    <a:pt x="171538" y="1360360"/>
                  </a:lnTo>
                  <a:close/>
                </a:path>
                <a:path w="9701530" h="1375410">
                  <a:moveTo>
                    <a:pt x="171538" y="4267"/>
                  </a:moveTo>
                  <a:lnTo>
                    <a:pt x="167271" y="0"/>
                  </a:lnTo>
                  <a:lnTo>
                    <a:pt x="156730" y="0"/>
                  </a:lnTo>
                  <a:lnTo>
                    <a:pt x="152476" y="4267"/>
                  </a:lnTo>
                  <a:lnTo>
                    <a:pt x="152476" y="14782"/>
                  </a:lnTo>
                  <a:lnTo>
                    <a:pt x="156730" y="19050"/>
                  </a:lnTo>
                  <a:lnTo>
                    <a:pt x="167271" y="19050"/>
                  </a:lnTo>
                  <a:lnTo>
                    <a:pt x="171538" y="14782"/>
                  </a:lnTo>
                  <a:lnTo>
                    <a:pt x="171538" y="4267"/>
                  </a:lnTo>
                  <a:close/>
                </a:path>
                <a:path w="9701530" h="1375410">
                  <a:moveTo>
                    <a:pt x="209664" y="1360360"/>
                  </a:moveTo>
                  <a:lnTo>
                    <a:pt x="205397" y="1356093"/>
                  </a:lnTo>
                  <a:lnTo>
                    <a:pt x="194856" y="1356093"/>
                  </a:lnTo>
                  <a:lnTo>
                    <a:pt x="190588" y="1360360"/>
                  </a:lnTo>
                  <a:lnTo>
                    <a:pt x="190588" y="1370876"/>
                  </a:lnTo>
                  <a:lnTo>
                    <a:pt x="194856" y="1375143"/>
                  </a:lnTo>
                  <a:lnTo>
                    <a:pt x="205397" y="1375143"/>
                  </a:lnTo>
                  <a:lnTo>
                    <a:pt x="209664" y="1370876"/>
                  </a:lnTo>
                  <a:lnTo>
                    <a:pt x="209664" y="1360360"/>
                  </a:lnTo>
                  <a:close/>
                </a:path>
                <a:path w="9701530" h="1375410">
                  <a:moveTo>
                    <a:pt x="209664" y="4267"/>
                  </a:moveTo>
                  <a:lnTo>
                    <a:pt x="205397" y="0"/>
                  </a:lnTo>
                  <a:lnTo>
                    <a:pt x="194856" y="0"/>
                  </a:lnTo>
                  <a:lnTo>
                    <a:pt x="190588" y="4267"/>
                  </a:lnTo>
                  <a:lnTo>
                    <a:pt x="190588" y="14782"/>
                  </a:lnTo>
                  <a:lnTo>
                    <a:pt x="194856" y="19050"/>
                  </a:lnTo>
                  <a:lnTo>
                    <a:pt x="205397" y="19050"/>
                  </a:lnTo>
                  <a:lnTo>
                    <a:pt x="209664" y="14782"/>
                  </a:lnTo>
                  <a:lnTo>
                    <a:pt x="209664" y="4267"/>
                  </a:lnTo>
                  <a:close/>
                </a:path>
                <a:path w="9701530" h="1375410">
                  <a:moveTo>
                    <a:pt x="247777" y="1360360"/>
                  </a:moveTo>
                  <a:lnTo>
                    <a:pt x="243509" y="1356093"/>
                  </a:lnTo>
                  <a:lnTo>
                    <a:pt x="232968" y="1356093"/>
                  </a:lnTo>
                  <a:lnTo>
                    <a:pt x="228714" y="1360360"/>
                  </a:lnTo>
                  <a:lnTo>
                    <a:pt x="228714" y="1370876"/>
                  </a:lnTo>
                  <a:lnTo>
                    <a:pt x="232968" y="1375143"/>
                  </a:lnTo>
                  <a:lnTo>
                    <a:pt x="243509" y="1375143"/>
                  </a:lnTo>
                  <a:lnTo>
                    <a:pt x="247777" y="1370876"/>
                  </a:lnTo>
                  <a:lnTo>
                    <a:pt x="247777" y="1360360"/>
                  </a:lnTo>
                  <a:close/>
                </a:path>
                <a:path w="9701530" h="1375410">
                  <a:moveTo>
                    <a:pt x="247777" y="4267"/>
                  </a:moveTo>
                  <a:lnTo>
                    <a:pt x="243509" y="0"/>
                  </a:lnTo>
                  <a:lnTo>
                    <a:pt x="232968" y="0"/>
                  </a:lnTo>
                  <a:lnTo>
                    <a:pt x="228714" y="4267"/>
                  </a:lnTo>
                  <a:lnTo>
                    <a:pt x="228714" y="14782"/>
                  </a:lnTo>
                  <a:lnTo>
                    <a:pt x="232968" y="19050"/>
                  </a:lnTo>
                  <a:lnTo>
                    <a:pt x="243509" y="19050"/>
                  </a:lnTo>
                  <a:lnTo>
                    <a:pt x="247777" y="14782"/>
                  </a:lnTo>
                  <a:lnTo>
                    <a:pt x="247777" y="4267"/>
                  </a:lnTo>
                  <a:close/>
                </a:path>
                <a:path w="9701530" h="1375410">
                  <a:moveTo>
                    <a:pt x="285902" y="1360360"/>
                  </a:moveTo>
                  <a:lnTo>
                    <a:pt x="281635" y="1356093"/>
                  </a:lnTo>
                  <a:lnTo>
                    <a:pt x="271094" y="1356093"/>
                  </a:lnTo>
                  <a:lnTo>
                    <a:pt x="266827" y="1360360"/>
                  </a:lnTo>
                  <a:lnTo>
                    <a:pt x="266827" y="1370876"/>
                  </a:lnTo>
                  <a:lnTo>
                    <a:pt x="271094" y="1375143"/>
                  </a:lnTo>
                  <a:lnTo>
                    <a:pt x="281635" y="1375143"/>
                  </a:lnTo>
                  <a:lnTo>
                    <a:pt x="285902" y="1370876"/>
                  </a:lnTo>
                  <a:lnTo>
                    <a:pt x="285902" y="1360360"/>
                  </a:lnTo>
                  <a:close/>
                </a:path>
                <a:path w="9701530" h="1375410">
                  <a:moveTo>
                    <a:pt x="285902" y="4267"/>
                  </a:moveTo>
                  <a:lnTo>
                    <a:pt x="281635" y="0"/>
                  </a:lnTo>
                  <a:lnTo>
                    <a:pt x="271094" y="0"/>
                  </a:lnTo>
                  <a:lnTo>
                    <a:pt x="266827" y="4267"/>
                  </a:lnTo>
                  <a:lnTo>
                    <a:pt x="266827" y="14782"/>
                  </a:lnTo>
                  <a:lnTo>
                    <a:pt x="271094" y="19050"/>
                  </a:lnTo>
                  <a:lnTo>
                    <a:pt x="281635" y="19050"/>
                  </a:lnTo>
                  <a:lnTo>
                    <a:pt x="285902" y="14782"/>
                  </a:lnTo>
                  <a:lnTo>
                    <a:pt x="285902" y="4267"/>
                  </a:lnTo>
                  <a:close/>
                </a:path>
                <a:path w="9701530" h="1375410">
                  <a:moveTo>
                    <a:pt x="324015" y="1360360"/>
                  </a:moveTo>
                  <a:lnTo>
                    <a:pt x="319747" y="1356093"/>
                  </a:lnTo>
                  <a:lnTo>
                    <a:pt x="309206" y="1356093"/>
                  </a:lnTo>
                  <a:lnTo>
                    <a:pt x="304952" y="1360360"/>
                  </a:lnTo>
                  <a:lnTo>
                    <a:pt x="304952" y="1370876"/>
                  </a:lnTo>
                  <a:lnTo>
                    <a:pt x="309206" y="1375143"/>
                  </a:lnTo>
                  <a:lnTo>
                    <a:pt x="319747" y="1375143"/>
                  </a:lnTo>
                  <a:lnTo>
                    <a:pt x="324015" y="1370876"/>
                  </a:lnTo>
                  <a:lnTo>
                    <a:pt x="324015" y="1360360"/>
                  </a:lnTo>
                  <a:close/>
                </a:path>
                <a:path w="9701530" h="1375410">
                  <a:moveTo>
                    <a:pt x="324015" y="4267"/>
                  </a:moveTo>
                  <a:lnTo>
                    <a:pt x="319747" y="0"/>
                  </a:lnTo>
                  <a:lnTo>
                    <a:pt x="309206" y="0"/>
                  </a:lnTo>
                  <a:lnTo>
                    <a:pt x="304952" y="4267"/>
                  </a:lnTo>
                  <a:lnTo>
                    <a:pt x="304952" y="14782"/>
                  </a:lnTo>
                  <a:lnTo>
                    <a:pt x="309206" y="19050"/>
                  </a:lnTo>
                  <a:lnTo>
                    <a:pt x="319747" y="19050"/>
                  </a:lnTo>
                  <a:lnTo>
                    <a:pt x="324015" y="14782"/>
                  </a:lnTo>
                  <a:lnTo>
                    <a:pt x="324015" y="4267"/>
                  </a:lnTo>
                  <a:close/>
                </a:path>
                <a:path w="9701530" h="1375410">
                  <a:moveTo>
                    <a:pt x="362140" y="1360360"/>
                  </a:moveTo>
                  <a:lnTo>
                    <a:pt x="357873" y="1356093"/>
                  </a:lnTo>
                  <a:lnTo>
                    <a:pt x="347332" y="1356093"/>
                  </a:lnTo>
                  <a:lnTo>
                    <a:pt x="343065" y="1360360"/>
                  </a:lnTo>
                  <a:lnTo>
                    <a:pt x="343065" y="1370876"/>
                  </a:lnTo>
                  <a:lnTo>
                    <a:pt x="347332" y="1375143"/>
                  </a:lnTo>
                  <a:lnTo>
                    <a:pt x="357873" y="1375143"/>
                  </a:lnTo>
                  <a:lnTo>
                    <a:pt x="362140" y="1370876"/>
                  </a:lnTo>
                  <a:lnTo>
                    <a:pt x="362140" y="1360360"/>
                  </a:lnTo>
                  <a:close/>
                </a:path>
                <a:path w="9701530" h="1375410">
                  <a:moveTo>
                    <a:pt x="362140" y="4267"/>
                  </a:moveTo>
                  <a:lnTo>
                    <a:pt x="357873" y="0"/>
                  </a:lnTo>
                  <a:lnTo>
                    <a:pt x="347332" y="0"/>
                  </a:lnTo>
                  <a:lnTo>
                    <a:pt x="343065" y="4267"/>
                  </a:lnTo>
                  <a:lnTo>
                    <a:pt x="343065" y="14782"/>
                  </a:lnTo>
                  <a:lnTo>
                    <a:pt x="347332" y="19050"/>
                  </a:lnTo>
                  <a:lnTo>
                    <a:pt x="357873" y="19050"/>
                  </a:lnTo>
                  <a:lnTo>
                    <a:pt x="362140" y="14782"/>
                  </a:lnTo>
                  <a:lnTo>
                    <a:pt x="362140" y="4267"/>
                  </a:lnTo>
                  <a:close/>
                </a:path>
                <a:path w="9701530" h="1375410">
                  <a:moveTo>
                    <a:pt x="400253" y="1360360"/>
                  </a:moveTo>
                  <a:lnTo>
                    <a:pt x="395986" y="1356093"/>
                  </a:lnTo>
                  <a:lnTo>
                    <a:pt x="385445" y="1356093"/>
                  </a:lnTo>
                  <a:lnTo>
                    <a:pt x="381190" y="1360360"/>
                  </a:lnTo>
                  <a:lnTo>
                    <a:pt x="381190" y="1370876"/>
                  </a:lnTo>
                  <a:lnTo>
                    <a:pt x="385445" y="1375143"/>
                  </a:lnTo>
                  <a:lnTo>
                    <a:pt x="395986" y="1375143"/>
                  </a:lnTo>
                  <a:lnTo>
                    <a:pt x="400253" y="1370876"/>
                  </a:lnTo>
                  <a:lnTo>
                    <a:pt x="400253" y="1360360"/>
                  </a:lnTo>
                  <a:close/>
                </a:path>
                <a:path w="9701530" h="1375410">
                  <a:moveTo>
                    <a:pt x="400253" y="4267"/>
                  </a:moveTo>
                  <a:lnTo>
                    <a:pt x="395986" y="0"/>
                  </a:lnTo>
                  <a:lnTo>
                    <a:pt x="385445" y="0"/>
                  </a:lnTo>
                  <a:lnTo>
                    <a:pt x="381190" y="4267"/>
                  </a:lnTo>
                  <a:lnTo>
                    <a:pt x="381190" y="14782"/>
                  </a:lnTo>
                  <a:lnTo>
                    <a:pt x="385445" y="19050"/>
                  </a:lnTo>
                  <a:lnTo>
                    <a:pt x="395986" y="19050"/>
                  </a:lnTo>
                  <a:lnTo>
                    <a:pt x="400253" y="14782"/>
                  </a:lnTo>
                  <a:lnTo>
                    <a:pt x="400253" y="4267"/>
                  </a:lnTo>
                  <a:close/>
                </a:path>
                <a:path w="9701530" h="1375410">
                  <a:moveTo>
                    <a:pt x="438378" y="1360360"/>
                  </a:moveTo>
                  <a:lnTo>
                    <a:pt x="434111" y="1356093"/>
                  </a:lnTo>
                  <a:lnTo>
                    <a:pt x="423570" y="1356093"/>
                  </a:lnTo>
                  <a:lnTo>
                    <a:pt x="419303" y="1360360"/>
                  </a:lnTo>
                  <a:lnTo>
                    <a:pt x="419303" y="1370876"/>
                  </a:lnTo>
                  <a:lnTo>
                    <a:pt x="423570" y="1375143"/>
                  </a:lnTo>
                  <a:lnTo>
                    <a:pt x="434111" y="1375143"/>
                  </a:lnTo>
                  <a:lnTo>
                    <a:pt x="438378" y="1370876"/>
                  </a:lnTo>
                  <a:lnTo>
                    <a:pt x="438378" y="1360360"/>
                  </a:lnTo>
                  <a:close/>
                </a:path>
                <a:path w="9701530" h="1375410">
                  <a:moveTo>
                    <a:pt x="438378" y="4267"/>
                  </a:moveTo>
                  <a:lnTo>
                    <a:pt x="434111" y="0"/>
                  </a:lnTo>
                  <a:lnTo>
                    <a:pt x="423570" y="0"/>
                  </a:lnTo>
                  <a:lnTo>
                    <a:pt x="419303" y="4267"/>
                  </a:lnTo>
                  <a:lnTo>
                    <a:pt x="419303" y="14782"/>
                  </a:lnTo>
                  <a:lnTo>
                    <a:pt x="423570" y="19050"/>
                  </a:lnTo>
                  <a:lnTo>
                    <a:pt x="434111" y="19050"/>
                  </a:lnTo>
                  <a:lnTo>
                    <a:pt x="438378" y="14782"/>
                  </a:lnTo>
                  <a:lnTo>
                    <a:pt x="438378" y="4267"/>
                  </a:lnTo>
                  <a:close/>
                </a:path>
                <a:path w="9701530" h="1375410">
                  <a:moveTo>
                    <a:pt x="476491" y="1360360"/>
                  </a:moveTo>
                  <a:lnTo>
                    <a:pt x="472224" y="1356093"/>
                  </a:lnTo>
                  <a:lnTo>
                    <a:pt x="461683" y="1356093"/>
                  </a:lnTo>
                  <a:lnTo>
                    <a:pt x="457428" y="1360360"/>
                  </a:lnTo>
                  <a:lnTo>
                    <a:pt x="457428" y="1370876"/>
                  </a:lnTo>
                  <a:lnTo>
                    <a:pt x="461683" y="1375143"/>
                  </a:lnTo>
                  <a:lnTo>
                    <a:pt x="472224" y="1375143"/>
                  </a:lnTo>
                  <a:lnTo>
                    <a:pt x="476491" y="1370876"/>
                  </a:lnTo>
                  <a:lnTo>
                    <a:pt x="476491" y="1360360"/>
                  </a:lnTo>
                  <a:close/>
                </a:path>
                <a:path w="9701530" h="1375410">
                  <a:moveTo>
                    <a:pt x="476491" y="4267"/>
                  </a:moveTo>
                  <a:lnTo>
                    <a:pt x="472224" y="0"/>
                  </a:lnTo>
                  <a:lnTo>
                    <a:pt x="461683" y="0"/>
                  </a:lnTo>
                  <a:lnTo>
                    <a:pt x="457428" y="4267"/>
                  </a:lnTo>
                  <a:lnTo>
                    <a:pt x="457428" y="14782"/>
                  </a:lnTo>
                  <a:lnTo>
                    <a:pt x="461683" y="19050"/>
                  </a:lnTo>
                  <a:lnTo>
                    <a:pt x="472224" y="19050"/>
                  </a:lnTo>
                  <a:lnTo>
                    <a:pt x="476491" y="14782"/>
                  </a:lnTo>
                  <a:lnTo>
                    <a:pt x="476491" y="4267"/>
                  </a:lnTo>
                  <a:close/>
                </a:path>
                <a:path w="9701530" h="1375410">
                  <a:moveTo>
                    <a:pt x="514616" y="1360360"/>
                  </a:moveTo>
                  <a:lnTo>
                    <a:pt x="510349" y="1356093"/>
                  </a:lnTo>
                  <a:lnTo>
                    <a:pt x="499808" y="1356093"/>
                  </a:lnTo>
                  <a:lnTo>
                    <a:pt x="495541" y="1360360"/>
                  </a:lnTo>
                  <a:lnTo>
                    <a:pt x="495541" y="1370876"/>
                  </a:lnTo>
                  <a:lnTo>
                    <a:pt x="499808" y="1375143"/>
                  </a:lnTo>
                  <a:lnTo>
                    <a:pt x="510349" y="1375143"/>
                  </a:lnTo>
                  <a:lnTo>
                    <a:pt x="514616" y="1370876"/>
                  </a:lnTo>
                  <a:lnTo>
                    <a:pt x="514616" y="1360360"/>
                  </a:lnTo>
                  <a:close/>
                </a:path>
                <a:path w="9701530" h="1375410">
                  <a:moveTo>
                    <a:pt x="514616" y="4267"/>
                  </a:moveTo>
                  <a:lnTo>
                    <a:pt x="510349" y="0"/>
                  </a:lnTo>
                  <a:lnTo>
                    <a:pt x="499808" y="0"/>
                  </a:lnTo>
                  <a:lnTo>
                    <a:pt x="495541" y="4267"/>
                  </a:lnTo>
                  <a:lnTo>
                    <a:pt x="495541" y="14782"/>
                  </a:lnTo>
                  <a:lnTo>
                    <a:pt x="499808" y="19050"/>
                  </a:lnTo>
                  <a:lnTo>
                    <a:pt x="510349" y="19050"/>
                  </a:lnTo>
                  <a:lnTo>
                    <a:pt x="514616" y="14782"/>
                  </a:lnTo>
                  <a:lnTo>
                    <a:pt x="514616" y="4267"/>
                  </a:lnTo>
                  <a:close/>
                </a:path>
                <a:path w="9701530" h="1375410">
                  <a:moveTo>
                    <a:pt x="552729" y="1360360"/>
                  </a:moveTo>
                  <a:lnTo>
                    <a:pt x="548462" y="1356093"/>
                  </a:lnTo>
                  <a:lnTo>
                    <a:pt x="537921" y="1356093"/>
                  </a:lnTo>
                  <a:lnTo>
                    <a:pt x="533666" y="1360360"/>
                  </a:lnTo>
                  <a:lnTo>
                    <a:pt x="533666" y="1370876"/>
                  </a:lnTo>
                  <a:lnTo>
                    <a:pt x="537921" y="1375143"/>
                  </a:lnTo>
                  <a:lnTo>
                    <a:pt x="548462" y="1375143"/>
                  </a:lnTo>
                  <a:lnTo>
                    <a:pt x="552729" y="1370876"/>
                  </a:lnTo>
                  <a:lnTo>
                    <a:pt x="552729" y="1360360"/>
                  </a:lnTo>
                  <a:close/>
                </a:path>
                <a:path w="9701530" h="1375410">
                  <a:moveTo>
                    <a:pt x="552729" y="4267"/>
                  </a:moveTo>
                  <a:lnTo>
                    <a:pt x="548462" y="0"/>
                  </a:lnTo>
                  <a:lnTo>
                    <a:pt x="537921" y="0"/>
                  </a:lnTo>
                  <a:lnTo>
                    <a:pt x="533666" y="4267"/>
                  </a:lnTo>
                  <a:lnTo>
                    <a:pt x="533666" y="14782"/>
                  </a:lnTo>
                  <a:lnTo>
                    <a:pt x="537921" y="19050"/>
                  </a:lnTo>
                  <a:lnTo>
                    <a:pt x="548462" y="19050"/>
                  </a:lnTo>
                  <a:lnTo>
                    <a:pt x="552729" y="14782"/>
                  </a:lnTo>
                  <a:lnTo>
                    <a:pt x="552729" y="4267"/>
                  </a:lnTo>
                  <a:close/>
                </a:path>
                <a:path w="9701530" h="1375410">
                  <a:moveTo>
                    <a:pt x="590854" y="1360360"/>
                  </a:moveTo>
                  <a:lnTo>
                    <a:pt x="586587" y="1356093"/>
                  </a:lnTo>
                  <a:lnTo>
                    <a:pt x="576046" y="1356093"/>
                  </a:lnTo>
                  <a:lnTo>
                    <a:pt x="571779" y="1360360"/>
                  </a:lnTo>
                  <a:lnTo>
                    <a:pt x="571779" y="1370876"/>
                  </a:lnTo>
                  <a:lnTo>
                    <a:pt x="576046" y="1375143"/>
                  </a:lnTo>
                  <a:lnTo>
                    <a:pt x="586587" y="1375143"/>
                  </a:lnTo>
                  <a:lnTo>
                    <a:pt x="590854" y="1370876"/>
                  </a:lnTo>
                  <a:lnTo>
                    <a:pt x="590854" y="1360360"/>
                  </a:lnTo>
                  <a:close/>
                </a:path>
                <a:path w="9701530" h="1375410">
                  <a:moveTo>
                    <a:pt x="590854" y="4267"/>
                  </a:moveTo>
                  <a:lnTo>
                    <a:pt x="586587" y="0"/>
                  </a:lnTo>
                  <a:lnTo>
                    <a:pt x="576046" y="0"/>
                  </a:lnTo>
                  <a:lnTo>
                    <a:pt x="571779" y="4267"/>
                  </a:lnTo>
                  <a:lnTo>
                    <a:pt x="571779" y="14782"/>
                  </a:lnTo>
                  <a:lnTo>
                    <a:pt x="576046" y="19050"/>
                  </a:lnTo>
                  <a:lnTo>
                    <a:pt x="586587" y="19050"/>
                  </a:lnTo>
                  <a:lnTo>
                    <a:pt x="590854" y="14782"/>
                  </a:lnTo>
                  <a:lnTo>
                    <a:pt x="590854" y="4267"/>
                  </a:lnTo>
                  <a:close/>
                </a:path>
                <a:path w="9701530" h="1375410">
                  <a:moveTo>
                    <a:pt x="628967" y="1360360"/>
                  </a:moveTo>
                  <a:lnTo>
                    <a:pt x="624700" y="1356093"/>
                  </a:lnTo>
                  <a:lnTo>
                    <a:pt x="614159" y="1356093"/>
                  </a:lnTo>
                  <a:lnTo>
                    <a:pt x="609904" y="1360360"/>
                  </a:lnTo>
                  <a:lnTo>
                    <a:pt x="609904" y="1370876"/>
                  </a:lnTo>
                  <a:lnTo>
                    <a:pt x="614159" y="1375143"/>
                  </a:lnTo>
                  <a:lnTo>
                    <a:pt x="624700" y="1375143"/>
                  </a:lnTo>
                  <a:lnTo>
                    <a:pt x="628967" y="1370876"/>
                  </a:lnTo>
                  <a:lnTo>
                    <a:pt x="628967" y="1360360"/>
                  </a:lnTo>
                  <a:close/>
                </a:path>
                <a:path w="9701530" h="1375410">
                  <a:moveTo>
                    <a:pt x="628967" y="4267"/>
                  </a:moveTo>
                  <a:lnTo>
                    <a:pt x="624700" y="0"/>
                  </a:lnTo>
                  <a:lnTo>
                    <a:pt x="614159" y="0"/>
                  </a:lnTo>
                  <a:lnTo>
                    <a:pt x="609904" y="4267"/>
                  </a:lnTo>
                  <a:lnTo>
                    <a:pt x="609904" y="14782"/>
                  </a:lnTo>
                  <a:lnTo>
                    <a:pt x="614159" y="19050"/>
                  </a:lnTo>
                  <a:lnTo>
                    <a:pt x="624700" y="19050"/>
                  </a:lnTo>
                  <a:lnTo>
                    <a:pt x="628967" y="14782"/>
                  </a:lnTo>
                  <a:lnTo>
                    <a:pt x="628967" y="4267"/>
                  </a:lnTo>
                  <a:close/>
                </a:path>
                <a:path w="9701530" h="1375410">
                  <a:moveTo>
                    <a:pt x="667092" y="1360360"/>
                  </a:moveTo>
                  <a:lnTo>
                    <a:pt x="662825" y="1356093"/>
                  </a:lnTo>
                  <a:lnTo>
                    <a:pt x="652284" y="1356093"/>
                  </a:lnTo>
                  <a:lnTo>
                    <a:pt x="648017" y="1360360"/>
                  </a:lnTo>
                  <a:lnTo>
                    <a:pt x="648017" y="1370876"/>
                  </a:lnTo>
                  <a:lnTo>
                    <a:pt x="652284" y="1375143"/>
                  </a:lnTo>
                  <a:lnTo>
                    <a:pt x="662825" y="1375143"/>
                  </a:lnTo>
                  <a:lnTo>
                    <a:pt x="667092" y="1370876"/>
                  </a:lnTo>
                  <a:lnTo>
                    <a:pt x="667092" y="1360360"/>
                  </a:lnTo>
                  <a:close/>
                </a:path>
                <a:path w="9701530" h="1375410">
                  <a:moveTo>
                    <a:pt x="667092" y="4267"/>
                  </a:moveTo>
                  <a:lnTo>
                    <a:pt x="662825" y="0"/>
                  </a:lnTo>
                  <a:lnTo>
                    <a:pt x="652284" y="0"/>
                  </a:lnTo>
                  <a:lnTo>
                    <a:pt x="648017" y="4267"/>
                  </a:lnTo>
                  <a:lnTo>
                    <a:pt x="648017" y="14782"/>
                  </a:lnTo>
                  <a:lnTo>
                    <a:pt x="652284" y="19050"/>
                  </a:lnTo>
                  <a:lnTo>
                    <a:pt x="662825" y="19050"/>
                  </a:lnTo>
                  <a:lnTo>
                    <a:pt x="667092" y="14782"/>
                  </a:lnTo>
                  <a:lnTo>
                    <a:pt x="667092" y="4267"/>
                  </a:lnTo>
                  <a:close/>
                </a:path>
                <a:path w="9701530" h="1375410">
                  <a:moveTo>
                    <a:pt x="705205" y="1360360"/>
                  </a:moveTo>
                  <a:lnTo>
                    <a:pt x="700938" y="1356093"/>
                  </a:lnTo>
                  <a:lnTo>
                    <a:pt x="690397" y="1356093"/>
                  </a:lnTo>
                  <a:lnTo>
                    <a:pt x="686142" y="1360360"/>
                  </a:lnTo>
                  <a:lnTo>
                    <a:pt x="686142" y="1370876"/>
                  </a:lnTo>
                  <a:lnTo>
                    <a:pt x="690397" y="1375143"/>
                  </a:lnTo>
                  <a:lnTo>
                    <a:pt x="700938" y="1375143"/>
                  </a:lnTo>
                  <a:lnTo>
                    <a:pt x="705205" y="1370876"/>
                  </a:lnTo>
                  <a:lnTo>
                    <a:pt x="705205" y="1360360"/>
                  </a:lnTo>
                  <a:close/>
                </a:path>
                <a:path w="9701530" h="1375410">
                  <a:moveTo>
                    <a:pt x="705205" y="4267"/>
                  </a:moveTo>
                  <a:lnTo>
                    <a:pt x="700938" y="0"/>
                  </a:lnTo>
                  <a:lnTo>
                    <a:pt x="690397" y="0"/>
                  </a:lnTo>
                  <a:lnTo>
                    <a:pt x="686142" y="4267"/>
                  </a:lnTo>
                  <a:lnTo>
                    <a:pt x="686142" y="14782"/>
                  </a:lnTo>
                  <a:lnTo>
                    <a:pt x="690397" y="19050"/>
                  </a:lnTo>
                  <a:lnTo>
                    <a:pt x="700938" y="19050"/>
                  </a:lnTo>
                  <a:lnTo>
                    <a:pt x="705205" y="14782"/>
                  </a:lnTo>
                  <a:lnTo>
                    <a:pt x="705205" y="4267"/>
                  </a:lnTo>
                  <a:close/>
                </a:path>
                <a:path w="9701530" h="1375410">
                  <a:moveTo>
                    <a:pt x="743331" y="1360360"/>
                  </a:moveTo>
                  <a:lnTo>
                    <a:pt x="739063" y="1356093"/>
                  </a:lnTo>
                  <a:lnTo>
                    <a:pt x="728522" y="1356093"/>
                  </a:lnTo>
                  <a:lnTo>
                    <a:pt x="724255" y="1360360"/>
                  </a:lnTo>
                  <a:lnTo>
                    <a:pt x="724255" y="1370876"/>
                  </a:lnTo>
                  <a:lnTo>
                    <a:pt x="728522" y="1375143"/>
                  </a:lnTo>
                  <a:lnTo>
                    <a:pt x="739063" y="1375143"/>
                  </a:lnTo>
                  <a:lnTo>
                    <a:pt x="743331" y="1370876"/>
                  </a:lnTo>
                  <a:lnTo>
                    <a:pt x="743331" y="1360360"/>
                  </a:lnTo>
                  <a:close/>
                </a:path>
                <a:path w="9701530" h="1375410">
                  <a:moveTo>
                    <a:pt x="743331" y="4267"/>
                  </a:moveTo>
                  <a:lnTo>
                    <a:pt x="739063" y="0"/>
                  </a:lnTo>
                  <a:lnTo>
                    <a:pt x="728522" y="0"/>
                  </a:lnTo>
                  <a:lnTo>
                    <a:pt x="724255" y="4267"/>
                  </a:lnTo>
                  <a:lnTo>
                    <a:pt x="724255" y="14782"/>
                  </a:lnTo>
                  <a:lnTo>
                    <a:pt x="728522" y="19050"/>
                  </a:lnTo>
                  <a:lnTo>
                    <a:pt x="739063" y="19050"/>
                  </a:lnTo>
                  <a:lnTo>
                    <a:pt x="743331" y="14782"/>
                  </a:lnTo>
                  <a:lnTo>
                    <a:pt x="743331" y="4267"/>
                  </a:lnTo>
                  <a:close/>
                </a:path>
                <a:path w="9701530" h="1375410">
                  <a:moveTo>
                    <a:pt x="781443" y="1360360"/>
                  </a:moveTo>
                  <a:lnTo>
                    <a:pt x="777176" y="1356093"/>
                  </a:lnTo>
                  <a:lnTo>
                    <a:pt x="766635" y="1356093"/>
                  </a:lnTo>
                  <a:lnTo>
                    <a:pt x="762381" y="1360360"/>
                  </a:lnTo>
                  <a:lnTo>
                    <a:pt x="762381" y="1370876"/>
                  </a:lnTo>
                  <a:lnTo>
                    <a:pt x="766635" y="1375143"/>
                  </a:lnTo>
                  <a:lnTo>
                    <a:pt x="777176" y="1375143"/>
                  </a:lnTo>
                  <a:lnTo>
                    <a:pt x="781443" y="1370876"/>
                  </a:lnTo>
                  <a:lnTo>
                    <a:pt x="781443" y="1360360"/>
                  </a:lnTo>
                  <a:close/>
                </a:path>
                <a:path w="9701530" h="1375410">
                  <a:moveTo>
                    <a:pt x="781443" y="4267"/>
                  </a:moveTo>
                  <a:lnTo>
                    <a:pt x="777176" y="0"/>
                  </a:lnTo>
                  <a:lnTo>
                    <a:pt x="766635" y="0"/>
                  </a:lnTo>
                  <a:lnTo>
                    <a:pt x="762381" y="4267"/>
                  </a:lnTo>
                  <a:lnTo>
                    <a:pt x="762381" y="14782"/>
                  </a:lnTo>
                  <a:lnTo>
                    <a:pt x="766635" y="19050"/>
                  </a:lnTo>
                  <a:lnTo>
                    <a:pt x="777176" y="19050"/>
                  </a:lnTo>
                  <a:lnTo>
                    <a:pt x="781443" y="14782"/>
                  </a:lnTo>
                  <a:lnTo>
                    <a:pt x="781443" y="4267"/>
                  </a:lnTo>
                  <a:close/>
                </a:path>
                <a:path w="9701530" h="1375410">
                  <a:moveTo>
                    <a:pt x="819569" y="1360360"/>
                  </a:moveTo>
                  <a:lnTo>
                    <a:pt x="815301" y="1356093"/>
                  </a:lnTo>
                  <a:lnTo>
                    <a:pt x="804760" y="1356093"/>
                  </a:lnTo>
                  <a:lnTo>
                    <a:pt x="800493" y="1360360"/>
                  </a:lnTo>
                  <a:lnTo>
                    <a:pt x="800493" y="1370876"/>
                  </a:lnTo>
                  <a:lnTo>
                    <a:pt x="804760" y="1375143"/>
                  </a:lnTo>
                  <a:lnTo>
                    <a:pt x="815301" y="1375143"/>
                  </a:lnTo>
                  <a:lnTo>
                    <a:pt x="819569" y="1370876"/>
                  </a:lnTo>
                  <a:lnTo>
                    <a:pt x="819569" y="1360360"/>
                  </a:lnTo>
                  <a:close/>
                </a:path>
                <a:path w="9701530" h="1375410">
                  <a:moveTo>
                    <a:pt x="819569" y="4267"/>
                  </a:moveTo>
                  <a:lnTo>
                    <a:pt x="815301" y="0"/>
                  </a:lnTo>
                  <a:lnTo>
                    <a:pt x="804760" y="0"/>
                  </a:lnTo>
                  <a:lnTo>
                    <a:pt x="800493" y="4267"/>
                  </a:lnTo>
                  <a:lnTo>
                    <a:pt x="800493" y="14782"/>
                  </a:lnTo>
                  <a:lnTo>
                    <a:pt x="804760" y="19050"/>
                  </a:lnTo>
                  <a:lnTo>
                    <a:pt x="815301" y="19050"/>
                  </a:lnTo>
                  <a:lnTo>
                    <a:pt x="819569" y="14782"/>
                  </a:lnTo>
                  <a:lnTo>
                    <a:pt x="819569" y="4267"/>
                  </a:lnTo>
                  <a:close/>
                </a:path>
                <a:path w="9701530" h="1375410">
                  <a:moveTo>
                    <a:pt x="857681" y="1360360"/>
                  </a:moveTo>
                  <a:lnTo>
                    <a:pt x="853414" y="1356093"/>
                  </a:lnTo>
                  <a:lnTo>
                    <a:pt x="842873" y="1356093"/>
                  </a:lnTo>
                  <a:lnTo>
                    <a:pt x="838619" y="1360360"/>
                  </a:lnTo>
                  <a:lnTo>
                    <a:pt x="838619" y="1370876"/>
                  </a:lnTo>
                  <a:lnTo>
                    <a:pt x="842873" y="1375143"/>
                  </a:lnTo>
                  <a:lnTo>
                    <a:pt x="853414" y="1375143"/>
                  </a:lnTo>
                  <a:lnTo>
                    <a:pt x="857681" y="1370876"/>
                  </a:lnTo>
                  <a:lnTo>
                    <a:pt x="857681" y="1360360"/>
                  </a:lnTo>
                  <a:close/>
                </a:path>
                <a:path w="9701530" h="1375410">
                  <a:moveTo>
                    <a:pt x="857681" y="4267"/>
                  </a:moveTo>
                  <a:lnTo>
                    <a:pt x="853414" y="0"/>
                  </a:lnTo>
                  <a:lnTo>
                    <a:pt x="842873" y="0"/>
                  </a:lnTo>
                  <a:lnTo>
                    <a:pt x="838619" y="4267"/>
                  </a:lnTo>
                  <a:lnTo>
                    <a:pt x="838619" y="14782"/>
                  </a:lnTo>
                  <a:lnTo>
                    <a:pt x="842873" y="19050"/>
                  </a:lnTo>
                  <a:lnTo>
                    <a:pt x="853414" y="19050"/>
                  </a:lnTo>
                  <a:lnTo>
                    <a:pt x="857681" y="14782"/>
                  </a:lnTo>
                  <a:lnTo>
                    <a:pt x="857681" y="4267"/>
                  </a:lnTo>
                  <a:close/>
                </a:path>
                <a:path w="9701530" h="1375410">
                  <a:moveTo>
                    <a:pt x="895807" y="1360360"/>
                  </a:moveTo>
                  <a:lnTo>
                    <a:pt x="891540" y="1356093"/>
                  </a:lnTo>
                  <a:lnTo>
                    <a:pt x="880999" y="1356093"/>
                  </a:lnTo>
                  <a:lnTo>
                    <a:pt x="876731" y="1360360"/>
                  </a:lnTo>
                  <a:lnTo>
                    <a:pt x="876731" y="1370876"/>
                  </a:lnTo>
                  <a:lnTo>
                    <a:pt x="880999" y="1375143"/>
                  </a:lnTo>
                  <a:lnTo>
                    <a:pt x="891540" y="1375143"/>
                  </a:lnTo>
                  <a:lnTo>
                    <a:pt x="895807" y="1370876"/>
                  </a:lnTo>
                  <a:lnTo>
                    <a:pt x="895807" y="1360360"/>
                  </a:lnTo>
                  <a:close/>
                </a:path>
                <a:path w="9701530" h="1375410">
                  <a:moveTo>
                    <a:pt x="895807" y="4267"/>
                  </a:moveTo>
                  <a:lnTo>
                    <a:pt x="891540" y="0"/>
                  </a:lnTo>
                  <a:lnTo>
                    <a:pt x="880999" y="0"/>
                  </a:lnTo>
                  <a:lnTo>
                    <a:pt x="876731" y="4267"/>
                  </a:lnTo>
                  <a:lnTo>
                    <a:pt x="876731" y="14782"/>
                  </a:lnTo>
                  <a:lnTo>
                    <a:pt x="880999" y="19050"/>
                  </a:lnTo>
                  <a:lnTo>
                    <a:pt x="891540" y="19050"/>
                  </a:lnTo>
                  <a:lnTo>
                    <a:pt x="895807" y="14782"/>
                  </a:lnTo>
                  <a:lnTo>
                    <a:pt x="895807" y="4267"/>
                  </a:lnTo>
                  <a:close/>
                </a:path>
                <a:path w="9701530" h="1375410">
                  <a:moveTo>
                    <a:pt x="933919" y="1360360"/>
                  </a:moveTo>
                  <a:lnTo>
                    <a:pt x="929652" y="1356093"/>
                  </a:lnTo>
                  <a:lnTo>
                    <a:pt x="919111" y="1356093"/>
                  </a:lnTo>
                  <a:lnTo>
                    <a:pt x="914857" y="1360360"/>
                  </a:lnTo>
                  <a:lnTo>
                    <a:pt x="914857" y="1370876"/>
                  </a:lnTo>
                  <a:lnTo>
                    <a:pt x="919111" y="1375143"/>
                  </a:lnTo>
                  <a:lnTo>
                    <a:pt x="929652" y="1375143"/>
                  </a:lnTo>
                  <a:lnTo>
                    <a:pt x="933919" y="1370876"/>
                  </a:lnTo>
                  <a:lnTo>
                    <a:pt x="933919" y="1360360"/>
                  </a:lnTo>
                  <a:close/>
                </a:path>
                <a:path w="9701530" h="1375410">
                  <a:moveTo>
                    <a:pt x="933919" y="4267"/>
                  </a:moveTo>
                  <a:lnTo>
                    <a:pt x="929652" y="0"/>
                  </a:lnTo>
                  <a:lnTo>
                    <a:pt x="919111" y="0"/>
                  </a:lnTo>
                  <a:lnTo>
                    <a:pt x="914857" y="4267"/>
                  </a:lnTo>
                  <a:lnTo>
                    <a:pt x="914857" y="14782"/>
                  </a:lnTo>
                  <a:lnTo>
                    <a:pt x="919111" y="19050"/>
                  </a:lnTo>
                  <a:lnTo>
                    <a:pt x="929652" y="19050"/>
                  </a:lnTo>
                  <a:lnTo>
                    <a:pt x="933919" y="14782"/>
                  </a:lnTo>
                  <a:lnTo>
                    <a:pt x="933919" y="4267"/>
                  </a:lnTo>
                  <a:close/>
                </a:path>
                <a:path w="9701530" h="1375410">
                  <a:moveTo>
                    <a:pt x="972045" y="1360360"/>
                  </a:moveTo>
                  <a:lnTo>
                    <a:pt x="967778" y="1356093"/>
                  </a:lnTo>
                  <a:lnTo>
                    <a:pt x="957237" y="1356093"/>
                  </a:lnTo>
                  <a:lnTo>
                    <a:pt x="952969" y="1360360"/>
                  </a:lnTo>
                  <a:lnTo>
                    <a:pt x="952969" y="1370876"/>
                  </a:lnTo>
                  <a:lnTo>
                    <a:pt x="957237" y="1375143"/>
                  </a:lnTo>
                  <a:lnTo>
                    <a:pt x="967778" y="1375143"/>
                  </a:lnTo>
                  <a:lnTo>
                    <a:pt x="972045" y="1370876"/>
                  </a:lnTo>
                  <a:lnTo>
                    <a:pt x="972045" y="1360360"/>
                  </a:lnTo>
                  <a:close/>
                </a:path>
                <a:path w="9701530" h="1375410">
                  <a:moveTo>
                    <a:pt x="972045" y="4267"/>
                  </a:moveTo>
                  <a:lnTo>
                    <a:pt x="967778" y="0"/>
                  </a:lnTo>
                  <a:lnTo>
                    <a:pt x="957237" y="0"/>
                  </a:lnTo>
                  <a:lnTo>
                    <a:pt x="952969" y="4267"/>
                  </a:lnTo>
                  <a:lnTo>
                    <a:pt x="952969" y="14782"/>
                  </a:lnTo>
                  <a:lnTo>
                    <a:pt x="957237" y="19050"/>
                  </a:lnTo>
                  <a:lnTo>
                    <a:pt x="967778" y="19050"/>
                  </a:lnTo>
                  <a:lnTo>
                    <a:pt x="972045" y="14782"/>
                  </a:lnTo>
                  <a:lnTo>
                    <a:pt x="972045" y="4267"/>
                  </a:lnTo>
                  <a:close/>
                </a:path>
                <a:path w="9701530" h="1375410">
                  <a:moveTo>
                    <a:pt x="1010158" y="1360360"/>
                  </a:moveTo>
                  <a:lnTo>
                    <a:pt x="1005890" y="1356093"/>
                  </a:lnTo>
                  <a:lnTo>
                    <a:pt x="995349" y="1356093"/>
                  </a:lnTo>
                  <a:lnTo>
                    <a:pt x="991095" y="1360360"/>
                  </a:lnTo>
                  <a:lnTo>
                    <a:pt x="991095" y="1370876"/>
                  </a:lnTo>
                  <a:lnTo>
                    <a:pt x="995349" y="1375143"/>
                  </a:lnTo>
                  <a:lnTo>
                    <a:pt x="1005890" y="1375143"/>
                  </a:lnTo>
                  <a:lnTo>
                    <a:pt x="1010158" y="1370876"/>
                  </a:lnTo>
                  <a:lnTo>
                    <a:pt x="1010158" y="1360360"/>
                  </a:lnTo>
                  <a:close/>
                </a:path>
                <a:path w="9701530" h="1375410">
                  <a:moveTo>
                    <a:pt x="1010158" y="4267"/>
                  </a:moveTo>
                  <a:lnTo>
                    <a:pt x="1005890" y="0"/>
                  </a:lnTo>
                  <a:lnTo>
                    <a:pt x="995349" y="0"/>
                  </a:lnTo>
                  <a:lnTo>
                    <a:pt x="991095" y="4267"/>
                  </a:lnTo>
                  <a:lnTo>
                    <a:pt x="991095" y="14782"/>
                  </a:lnTo>
                  <a:lnTo>
                    <a:pt x="995349" y="19050"/>
                  </a:lnTo>
                  <a:lnTo>
                    <a:pt x="1005890" y="19050"/>
                  </a:lnTo>
                  <a:lnTo>
                    <a:pt x="1010158" y="14782"/>
                  </a:lnTo>
                  <a:lnTo>
                    <a:pt x="1010158" y="4267"/>
                  </a:lnTo>
                  <a:close/>
                </a:path>
                <a:path w="9701530" h="1375410">
                  <a:moveTo>
                    <a:pt x="1048283" y="1360360"/>
                  </a:moveTo>
                  <a:lnTo>
                    <a:pt x="1044016" y="1356093"/>
                  </a:lnTo>
                  <a:lnTo>
                    <a:pt x="1033475" y="1356093"/>
                  </a:lnTo>
                  <a:lnTo>
                    <a:pt x="1029208" y="1360360"/>
                  </a:lnTo>
                  <a:lnTo>
                    <a:pt x="1029208" y="1370876"/>
                  </a:lnTo>
                  <a:lnTo>
                    <a:pt x="1033475" y="1375143"/>
                  </a:lnTo>
                  <a:lnTo>
                    <a:pt x="1044016" y="1375143"/>
                  </a:lnTo>
                  <a:lnTo>
                    <a:pt x="1048283" y="1370876"/>
                  </a:lnTo>
                  <a:lnTo>
                    <a:pt x="1048283" y="1360360"/>
                  </a:lnTo>
                  <a:close/>
                </a:path>
                <a:path w="9701530" h="1375410">
                  <a:moveTo>
                    <a:pt x="1048283" y="4267"/>
                  </a:moveTo>
                  <a:lnTo>
                    <a:pt x="1044016" y="0"/>
                  </a:lnTo>
                  <a:lnTo>
                    <a:pt x="1033475" y="0"/>
                  </a:lnTo>
                  <a:lnTo>
                    <a:pt x="1029208" y="4267"/>
                  </a:lnTo>
                  <a:lnTo>
                    <a:pt x="1029208" y="14782"/>
                  </a:lnTo>
                  <a:lnTo>
                    <a:pt x="1033475" y="19050"/>
                  </a:lnTo>
                  <a:lnTo>
                    <a:pt x="1044016" y="19050"/>
                  </a:lnTo>
                  <a:lnTo>
                    <a:pt x="1048283" y="14782"/>
                  </a:lnTo>
                  <a:lnTo>
                    <a:pt x="1048283" y="4267"/>
                  </a:lnTo>
                  <a:close/>
                </a:path>
                <a:path w="9701530" h="1375410">
                  <a:moveTo>
                    <a:pt x="1086396" y="1360360"/>
                  </a:moveTo>
                  <a:lnTo>
                    <a:pt x="1082128" y="1356093"/>
                  </a:lnTo>
                  <a:lnTo>
                    <a:pt x="1071587" y="1356093"/>
                  </a:lnTo>
                  <a:lnTo>
                    <a:pt x="1067333" y="1360360"/>
                  </a:lnTo>
                  <a:lnTo>
                    <a:pt x="1067333" y="1370876"/>
                  </a:lnTo>
                  <a:lnTo>
                    <a:pt x="1071587" y="1375143"/>
                  </a:lnTo>
                  <a:lnTo>
                    <a:pt x="1082128" y="1375143"/>
                  </a:lnTo>
                  <a:lnTo>
                    <a:pt x="1086396" y="1370876"/>
                  </a:lnTo>
                  <a:lnTo>
                    <a:pt x="1086396" y="1360360"/>
                  </a:lnTo>
                  <a:close/>
                </a:path>
                <a:path w="9701530" h="1375410">
                  <a:moveTo>
                    <a:pt x="1086396" y="4267"/>
                  </a:moveTo>
                  <a:lnTo>
                    <a:pt x="1082128" y="0"/>
                  </a:lnTo>
                  <a:lnTo>
                    <a:pt x="1071587" y="0"/>
                  </a:lnTo>
                  <a:lnTo>
                    <a:pt x="1067333" y="4267"/>
                  </a:lnTo>
                  <a:lnTo>
                    <a:pt x="1067333" y="14782"/>
                  </a:lnTo>
                  <a:lnTo>
                    <a:pt x="1071587" y="19050"/>
                  </a:lnTo>
                  <a:lnTo>
                    <a:pt x="1082128" y="19050"/>
                  </a:lnTo>
                  <a:lnTo>
                    <a:pt x="1086396" y="14782"/>
                  </a:lnTo>
                  <a:lnTo>
                    <a:pt x="1086396" y="4267"/>
                  </a:lnTo>
                  <a:close/>
                </a:path>
                <a:path w="9701530" h="1375410">
                  <a:moveTo>
                    <a:pt x="1124521" y="1360360"/>
                  </a:moveTo>
                  <a:lnTo>
                    <a:pt x="1120254" y="1356093"/>
                  </a:lnTo>
                  <a:lnTo>
                    <a:pt x="1109713" y="1356093"/>
                  </a:lnTo>
                  <a:lnTo>
                    <a:pt x="1105446" y="1360360"/>
                  </a:lnTo>
                  <a:lnTo>
                    <a:pt x="1105446" y="1370876"/>
                  </a:lnTo>
                  <a:lnTo>
                    <a:pt x="1109713" y="1375143"/>
                  </a:lnTo>
                  <a:lnTo>
                    <a:pt x="1120254" y="1375143"/>
                  </a:lnTo>
                  <a:lnTo>
                    <a:pt x="1124521" y="1370876"/>
                  </a:lnTo>
                  <a:lnTo>
                    <a:pt x="1124521" y="1360360"/>
                  </a:lnTo>
                  <a:close/>
                </a:path>
                <a:path w="9701530" h="1375410">
                  <a:moveTo>
                    <a:pt x="1124521" y="4267"/>
                  </a:moveTo>
                  <a:lnTo>
                    <a:pt x="1120254" y="0"/>
                  </a:lnTo>
                  <a:lnTo>
                    <a:pt x="1109713" y="0"/>
                  </a:lnTo>
                  <a:lnTo>
                    <a:pt x="1105446" y="4267"/>
                  </a:lnTo>
                  <a:lnTo>
                    <a:pt x="1105446" y="14782"/>
                  </a:lnTo>
                  <a:lnTo>
                    <a:pt x="1109713" y="19050"/>
                  </a:lnTo>
                  <a:lnTo>
                    <a:pt x="1120254" y="19050"/>
                  </a:lnTo>
                  <a:lnTo>
                    <a:pt x="1124521" y="14782"/>
                  </a:lnTo>
                  <a:lnTo>
                    <a:pt x="1124521" y="4267"/>
                  </a:lnTo>
                  <a:close/>
                </a:path>
                <a:path w="9701530" h="1375410">
                  <a:moveTo>
                    <a:pt x="1162634" y="1360360"/>
                  </a:moveTo>
                  <a:lnTo>
                    <a:pt x="1158367" y="1356093"/>
                  </a:lnTo>
                  <a:lnTo>
                    <a:pt x="1147826" y="1356093"/>
                  </a:lnTo>
                  <a:lnTo>
                    <a:pt x="1143571" y="1360360"/>
                  </a:lnTo>
                  <a:lnTo>
                    <a:pt x="1143571" y="1370876"/>
                  </a:lnTo>
                  <a:lnTo>
                    <a:pt x="1147826" y="1375143"/>
                  </a:lnTo>
                  <a:lnTo>
                    <a:pt x="1158367" y="1375143"/>
                  </a:lnTo>
                  <a:lnTo>
                    <a:pt x="1162634" y="1370876"/>
                  </a:lnTo>
                  <a:lnTo>
                    <a:pt x="1162634" y="1360360"/>
                  </a:lnTo>
                  <a:close/>
                </a:path>
                <a:path w="9701530" h="1375410">
                  <a:moveTo>
                    <a:pt x="1162634" y="4267"/>
                  </a:moveTo>
                  <a:lnTo>
                    <a:pt x="1158367" y="0"/>
                  </a:lnTo>
                  <a:lnTo>
                    <a:pt x="1147826" y="0"/>
                  </a:lnTo>
                  <a:lnTo>
                    <a:pt x="1143571" y="4267"/>
                  </a:lnTo>
                  <a:lnTo>
                    <a:pt x="1143571" y="14782"/>
                  </a:lnTo>
                  <a:lnTo>
                    <a:pt x="1147826" y="19050"/>
                  </a:lnTo>
                  <a:lnTo>
                    <a:pt x="1158367" y="19050"/>
                  </a:lnTo>
                  <a:lnTo>
                    <a:pt x="1162634" y="14782"/>
                  </a:lnTo>
                  <a:lnTo>
                    <a:pt x="1162634" y="4267"/>
                  </a:lnTo>
                  <a:close/>
                </a:path>
                <a:path w="9701530" h="1375410">
                  <a:moveTo>
                    <a:pt x="1200759" y="1360360"/>
                  </a:moveTo>
                  <a:lnTo>
                    <a:pt x="1196492" y="1356093"/>
                  </a:lnTo>
                  <a:lnTo>
                    <a:pt x="1185951" y="1356093"/>
                  </a:lnTo>
                  <a:lnTo>
                    <a:pt x="1181684" y="1360360"/>
                  </a:lnTo>
                  <a:lnTo>
                    <a:pt x="1181684" y="1370876"/>
                  </a:lnTo>
                  <a:lnTo>
                    <a:pt x="1185951" y="1375143"/>
                  </a:lnTo>
                  <a:lnTo>
                    <a:pt x="1196492" y="1375143"/>
                  </a:lnTo>
                  <a:lnTo>
                    <a:pt x="1200759" y="1370876"/>
                  </a:lnTo>
                  <a:lnTo>
                    <a:pt x="1200759" y="1360360"/>
                  </a:lnTo>
                  <a:close/>
                </a:path>
                <a:path w="9701530" h="1375410">
                  <a:moveTo>
                    <a:pt x="1200759" y="4267"/>
                  </a:moveTo>
                  <a:lnTo>
                    <a:pt x="1196492" y="0"/>
                  </a:lnTo>
                  <a:lnTo>
                    <a:pt x="1185951" y="0"/>
                  </a:lnTo>
                  <a:lnTo>
                    <a:pt x="1181684" y="4267"/>
                  </a:lnTo>
                  <a:lnTo>
                    <a:pt x="1181684" y="14782"/>
                  </a:lnTo>
                  <a:lnTo>
                    <a:pt x="1185951" y="19050"/>
                  </a:lnTo>
                  <a:lnTo>
                    <a:pt x="1196492" y="19050"/>
                  </a:lnTo>
                  <a:lnTo>
                    <a:pt x="1200759" y="14782"/>
                  </a:lnTo>
                  <a:lnTo>
                    <a:pt x="1200759" y="4267"/>
                  </a:lnTo>
                  <a:close/>
                </a:path>
                <a:path w="9701530" h="1375410">
                  <a:moveTo>
                    <a:pt x="1238872" y="1360360"/>
                  </a:moveTo>
                  <a:lnTo>
                    <a:pt x="1234605" y="1356093"/>
                  </a:lnTo>
                  <a:lnTo>
                    <a:pt x="1224064" y="1356093"/>
                  </a:lnTo>
                  <a:lnTo>
                    <a:pt x="1219809" y="1360360"/>
                  </a:lnTo>
                  <a:lnTo>
                    <a:pt x="1219809" y="1370876"/>
                  </a:lnTo>
                  <a:lnTo>
                    <a:pt x="1224064" y="1375143"/>
                  </a:lnTo>
                  <a:lnTo>
                    <a:pt x="1234605" y="1375143"/>
                  </a:lnTo>
                  <a:lnTo>
                    <a:pt x="1238872" y="1370876"/>
                  </a:lnTo>
                  <a:lnTo>
                    <a:pt x="1238872" y="1360360"/>
                  </a:lnTo>
                  <a:close/>
                </a:path>
                <a:path w="9701530" h="1375410">
                  <a:moveTo>
                    <a:pt x="1238872" y="4267"/>
                  </a:moveTo>
                  <a:lnTo>
                    <a:pt x="1234605" y="0"/>
                  </a:lnTo>
                  <a:lnTo>
                    <a:pt x="1224064" y="0"/>
                  </a:lnTo>
                  <a:lnTo>
                    <a:pt x="1219809" y="4267"/>
                  </a:lnTo>
                  <a:lnTo>
                    <a:pt x="1219809" y="14782"/>
                  </a:lnTo>
                  <a:lnTo>
                    <a:pt x="1224064" y="19050"/>
                  </a:lnTo>
                  <a:lnTo>
                    <a:pt x="1234605" y="19050"/>
                  </a:lnTo>
                  <a:lnTo>
                    <a:pt x="1238872" y="14782"/>
                  </a:lnTo>
                  <a:lnTo>
                    <a:pt x="1238872" y="4267"/>
                  </a:lnTo>
                  <a:close/>
                </a:path>
                <a:path w="9701530" h="1375410">
                  <a:moveTo>
                    <a:pt x="1276997" y="1360360"/>
                  </a:moveTo>
                  <a:lnTo>
                    <a:pt x="1272730" y="1356093"/>
                  </a:lnTo>
                  <a:lnTo>
                    <a:pt x="1262189" y="1356093"/>
                  </a:lnTo>
                  <a:lnTo>
                    <a:pt x="1257922" y="1360360"/>
                  </a:lnTo>
                  <a:lnTo>
                    <a:pt x="1257922" y="1370876"/>
                  </a:lnTo>
                  <a:lnTo>
                    <a:pt x="1262189" y="1375143"/>
                  </a:lnTo>
                  <a:lnTo>
                    <a:pt x="1272730" y="1375143"/>
                  </a:lnTo>
                  <a:lnTo>
                    <a:pt x="1276997" y="1370876"/>
                  </a:lnTo>
                  <a:lnTo>
                    <a:pt x="1276997" y="1360360"/>
                  </a:lnTo>
                  <a:close/>
                </a:path>
                <a:path w="9701530" h="1375410">
                  <a:moveTo>
                    <a:pt x="1276997" y="4267"/>
                  </a:moveTo>
                  <a:lnTo>
                    <a:pt x="1272730" y="0"/>
                  </a:lnTo>
                  <a:lnTo>
                    <a:pt x="1262189" y="0"/>
                  </a:lnTo>
                  <a:lnTo>
                    <a:pt x="1257922" y="4267"/>
                  </a:lnTo>
                  <a:lnTo>
                    <a:pt x="1257922" y="14782"/>
                  </a:lnTo>
                  <a:lnTo>
                    <a:pt x="1262189" y="19050"/>
                  </a:lnTo>
                  <a:lnTo>
                    <a:pt x="1272730" y="19050"/>
                  </a:lnTo>
                  <a:lnTo>
                    <a:pt x="1276997" y="14782"/>
                  </a:lnTo>
                  <a:lnTo>
                    <a:pt x="1276997" y="4267"/>
                  </a:lnTo>
                  <a:close/>
                </a:path>
                <a:path w="9701530" h="1375410">
                  <a:moveTo>
                    <a:pt x="1315110" y="1360360"/>
                  </a:moveTo>
                  <a:lnTo>
                    <a:pt x="1310843" y="1356093"/>
                  </a:lnTo>
                  <a:lnTo>
                    <a:pt x="1300302" y="1356093"/>
                  </a:lnTo>
                  <a:lnTo>
                    <a:pt x="1296047" y="1360360"/>
                  </a:lnTo>
                  <a:lnTo>
                    <a:pt x="1296047" y="1370876"/>
                  </a:lnTo>
                  <a:lnTo>
                    <a:pt x="1300302" y="1375143"/>
                  </a:lnTo>
                  <a:lnTo>
                    <a:pt x="1310843" y="1375143"/>
                  </a:lnTo>
                  <a:lnTo>
                    <a:pt x="1315110" y="1370876"/>
                  </a:lnTo>
                  <a:lnTo>
                    <a:pt x="1315110" y="1360360"/>
                  </a:lnTo>
                  <a:close/>
                </a:path>
                <a:path w="9701530" h="1375410">
                  <a:moveTo>
                    <a:pt x="1315110" y="4267"/>
                  </a:moveTo>
                  <a:lnTo>
                    <a:pt x="1310843" y="0"/>
                  </a:lnTo>
                  <a:lnTo>
                    <a:pt x="1300302" y="0"/>
                  </a:lnTo>
                  <a:lnTo>
                    <a:pt x="1296047" y="4267"/>
                  </a:lnTo>
                  <a:lnTo>
                    <a:pt x="1296047" y="14782"/>
                  </a:lnTo>
                  <a:lnTo>
                    <a:pt x="1300302" y="19050"/>
                  </a:lnTo>
                  <a:lnTo>
                    <a:pt x="1310843" y="19050"/>
                  </a:lnTo>
                  <a:lnTo>
                    <a:pt x="1315110" y="14782"/>
                  </a:lnTo>
                  <a:lnTo>
                    <a:pt x="1315110" y="4267"/>
                  </a:lnTo>
                  <a:close/>
                </a:path>
                <a:path w="9701530" h="1375410">
                  <a:moveTo>
                    <a:pt x="1353235" y="1360360"/>
                  </a:moveTo>
                  <a:lnTo>
                    <a:pt x="1348968" y="1356093"/>
                  </a:lnTo>
                  <a:lnTo>
                    <a:pt x="1338427" y="1356093"/>
                  </a:lnTo>
                  <a:lnTo>
                    <a:pt x="1334160" y="1360360"/>
                  </a:lnTo>
                  <a:lnTo>
                    <a:pt x="1334160" y="1370876"/>
                  </a:lnTo>
                  <a:lnTo>
                    <a:pt x="1338427" y="1375143"/>
                  </a:lnTo>
                  <a:lnTo>
                    <a:pt x="1348968" y="1375143"/>
                  </a:lnTo>
                  <a:lnTo>
                    <a:pt x="1353235" y="1370876"/>
                  </a:lnTo>
                  <a:lnTo>
                    <a:pt x="1353235" y="1360360"/>
                  </a:lnTo>
                  <a:close/>
                </a:path>
                <a:path w="9701530" h="1375410">
                  <a:moveTo>
                    <a:pt x="1353235" y="4267"/>
                  </a:moveTo>
                  <a:lnTo>
                    <a:pt x="1348968" y="0"/>
                  </a:lnTo>
                  <a:lnTo>
                    <a:pt x="1338427" y="0"/>
                  </a:lnTo>
                  <a:lnTo>
                    <a:pt x="1334160" y="4267"/>
                  </a:lnTo>
                  <a:lnTo>
                    <a:pt x="1334160" y="14782"/>
                  </a:lnTo>
                  <a:lnTo>
                    <a:pt x="1338427" y="19050"/>
                  </a:lnTo>
                  <a:lnTo>
                    <a:pt x="1348968" y="19050"/>
                  </a:lnTo>
                  <a:lnTo>
                    <a:pt x="1353235" y="14782"/>
                  </a:lnTo>
                  <a:lnTo>
                    <a:pt x="1353235" y="4267"/>
                  </a:lnTo>
                  <a:close/>
                </a:path>
                <a:path w="9701530" h="1375410">
                  <a:moveTo>
                    <a:pt x="1391348" y="1360360"/>
                  </a:moveTo>
                  <a:lnTo>
                    <a:pt x="1387081" y="1356093"/>
                  </a:lnTo>
                  <a:lnTo>
                    <a:pt x="1376540" y="1356093"/>
                  </a:lnTo>
                  <a:lnTo>
                    <a:pt x="1372285" y="1360360"/>
                  </a:lnTo>
                  <a:lnTo>
                    <a:pt x="1372285" y="1370876"/>
                  </a:lnTo>
                  <a:lnTo>
                    <a:pt x="1376540" y="1375143"/>
                  </a:lnTo>
                  <a:lnTo>
                    <a:pt x="1387081" y="1375143"/>
                  </a:lnTo>
                  <a:lnTo>
                    <a:pt x="1391348" y="1370876"/>
                  </a:lnTo>
                  <a:lnTo>
                    <a:pt x="1391348" y="1360360"/>
                  </a:lnTo>
                  <a:close/>
                </a:path>
                <a:path w="9701530" h="1375410">
                  <a:moveTo>
                    <a:pt x="1391348" y="4267"/>
                  </a:moveTo>
                  <a:lnTo>
                    <a:pt x="1387081" y="0"/>
                  </a:lnTo>
                  <a:lnTo>
                    <a:pt x="1376540" y="0"/>
                  </a:lnTo>
                  <a:lnTo>
                    <a:pt x="1372285" y="4267"/>
                  </a:lnTo>
                  <a:lnTo>
                    <a:pt x="1372285" y="14782"/>
                  </a:lnTo>
                  <a:lnTo>
                    <a:pt x="1376540" y="19050"/>
                  </a:lnTo>
                  <a:lnTo>
                    <a:pt x="1387081" y="19050"/>
                  </a:lnTo>
                  <a:lnTo>
                    <a:pt x="1391348" y="14782"/>
                  </a:lnTo>
                  <a:lnTo>
                    <a:pt x="1391348" y="4267"/>
                  </a:lnTo>
                  <a:close/>
                </a:path>
                <a:path w="9701530" h="1375410">
                  <a:moveTo>
                    <a:pt x="1429473" y="1360360"/>
                  </a:moveTo>
                  <a:lnTo>
                    <a:pt x="1425206" y="1356093"/>
                  </a:lnTo>
                  <a:lnTo>
                    <a:pt x="1414665" y="1356093"/>
                  </a:lnTo>
                  <a:lnTo>
                    <a:pt x="1410398" y="1360360"/>
                  </a:lnTo>
                  <a:lnTo>
                    <a:pt x="1410398" y="1370888"/>
                  </a:lnTo>
                  <a:lnTo>
                    <a:pt x="1414665" y="1375143"/>
                  </a:lnTo>
                  <a:lnTo>
                    <a:pt x="1425206" y="1375143"/>
                  </a:lnTo>
                  <a:lnTo>
                    <a:pt x="1429473" y="1370888"/>
                  </a:lnTo>
                  <a:lnTo>
                    <a:pt x="1429473" y="1360360"/>
                  </a:lnTo>
                  <a:close/>
                </a:path>
                <a:path w="9701530" h="1375410">
                  <a:moveTo>
                    <a:pt x="1429473" y="4267"/>
                  </a:moveTo>
                  <a:lnTo>
                    <a:pt x="1425206" y="0"/>
                  </a:lnTo>
                  <a:lnTo>
                    <a:pt x="1414665" y="0"/>
                  </a:lnTo>
                  <a:lnTo>
                    <a:pt x="1410398" y="4267"/>
                  </a:lnTo>
                  <a:lnTo>
                    <a:pt x="1410398" y="14782"/>
                  </a:lnTo>
                  <a:lnTo>
                    <a:pt x="1414665" y="19050"/>
                  </a:lnTo>
                  <a:lnTo>
                    <a:pt x="1425206" y="19050"/>
                  </a:lnTo>
                  <a:lnTo>
                    <a:pt x="1429473" y="14782"/>
                  </a:lnTo>
                  <a:lnTo>
                    <a:pt x="1429473" y="4267"/>
                  </a:lnTo>
                  <a:close/>
                </a:path>
                <a:path w="9701530" h="1375410">
                  <a:moveTo>
                    <a:pt x="1467586" y="1360360"/>
                  </a:moveTo>
                  <a:lnTo>
                    <a:pt x="1463319" y="1356093"/>
                  </a:lnTo>
                  <a:lnTo>
                    <a:pt x="1452778" y="1356093"/>
                  </a:lnTo>
                  <a:lnTo>
                    <a:pt x="1448523" y="1360360"/>
                  </a:lnTo>
                  <a:lnTo>
                    <a:pt x="1448523" y="1370888"/>
                  </a:lnTo>
                  <a:lnTo>
                    <a:pt x="1452778" y="1375143"/>
                  </a:lnTo>
                  <a:lnTo>
                    <a:pt x="1463319" y="1375143"/>
                  </a:lnTo>
                  <a:lnTo>
                    <a:pt x="1467586" y="1370888"/>
                  </a:lnTo>
                  <a:lnTo>
                    <a:pt x="1467586" y="1360360"/>
                  </a:lnTo>
                  <a:close/>
                </a:path>
                <a:path w="9701530" h="1375410">
                  <a:moveTo>
                    <a:pt x="1467586" y="4267"/>
                  </a:moveTo>
                  <a:lnTo>
                    <a:pt x="1463319" y="0"/>
                  </a:lnTo>
                  <a:lnTo>
                    <a:pt x="1452778" y="0"/>
                  </a:lnTo>
                  <a:lnTo>
                    <a:pt x="1448523" y="4267"/>
                  </a:lnTo>
                  <a:lnTo>
                    <a:pt x="1448523" y="14782"/>
                  </a:lnTo>
                  <a:lnTo>
                    <a:pt x="1452778" y="19050"/>
                  </a:lnTo>
                  <a:lnTo>
                    <a:pt x="1463319" y="19050"/>
                  </a:lnTo>
                  <a:lnTo>
                    <a:pt x="1467586" y="14782"/>
                  </a:lnTo>
                  <a:lnTo>
                    <a:pt x="1467586" y="4267"/>
                  </a:lnTo>
                  <a:close/>
                </a:path>
                <a:path w="9701530" h="1375410">
                  <a:moveTo>
                    <a:pt x="1505712" y="1360360"/>
                  </a:moveTo>
                  <a:lnTo>
                    <a:pt x="1501444" y="1356093"/>
                  </a:lnTo>
                  <a:lnTo>
                    <a:pt x="1490903" y="1356093"/>
                  </a:lnTo>
                  <a:lnTo>
                    <a:pt x="1486636" y="1360360"/>
                  </a:lnTo>
                  <a:lnTo>
                    <a:pt x="1486636" y="1370888"/>
                  </a:lnTo>
                  <a:lnTo>
                    <a:pt x="1490903" y="1375143"/>
                  </a:lnTo>
                  <a:lnTo>
                    <a:pt x="1501444" y="1375143"/>
                  </a:lnTo>
                  <a:lnTo>
                    <a:pt x="1505712" y="1370888"/>
                  </a:lnTo>
                  <a:lnTo>
                    <a:pt x="1505712" y="1360360"/>
                  </a:lnTo>
                  <a:close/>
                </a:path>
                <a:path w="9701530" h="1375410">
                  <a:moveTo>
                    <a:pt x="1505712" y="4267"/>
                  </a:moveTo>
                  <a:lnTo>
                    <a:pt x="1501444" y="0"/>
                  </a:lnTo>
                  <a:lnTo>
                    <a:pt x="1490903" y="0"/>
                  </a:lnTo>
                  <a:lnTo>
                    <a:pt x="1486636" y="4267"/>
                  </a:lnTo>
                  <a:lnTo>
                    <a:pt x="1486636" y="14782"/>
                  </a:lnTo>
                  <a:lnTo>
                    <a:pt x="1490903" y="19050"/>
                  </a:lnTo>
                  <a:lnTo>
                    <a:pt x="1501444" y="19050"/>
                  </a:lnTo>
                  <a:lnTo>
                    <a:pt x="1505712" y="14782"/>
                  </a:lnTo>
                  <a:lnTo>
                    <a:pt x="1505712" y="4267"/>
                  </a:lnTo>
                  <a:close/>
                </a:path>
                <a:path w="9701530" h="1375410">
                  <a:moveTo>
                    <a:pt x="1543824" y="1360360"/>
                  </a:moveTo>
                  <a:lnTo>
                    <a:pt x="1539557" y="1356093"/>
                  </a:lnTo>
                  <a:lnTo>
                    <a:pt x="1529016" y="1356093"/>
                  </a:lnTo>
                  <a:lnTo>
                    <a:pt x="1524762" y="1360360"/>
                  </a:lnTo>
                  <a:lnTo>
                    <a:pt x="1524762" y="1370888"/>
                  </a:lnTo>
                  <a:lnTo>
                    <a:pt x="1529016" y="1375143"/>
                  </a:lnTo>
                  <a:lnTo>
                    <a:pt x="1539557" y="1375143"/>
                  </a:lnTo>
                  <a:lnTo>
                    <a:pt x="1543824" y="1370888"/>
                  </a:lnTo>
                  <a:lnTo>
                    <a:pt x="1543824" y="1360360"/>
                  </a:lnTo>
                  <a:close/>
                </a:path>
                <a:path w="9701530" h="1375410">
                  <a:moveTo>
                    <a:pt x="1543824" y="4267"/>
                  </a:moveTo>
                  <a:lnTo>
                    <a:pt x="1539557" y="0"/>
                  </a:lnTo>
                  <a:lnTo>
                    <a:pt x="1529016" y="0"/>
                  </a:lnTo>
                  <a:lnTo>
                    <a:pt x="1524762" y="4267"/>
                  </a:lnTo>
                  <a:lnTo>
                    <a:pt x="1524762" y="14782"/>
                  </a:lnTo>
                  <a:lnTo>
                    <a:pt x="1529016" y="19050"/>
                  </a:lnTo>
                  <a:lnTo>
                    <a:pt x="1539557" y="19050"/>
                  </a:lnTo>
                  <a:lnTo>
                    <a:pt x="1543824" y="14782"/>
                  </a:lnTo>
                  <a:lnTo>
                    <a:pt x="1543824" y="4267"/>
                  </a:lnTo>
                  <a:close/>
                </a:path>
                <a:path w="9701530" h="1375410">
                  <a:moveTo>
                    <a:pt x="1581950" y="1360360"/>
                  </a:moveTo>
                  <a:lnTo>
                    <a:pt x="1577682" y="1356093"/>
                  </a:lnTo>
                  <a:lnTo>
                    <a:pt x="1567141" y="1356093"/>
                  </a:lnTo>
                  <a:lnTo>
                    <a:pt x="1562874" y="1360360"/>
                  </a:lnTo>
                  <a:lnTo>
                    <a:pt x="1562874" y="1370888"/>
                  </a:lnTo>
                  <a:lnTo>
                    <a:pt x="1567141" y="1375143"/>
                  </a:lnTo>
                  <a:lnTo>
                    <a:pt x="1577682" y="1375143"/>
                  </a:lnTo>
                  <a:lnTo>
                    <a:pt x="1581950" y="1370888"/>
                  </a:lnTo>
                  <a:lnTo>
                    <a:pt x="1581950" y="1360360"/>
                  </a:lnTo>
                  <a:close/>
                </a:path>
                <a:path w="9701530" h="1375410">
                  <a:moveTo>
                    <a:pt x="1581950" y="4267"/>
                  </a:moveTo>
                  <a:lnTo>
                    <a:pt x="1577682" y="0"/>
                  </a:lnTo>
                  <a:lnTo>
                    <a:pt x="1567141" y="0"/>
                  </a:lnTo>
                  <a:lnTo>
                    <a:pt x="1562874" y="4267"/>
                  </a:lnTo>
                  <a:lnTo>
                    <a:pt x="1562874" y="14782"/>
                  </a:lnTo>
                  <a:lnTo>
                    <a:pt x="1567141" y="19050"/>
                  </a:lnTo>
                  <a:lnTo>
                    <a:pt x="1577682" y="19050"/>
                  </a:lnTo>
                  <a:lnTo>
                    <a:pt x="1581950" y="14782"/>
                  </a:lnTo>
                  <a:lnTo>
                    <a:pt x="1581950" y="4267"/>
                  </a:lnTo>
                  <a:close/>
                </a:path>
                <a:path w="9701530" h="1375410">
                  <a:moveTo>
                    <a:pt x="1620062" y="1360360"/>
                  </a:moveTo>
                  <a:lnTo>
                    <a:pt x="1615795" y="1356093"/>
                  </a:lnTo>
                  <a:lnTo>
                    <a:pt x="1605254" y="1356093"/>
                  </a:lnTo>
                  <a:lnTo>
                    <a:pt x="1601000" y="1360360"/>
                  </a:lnTo>
                  <a:lnTo>
                    <a:pt x="1601000" y="1370888"/>
                  </a:lnTo>
                  <a:lnTo>
                    <a:pt x="1605254" y="1375143"/>
                  </a:lnTo>
                  <a:lnTo>
                    <a:pt x="1615795" y="1375143"/>
                  </a:lnTo>
                  <a:lnTo>
                    <a:pt x="1620062" y="1370888"/>
                  </a:lnTo>
                  <a:lnTo>
                    <a:pt x="1620062" y="1360360"/>
                  </a:lnTo>
                  <a:close/>
                </a:path>
                <a:path w="9701530" h="1375410">
                  <a:moveTo>
                    <a:pt x="1620062" y="4267"/>
                  </a:moveTo>
                  <a:lnTo>
                    <a:pt x="1615795" y="0"/>
                  </a:lnTo>
                  <a:lnTo>
                    <a:pt x="1605254" y="0"/>
                  </a:lnTo>
                  <a:lnTo>
                    <a:pt x="1601000" y="4267"/>
                  </a:lnTo>
                  <a:lnTo>
                    <a:pt x="1601000" y="14782"/>
                  </a:lnTo>
                  <a:lnTo>
                    <a:pt x="1605254" y="19050"/>
                  </a:lnTo>
                  <a:lnTo>
                    <a:pt x="1615795" y="19050"/>
                  </a:lnTo>
                  <a:lnTo>
                    <a:pt x="1620062" y="14782"/>
                  </a:lnTo>
                  <a:lnTo>
                    <a:pt x="1620062" y="4267"/>
                  </a:lnTo>
                  <a:close/>
                </a:path>
                <a:path w="9701530" h="1375410">
                  <a:moveTo>
                    <a:pt x="1658188" y="1360360"/>
                  </a:moveTo>
                  <a:lnTo>
                    <a:pt x="1653921" y="1356093"/>
                  </a:lnTo>
                  <a:lnTo>
                    <a:pt x="1643380" y="1356093"/>
                  </a:lnTo>
                  <a:lnTo>
                    <a:pt x="1639112" y="1360360"/>
                  </a:lnTo>
                  <a:lnTo>
                    <a:pt x="1639112" y="1370888"/>
                  </a:lnTo>
                  <a:lnTo>
                    <a:pt x="1643380" y="1375143"/>
                  </a:lnTo>
                  <a:lnTo>
                    <a:pt x="1653921" y="1375143"/>
                  </a:lnTo>
                  <a:lnTo>
                    <a:pt x="1658188" y="1370888"/>
                  </a:lnTo>
                  <a:lnTo>
                    <a:pt x="1658188" y="1360360"/>
                  </a:lnTo>
                  <a:close/>
                </a:path>
                <a:path w="9701530" h="1375410">
                  <a:moveTo>
                    <a:pt x="1658188" y="4267"/>
                  </a:moveTo>
                  <a:lnTo>
                    <a:pt x="1653921" y="0"/>
                  </a:lnTo>
                  <a:lnTo>
                    <a:pt x="1643380" y="0"/>
                  </a:lnTo>
                  <a:lnTo>
                    <a:pt x="1639112" y="4267"/>
                  </a:lnTo>
                  <a:lnTo>
                    <a:pt x="1639112" y="14782"/>
                  </a:lnTo>
                  <a:lnTo>
                    <a:pt x="1643380" y="19050"/>
                  </a:lnTo>
                  <a:lnTo>
                    <a:pt x="1653921" y="19050"/>
                  </a:lnTo>
                  <a:lnTo>
                    <a:pt x="1658188" y="14782"/>
                  </a:lnTo>
                  <a:lnTo>
                    <a:pt x="1658188" y="4267"/>
                  </a:lnTo>
                  <a:close/>
                </a:path>
                <a:path w="9701530" h="1375410">
                  <a:moveTo>
                    <a:pt x="1696300" y="1360360"/>
                  </a:moveTo>
                  <a:lnTo>
                    <a:pt x="1692033" y="1356093"/>
                  </a:lnTo>
                  <a:lnTo>
                    <a:pt x="1681492" y="1356093"/>
                  </a:lnTo>
                  <a:lnTo>
                    <a:pt x="1677238" y="1360360"/>
                  </a:lnTo>
                  <a:lnTo>
                    <a:pt x="1677238" y="1370888"/>
                  </a:lnTo>
                  <a:lnTo>
                    <a:pt x="1681492" y="1375143"/>
                  </a:lnTo>
                  <a:lnTo>
                    <a:pt x="1692033" y="1375143"/>
                  </a:lnTo>
                  <a:lnTo>
                    <a:pt x="1696300" y="1370888"/>
                  </a:lnTo>
                  <a:lnTo>
                    <a:pt x="1696300" y="1360360"/>
                  </a:lnTo>
                  <a:close/>
                </a:path>
                <a:path w="9701530" h="1375410">
                  <a:moveTo>
                    <a:pt x="1696300" y="4267"/>
                  </a:moveTo>
                  <a:lnTo>
                    <a:pt x="1692033" y="0"/>
                  </a:lnTo>
                  <a:lnTo>
                    <a:pt x="1681492" y="0"/>
                  </a:lnTo>
                  <a:lnTo>
                    <a:pt x="1677238" y="4267"/>
                  </a:lnTo>
                  <a:lnTo>
                    <a:pt x="1677238" y="14782"/>
                  </a:lnTo>
                  <a:lnTo>
                    <a:pt x="1681492" y="19050"/>
                  </a:lnTo>
                  <a:lnTo>
                    <a:pt x="1692033" y="19050"/>
                  </a:lnTo>
                  <a:lnTo>
                    <a:pt x="1696300" y="14782"/>
                  </a:lnTo>
                  <a:lnTo>
                    <a:pt x="1696300" y="4267"/>
                  </a:lnTo>
                  <a:close/>
                </a:path>
                <a:path w="9701530" h="1375410">
                  <a:moveTo>
                    <a:pt x="1734426" y="1360360"/>
                  </a:moveTo>
                  <a:lnTo>
                    <a:pt x="1730159" y="1356093"/>
                  </a:lnTo>
                  <a:lnTo>
                    <a:pt x="1719618" y="1356093"/>
                  </a:lnTo>
                  <a:lnTo>
                    <a:pt x="1715350" y="1360360"/>
                  </a:lnTo>
                  <a:lnTo>
                    <a:pt x="1715350" y="1370888"/>
                  </a:lnTo>
                  <a:lnTo>
                    <a:pt x="1719618" y="1375143"/>
                  </a:lnTo>
                  <a:lnTo>
                    <a:pt x="1730159" y="1375143"/>
                  </a:lnTo>
                  <a:lnTo>
                    <a:pt x="1734426" y="1370888"/>
                  </a:lnTo>
                  <a:lnTo>
                    <a:pt x="1734426" y="1360360"/>
                  </a:lnTo>
                  <a:close/>
                </a:path>
                <a:path w="9701530" h="1375410">
                  <a:moveTo>
                    <a:pt x="1734426" y="4267"/>
                  </a:moveTo>
                  <a:lnTo>
                    <a:pt x="1730159" y="0"/>
                  </a:lnTo>
                  <a:lnTo>
                    <a:pt x="1719618" y="0"/>
                  </a:lnTo>
                  <a:lnTo>
                    <a:pt x="1715350" y="4267"/>
                  </a:lnTo>
                  <a:lnTo>
                    <a:pt x="1715350" y="14782"/>
                  </a:lnTo>
                  <a:lnTo>
                    <a:pt x="1719618" y="19050"/>
                  </a:lnTo>
                  <a:lnTo>
                    <a:pt x="1730159" y="19050"/>
                  </a:lnTo>
                  <a:lnTo>
                    <a:pt x="1734426" y="14782"/>
                  </a:lnTo>
                  <a:lnTo>
                    <a:pt x="1734426" y="4267"/>
                  </a:lnTo>
                  <a:close/>
                </a:path>
                <a:path w="9701530" h="1375410">
                  <a:moveTo>
                    <a:pt x="1772539" y="1360360"/>
                  </a:moveTo>
                  <a:lnTo>
                    <a:pt x="1768271" y="1356093"/>
                  </a:lnTo>
                  <a:lnTo>
                    <a:pt x="1757730" y="1356093"/>
                  </a:lnTo>
                  <a:lnTo>
                    <a:pt x="1753476" y="1360360"/>
                  </a:lnTo>
                  <a:lnTo>
                    <a:pt x="1753476" y="1370888"/>
                  </a:lnTo>
                  <a:lnTo>
                    <a:pt x="1757730" y="1375143"/>
                  </a:lnTo>
                  <a:lnTo>
                    <a:pt x="1768271" y="1375143"/>
                  </a:lnTo>
                  <a:lnTo>
                    <a:pt x="1772539" y="1370888"/>
                  </a:lnTo>
                  <a:lnTo>
                    <a:pt x="1772539" y="1360360"/>
                  </a:lnTo>
                  <a:close/>
                </a:path>
                <a:path w="9701530" h="1375410">
                  <a:moveTo>
                    <a:pt x="1772539" y="4267"/>
                  </a:moveTo>
                  <a:lnTo>
                    <a:pt x="1768271" y="0"/>
                  </a:lnTo>
                  <a:lnTo>
                    <a:pt x="1757730" y="0"/>
                  </a:lnTo>
                  <a:lnTo>
                    <a:pt x="1753476" y="4267"/>
                  </a:lnTo>
                  <a:lnTo>
                    <a:pt x="1753476" y="14782"/>
                  </a:lnTo>
                  <a:lnTo>
                    <a:pt x="1757730" y="19050"/>
                  </a:lnTo>
                  <a:lnTo>
                    <a:pt x="1768271" y="19050"/>
                  </a:lnTo>
                  <a:lnTo>
                    <a:pt x="1772539" y="14782"/>
                  </a:lnTo>
                  <a:lnTo>
                    <a:pt x="1772539" y="4267"/>
                  </a:lnTo>
                  <a:close/>
                </a:path>
                <a:path w="9701530" h="1375410">
                  <a:moveTo>
                    <a:pt x="1810664" y="1360360"/>
                  </a:moveTo>
                  <a:lnTo>
                    <a:pt x="1806397" y="1356093"/>
                  </a:lnTo>
                  <a:lnTo>
                    <a:pt x="1795856" y="1356093"/>
                  </a:lnTo>
                  <a:lnTo>
                    <a:pt x="1791589" y="1360360"/>
                  </a:lnTo>
                  <a:lnTo>
                    <a:pt x="1791589" y="1370888"/>
                  </a:lnTo>
                  <a:lnTo>
                    <a:pt x="1795856" y="1375143"/>
                  </a:lnTo>
                  <a:lnTo>
                    <a:pt x="1806397" y="1375143"/>
                  </a:lnTo>
                  <a:lnTo>
                    <a:pt x="1810664" y="1370888"/>
                  </a:lnTo>
                  <a:lnTo>
                    <a:pt x="1810664" y="1360360"/>
                  </a:lnTo>
                  <a:close/>
                </a:path>
                <a:path w="9701530" h="1375410">
                  <a:moveTo>
                    <a:pt x="1810664" y="4267"/>
                  </a:moveTo>
                  <a:lnTo>
                    <a:pt x="1806397" y="0"/>
                  </a:lnTo>
                  <a:lnTo>
                    <a:pt x="1795856" y="0"/>
                  </a:lnTo>
                  <a:lnTo>
                    <a:pt x="1791589" y="4267"/>
                  </a:lnTo>
                  <a:lnTo>
                    <a:pt x="1791589" y="14782"/>
                  </a:lnTo>
                  <a:lnTo>
                    <a:pt x="1795856" y="19050"/>
                  </a:lnTo>
                  <a:lnTo>
                    <a:pt x="1806397" y="19050"/>
                  </a:lnTo>
                  <a:lnTo>
                    <a:pt x="1810664" y="14782"/>
                  </a:lnTo>
                  <a:lnTo>
                    <a:pt x="1810664" y="4267"/>
                  </a:lnTo>
                  <a:close/>
                </a:path>
                <a:path w="9701530" h="1375410">
                  <a:moveTo>
                    <a:pt x="1848777" y="1360360"/>
                  </a:moveTo>
                  <a:lnTo>
                    <a:pt x="1844509" y="1356093"/>
                  </a:lnTo>
                  <a:lnTo>
                    <a:pt x="1833968" y="1356093"/>
                  </a:lnTo>
                  <a:lnTo>
                    <a:pt x="1829714" y="1360360"/>
                  </a:lnTo>
                  <a:lnTo>
                    <a:pt x="1829714" y="1370888"/>
                  </a:lnTo>
                  <a:lnTo>
                    <a:pt x="1833968" y="1375143"/>
                  </a:lnTo>
                  <a:lnTo>
                    <a:pt x="1844509" y="1375143"/>
                  </a:lnTo>
                  <a:lnTo>
                    <a:pt x="1848777" y="1370888"/>
                  </a:lnTo>
                  <a:lnTo>
                    <a:pt x="1848777" y="1360360"/>
                  </a:lnTo>
                  <a:close/>
                </a:path>
                <a:path w="9701530" h="1375410">
                  <a:moveTo>
                    <a:pt x="1848777" y="4267"/>
                  </a:moveTo>
                  <a:lnTo>
                    <a:pt x="1844509" y="0"/>
                  </a:lnTo>
                  <a:lnTo>
                    <a:pt x="1833968" y="0"/>
                  </a:lnTo>
                  <a:lnTo>
                    <a:pt x="1829714" y="4267"/>
                  </a:lnTo>
                  <a:lnTo>
                    <a:pt x="1829714" y="14782"/>
                  </a:lnTo>
                  <a:lnTo>
                    <a:pt x="1833968" y="19050"/>
                  </a:lnTo>
                  <a:lnTo>
                    <a:pt x="1844509" y="19050"/>
                  </a:lnTo>
                  <a:lnTo>
                    <a:pt x="1848777" y="14782"/>
                  </a:lnTo>
                  <a:lnTo>
                    <a:pt x="1848777" y="4267"/>
                  </a:lnTo>
                  <a:close/>
                </a:path>
                <a:path w="9701530" h="1375410">
                  <a:moveTo>
                    <a:pt x="1886902" y="1360360"/>
                  </a:moveTo>
                  <a:lnTo>
                    <a:pt x="1882635" y="1356093"/>
                  </a:lnTo>
                  <a:lnTo>
                    <a:pt x="1872094" y="1356093"/>
                  </a:lnTo>
                  <a:lnTo>
                    <a:pt x="1867827" y="1360360"/>
                  </a:lnTo>
                  <a:lnTo>
                    <a:pt x="1867827" y="1370888"/>
                  </a:lnTo>
                  <a:lnTo>
                    <a:pt x="1872094" y="1375143"/>
                  </a:lnTo>
                  <a:lnTo>
                    <a:pt x="1882635" y="1375143"/>
                  </a:lnTo>
                  <a:lnTo>
                    <a:pt x="1886902" y="1370888"/>
                  </a:lnTo>
                  <a:lnTo>
                    <a:pt x="1886902" y="1360360"/>
                  </a:lnTo>
                  <a:close/>
                </a:path>
                <a:path w="9701530" h="1375410">
                  <a:moveTo>
                    <a:pt x="1886902" y="4267"/>
                  </a:moveTo>
                  <a:lnTo>
                    <a:pt x="1882635" y="0"/>
                  </a:lnTo>
                  <a:lnTo>
                    <a:pt x="1872094" y="0"/>
                  </a:lnTo>
                  <a:lnTo>
                    <a:pt x="1867827" y="4267"/>
                  </a:lnTo>
                  <a:lnTo>
                    <a:pt x="1867827" y="14782"/>
                  </a:lnTo>
                  <a:lnTo>
                    <a:pt x="1872094" y="19050"/>
                  </a:lnTo>
                  <a:lnTo>
                    <a:pt x="1882635" y="19050"/>
                  </a:lnTo>
                  <a:lnTo>
                    <a:pt x="1886902" y="14782"/>
                  </a:lnTo>
                  <a:lnTo>
                    <a:pt x="1886902" y="4267"/>
                  </a:lnTo>
                  <a:close/>
                </a:path>
                <a:path w="9701530" h="1375410">
                  <a:moveTo>
                    <a:pt x="1925015" y="1360360"/>
                  </a:moveTo>
                  <a:lnTo>
                    <a:pt x="1920748" y="1356093"/>
                  </a:lnTo>
                  <a:lnTo>
                    <a:pt x="1910207" y="1356093"/>
                  </a:lnTo>
                  <a:lnTo>
                    <a:pt x="1905952" y="1360360"/>
                  </a:lnTo>
                  <a:lnTo>
                    <a:pt x="1905952" y="1370888"/>
                  </a:lnTo>
                  <a:lnTo>
                    <a:pt x="1910207" y="1375143"/>
                  </a:lnTo>
                  <a:lnTo>
                    <a:pt x="1920748" y="1375143"/>
                  </a:lnTo>
                  <a:lnTo>
                    <a:pt x="1925015" y="1370888"/>
                  </a:lnTo>
                  <a:lnTo>
                    <a:pt x="1925015" y="1360360"/>
                  </a:lnTo>
                  <a:close/>
                </a:path>
                <a:path w="9701530" h="1375410">
                  <a:moveTo>
                    <a:pt x="1925015" y="4267"/>
                  </a:moveTo>
                  <a:lnTo>
                    <a:pt x="1920748" y="0"/>
                  </a:lnTo>
                  <a:lnTo>
                    <a:pt x="1910207" y="0"/>
                  </a:lnTo>
                  <a:lnTo>
                    <a:pt x="1905952" y="4267"/>
                  </a:lnTo>
                  <a:lnTo>
                    <a:pt x="1905952" y="14782"/>
                  </a:lnTo>
                  <a:lnTo>
                    <a:pt x="1910207" y="19050"/>
                  </a:lnTo>
                  <a:lnTo>
                    <a:pt x="1920748" y="19050"/>
                  </a:lnTo>
                  <a:lnTo>
                    <a:pt x="1925015" y="14782"/>
                  </a:lnTo>
                  <a:lnTo>
                    <a:pt x="1925015" y="4267"/>
                  </a:lnTo>
                  <a:close/>
                </a:path>
                <a:path w="9701530" h="1375410">
                  <a:moveTo>
                    <a:pt x="1963140" y="1360360"/>
                  </a:moveTo>
                  <a:lnTo>
                    <a:pt x="1958873" y="1356093"/>
                  </a:lnTo>
                  <a:lnTo>
                    <a:pt x="1948332" y="1356093"/>
                  </a:lnTo>
                  <a:lnTo>
                    <a:pt x="1944065" y="1360360"/>
                  </a:lnTo>
                  <a:lnTo>
                    <a:pt x="1944065" y="1370888"/>
                  </a:lnTo>
                  <a:lnTo>
                    <a:pt x="1948332" y="1375143"/>
                  </a:lnTo>
                  <a:lnTo>
                    <a:pt x="1958873" y="1375143"/>
                  </a:lnTo>
                  <a:lnTo>
                    <a:pt x="1963140" y="1370888"/>
                  </a:lnTo>
                  <a:lnTo>
                    <a:pt x="1963140" y="1360360"/>
                  </a:lnTo>
                  <a:close/>
                </a:path>
                <a:path w="9701530" h="1375410">
                  <a:moveTo>
                    <a:pt x="1963140" y="4267"/>
                  </a:moveTo>
                  <a:lnTo>
                    <a:pt x="1958873" y="0"/>
                  </a:lnTo>
                  <a:lnTo>
                    <a:pt x="1948332" y="0"/>
                  </a:lnTo>
                  <a:lnTo>
                    <a:pt x="1944065" y="4267"/>
                  </a:lnTo>
                  <a:lnTo>
                    <a:pt x="1944065" y="14782"/>
                  </a:lnTo>
                  <a:lnTo>
                    <a:pt x="1948332" y="19050"/>
                  </a:lnTo>
                  <a:lnTo>
                    <a:pt x="1958873" y="19050"/>
                  </a:lnTo>
                  <a:lnTo>
                    <a:pt x="1963140" y="14782"/>
                  </a:lnTo>
                  <a:lnTo>
                    <a:pt x="1963140" y="4267"/>
                  </a:lnTo>
                  <a:close/>
                </a:path>
                <a:path w="9701530" h="1375410">
                  <a:moveTo>
                    <a:pt x="2001253" y="1360360"/>
                  </a:moveTo>
                  <a:lnTo>
                    <a:pt x="1996986" y="1356093"/>
                  </a:lnTo>
                  <a:lnTo>
                    <a:pt x="1986445" y="1356093"/>
                  </a:lnTo>
                  <a:lnTo>
                    <a:pt x="1982190" y="1360360"/>
                  </a:lnTo>
                  <a:lnTo>
                    <a:pt x="1982190" y="1370888"/>
                  </a:lnTo>
                  <a:lnTo>
                    <a:pt x="1986445" y="1375143"/>
                  </a:lnTo>
                  <a:lnTo>
                    <a:pt x="1996986" y="1375143"/>
                  </a:lnTo>
                  <a:lnTo>
                    <a:pt x="2001253" y="1370888"/>
                  </a:lnTo>
                  <a:lnTo>
                    <a:pt x="2001253" y="1360360"/>
                  </a:lnTo>
                  <a:close/>
                </a:path>
                <a:path w="9701530" h="1375410">
                  <a:moveTo>
                    <a:pt x="2001253" y="4267"/>
                  </a:moveTo>
                  <a:lnTo>
                    <a:pt x="1996986" y="0"/>
                  </a:lnTo>
                  <a:lnTo>
                    <a:pt x="1986445" y="0"/>
                  </a:lnTo>
                  <a:lnTo>
                    <a:pt x="1982190" y="4267"/>
                  </a:lnTo>
                  <a:lnTo>
                    <a:pt x="1982190" y="14782"/>
                  </a:lnTo>
                  <a:lnTo>
                    <a:pt x="1986445" y="19050"/>
                  </a:lnTo>
                  <a:lnTo>
                    <a:pt x="1996986" y="19050"/>
                  </a:lnTo>
                  <a:lnTo>
                    <a:pt x="2001253" y="14782"/>
                  </a:lnTo>
                  <a:lnTo>
                    <a:pt x="2001253" y="4267"/>
                  </a:lnTo>
                  <a:close/>
                </a:path>
                <a:path w="9701530" h="1375410">
                  <a:moveTo>
                    <a:pt x="2039378" y="1360360"/>
                  </a:moveTo>
                  <a:lnTo>
                    <a:pt x="2035111" y="1356093"/>
                  </a:lnTo>
                  <a:lnTo>
                    <a:pt x="2024570" y="1356093"/>
                  </a:lnTo>
                  <a:lnTo>
                    <a:pt x="2020303" y="1360360"/>
                  </a:lnTo>
                  <a:lnTo>
                    <a:pt x="2020303" y="1370888"/>
                  </a:lnTo>
                  <a:lnTo>
                    <a:pt x="2024570" y="1375143"/>
                  </a:lnTo>
                  <a:lnTo>
                    <a:pt x="2035111" y="1375143"/>
                  </a:lnTo>
                  <a:lnTo>
                    <a:pt x="2039378" y="1370888"/>
                  </a:lnTo>
                  <a:lnTo>
                    <a:pt x="2039378" y="1360360"/>
                  </a:lnTo>
                  <a:close/>
                </a:path>
                <a:path w="9701530" h="1375410">
                  <a:moveTo>
                    <a:pt x="2039378" y="4267"/>
                  </a:moveTo>
                  <a:lnTo>
                    <a:pt x="2035111" y="0"/>
                  </a:lnTo>
                  <a:lnTo>
                    <a:pt x="2024570" y="0"/>
                  </a:lnTo>
                  <a:lnTo>
                    <a:pt x="2020303" y="4267"/>
                  </a:lnTo>
                  <a:lnTo>
                    <a:pt x="2020303" y="14782"/>
                  </a:lnTo>
                  <a:lnTo>
                    <a:pt x="2024570" y="19050"/>
                  </a:lnTo>
                  <a:lnTo>
                    <a:pt x="2035111" y="19050"/>
                  </a:lnTo>
                  <a:lnTo>
                    <a:pt x="2039378" y="14782"/>
                  </a:lnTo>
                  <a:lnTo>
                    <a:pt x="2039378" y="4267"/>
                  </a:lnTo>
                  <a:close/>
                </a:path>
                <a:path w="9701530" h="1375410">
                  <a:moveTo>
                    <a:pt x="2077491" y="1360360"/>
                  </a:moveTo>
                  <a:lnTo>
                    <a:pt x="2073224" y="1356093"/>
                  </a:lnTo>
                  <a:lnTo>
                    <a:pt x="2062683" y="1356093"/>
                  </a:lnTo>
                  <a:lnTo>
                    <a:pt x="2058428" y="1360360"/>
                  </a:lnTo>
                  <a:lnTo>
                    <a:pt x="2058428" y="1370888"/>
                  </a:lnTo>
                  <a:lnTo>
                    <a:pt x="2062683" y="1375143"/>
                  </a:lnTo>
                  <a:lnTo>
                    <a:pt x="2073224" y="1375143"/>
                  </a:lnTo>
                  <a:lnTo>
                    <a:pt x="2077491" y="1370888"/>
                  </a:lnTo>
                  <a:lnTo>
                    <a:pt x="2077491" y="1360360"/>
                  </a:lnTo>
                  <a:close/>
                </a:path>
                <a:path w="9701530" h="1375410">
                  <a:moveTo>
                    <a:pt x="2077491" y="4267"/>
                  </a:moveTo>
                  <a:lnTo>
                    <a:pt x="2073224" y="0"/>
                  </a:lnTo>
                  <a:lnTo>
                    <a:pt x="2062683" y="0"/>
                  </a:lnTo>
                  <a:lnTo>
                    <a:pt x="2058428" y="4267"/>
                  </a:lnTo>
                  <a:lnTo>
                    <a:pt x="2058428" y="14782"/>
                  </a:lnTo>
                  <a:lnTo>
                    <a:pt x="2062683" y="19050"/>
                  </a:lnTo>
                  <a:lnTo>
                    <a:pt x="2073224" y="19050"/>
                  </a:lnTo>
                  <a:lnTo>
                    <a:pt x="2077491" y="14782"/>
                  </a:lnTo>
                  <a:lnTo>
                    <a:pt x="2077491" y="4267"/>
                  </a:lnTo>
                  <a:close/>
                </a:path>
                <a:path w="9701530" h="1375410">
                  <a:moveTo>
                    <a:pt x="2115616" y="1360360"/>
                  </a:moveTo>
                  <a:lnTo>
                    <a:pt x="2111349" y="1356093"/>
                  </a:lnTo>
                  <a:lnTo>
                    <a:pt x="2100808" y="1356093"/>
                  </a:lnTo>
                  <a:lnTo>
                    <a:pt x="2096541" y="1360360"/>
                  </a:lnTo>
                  <a:lnTo>
                    <a:pt x="2096541" y="1370888"/>
                  </a:lnTo>
                  <a:lnTo>
                    <a:pt x="2100808" y="1375143"/>
                  </a:lnTo>
                  <a:lnTo>
                    <a:pt x="2111349" y="1375143"/>
                  </a:lnTo>
                  <a:lnTo>
                    <a:pt x="2115616" y="1370888"/>
                  </a:lnTo>
                  <a:lnTo>
                    <a:pt x="2115616" y="1360360"/>
                  </a:lnTo>
                  <a:close/>
                </a:path>
                <a:path w="9701530" h="1375410">
                  <a:moveTo>
                    <a:pt x="2115616" y="4267"/>
                  </a:moveTo>
                  <a:lnTo>
                    <a:pt x="2111349" y="0"/>
                  </a:lnTo>
                  <a:lnTo>
                    <a:pt x="2100808" y="0"/>
                  </a:lnTo>
                  <a:lnTo>
                    <a:pt x="2096541" y="4267"/>
                  </a:lnTo>
                  <a:lnTo>
                    <a:pt x="2096541" y="14782"/>
                  </a:lnTo>
                  <a:lnTo>
                    <a:pt x="2100808" y="19050"/>
                  </a:lnTo>
                  <a:lnTo>
                    <a:pt x="2111349" y="19050"/>
                  </a:lnTo>
                  <a:lnTo>
                    <a:pt x="2115616" y="14782"/>
                  </a:lnTo>
                  <a:lnTo>
                    <a:pt x="2115616" y="4267"/>
                  </a:lnTo>
                  <a:close/>
                </a:path>
                <a:path w="9701530" h="1375410">
                  <a:moveTo>
                    <a:pt x="2153729" y="1360360"/>
                  </a:moveTo>
                  <a:lnTo>
                    <a:pt x="2149462" y="1356093"/>
                  </a:lnTo>
                  <a:lnTo>
                    <a:pt x="2138921" y="1356093"/>
                  </a:lnTo>
                  <a:lnTo>
                    <a:pt x="2134666" y="1360360"/>
                  </a:lnTo>
                  <a:lnTo>
                    <a:pt x="2134666" y="1370888"/>
                  </a:lnTo>
                  <a:lnTo>
                    <a:pt x="2138921" y="1375143"/>
                  </a:lnTo>
                  <a:lnTo>
                    <a:pt x="2149462" y="1375143"/>
                  </a:lnTo>
                  <a:lnTo>
                    <a:pt x="2153729" y="1370888"/>
                  </a:lnTo>
                  <a:lnTo>
                    <a:pt x="2153729" y="1360360"/>
                  </a:lnTo>
                  <a:close/>
                </a:path>
                <a:path w="9701530" h="1375410">
                  <a:moveTo>
                    <a:pt x="2153729" y="4267"/>
                  </a:moveTo>
                  <a:lnTo>
                    <a:pt x="2149462" y="0"/>
                  </a:lnTo>
                  <a:lnTo>
                    <a:pt x="2138921" y="0"/>
                  </a:lnTo>
                  <a:lnTo>
                    <a:pt x="2134666" y="4267"/>
                  </a:lnTo>
                  <a:lnTo>
                    <a:pt x="2134666" y="14782"/>
                  </a:lnTo>
                  <a:lnTo>
                    <a:pt x="2138921" y="19050"/>
                  </a:lnTo>
                  <a:lnTo>
                    <a:pt x="2149462" y="19050"/>
                  </a:lnTo>
                  <a:lnTo>
                    <a:pt x="2153729" y="14782"/>
                  </a:lnTo>
                  <a:lnTo>
                    <a:pt x="2153729" y="4267"/>
                  </a:lnTo>
                  <a:close/>
                </a:path>
                <a:path w="9701530" h="1375410">
                  <a:moveTo>
                    <a:pt x="2191855" y="1360360"/>
                  </a:moveTo>
                  <a:lnTo>
                    <a:pt x="2187587" y="1356093"/>
                  </a:lnTo>
                  <a:lnTo>
                    <a:pt x="2177046" y="1356093"/>
                  </a:lnTo>
                  <a:lnTo>
                    <a:pt x="2172779" y="1360360"/>
                  </a:lnTo>
                  <a:lnTo>
                    <a:pt x="2172779" y="1370888"/>
                  </a:lnTo>
                  <a:lnTo>
                    <a:pt x="2177046" y="1375143"/>
                  </a:lnTo>
                  <a:lnTo>
                    <a:pt x="2187587" y="1375143"/>
                  </a:lnTo>
                  <a:lnTo>
                    <a:pt x="2191855" y="1370888"/>
                  </a:lnTo>
                  <a:lnTo>
                    <a:pt x="2191855" y="1360360"/>
                  </a:lnTo>
                  <a:close/>
                </a:path>
                <a:path w="9701530" h="1375410">
                  <a:moveTo>
                    <a:pt x="2191855" y="4267"/>
                  </a:moveTo>
                  <a:lnTo>
                    <a:pt x="2187587" y="0"/>
                  </a:lnTo>
                  <a:lnTo>
                    <a:pt x="2177046" y="0"/>
                  </a:lnTo>
                  <a:lnTo>
                    <a:pt x="2172779" y="4267"/>
                  </a:lnTo>
                  <a:lnTo>
                    <a:pt x="2172779" y="14782"/>
                  </a:lnTo>
                  <a:lnTo>
                    <a:pt x="2177046" y="19050"/>
                  </a:lnTo>
                  <a:lnTo>
                    <a:pt x="2187587" y="19050"/>
                  </a:lnTo>
                  <a:lnTo>
                    <a:pt x="2191855" y="14782"/>
                  </a:lnTo>
                  <a:lnTo>
                    <a:pt x="2191855" y="4267"/>
                  </a:lnTo>
                  <a:close/>
                </a:path>
                <a:path w="9701530" h="1375410">
                  <a:moveTo>
                    <a:pt x="2229967" y="1360360"/>
                  </a:moveTo>
                  <a:lnTo>
                    <a:pt x="2225700" y="1356093"/>
                  </a:lnTo>
                  <a:lnTo>
                    <a:pt x="2215159" y="1356093"/>
                  </a:lnTo>
                  <a:lnTo>
                    <a:pt x="2210905" y="1360360"/>
                  </a:lnTo>
                  <a:lnTo>
                    <a:pt x="2210905" y="1370888"/>
                  </a:lnTo>
                  <a:lnTo>
                    <a:pt x="2215159" y="1375143"/>
                  </a:lnTo>
                  <a:lnTo>
                    <a:pt x="2225700" y="1375143"/>
                  </a:lnTo>
                  <a:lnTo>
                    <a:pt x="2229967" y="1370888"/>
                  </a:lnTo>
                  <a:lnTo>
                    <a:pt x="2229967" y="1360360"/>
                  </a:lnTo>
                  <a:close/>
                </a:path>
                <a:path w="9701530" h="1375410">
                  <a:moveTo>
                    <a:pt x="2229967" y="4267"/>
                  </a:moveTo>
                  <a:lnTo>
                    <a:pt x="2225700" y="0"/>
                  </a:lnTo>
                  <a:lnTo>
                    <a:pt x="2215159" y="0"/>
                  </a:lnTo>
                  <a:lnTo>
                    <a:pt x="2210905" y="4267"/>
                  </a:lnTo>
                  <a:lnTo>
                    <a:pt x="2210905" y="14782"/>
                  </a:lnTo>
                  <a:lnTo>
                    <a:pt x="2215159" y="19050"/>
                  </a:lnTo>
                  <a:lnTo>
                    <a:pt x="2225700" y="19050"/>
                  </a:lnTo>
                  <a:lnTo>
                    <a:pt x="2229967" y="14782"/>
                  </a:lnTo>
                  <a:lnTo>
                    <a:pt x="2229967" y="4267"/>
                  </a:lnTo>
                  <a:close/>
                </a:path>
                <a:path w="9701530" h="1375410">
                  <a:moveTo>
                    <a:pt x="2268093" y="1360360"/>
                  </a:moveTo>
                  <a:lnTo>
                    <a:pt x="2263825" y="1356093"/>
                  </a:lnTo>
                  <a:lnTo>
                    <a:pt x="2253284" y="1356093"/>
                  </a:lnTo>
                  <a:lnTo>
                    <a:pt x="2249017" y="1360360"/>
                  </a:lnTo>
                  <a:lnTo>
                    <a:pt x="2249017" y="1370888"/>
                  </a:lnTo>
                  <a:lnTo>
                    <a:pt x="2253284" y="1375143"/>
                  </a:lnTo>
                  <a:lnTo>
                    <a:pt x="2263825" y="1375143"/>
                  </a:lnTo>
                  <a:lnTo>
                    <a:pt x="2268093" y="1370888"/>
                  </a:lnTo>
                  <a:lnTo>
                    <a:pt x="2268093" y="1360360"/>
                  </a:lnTo>
                  <a:close/>
                </a:path>
                <a:path w="9701530" h="1375410">
                  <a:moveTo>
                    <a:pt x="2268093" y="4267"/>
                  </a:moveTo>
                  <a:lnTo>
                    <a:pt x="2263825" y="0"/>
                  </a:lnTo>
                  <a:lnTo>
                    <a:pt x="2253284" y="0"/>
                  </a:lnTo>
                  <a:lnTo>
                    <a:pt x="2249017" y="4267"/>
                  </a:lnTo>
                  <a:lnTo>
                    <a:pt x="2249017" y="14782"/>
                  </a:lnTo>
                  <a:lnTo>
                    <a:pt x="2253284" y="19050"/>
                  </a:lnTo>
                  <a:lnTo>
                    <a:pt x="2263825" y="19050"/>
                  </a:lnTo>
                  <a:lnTo>
                    <a:pt x="2268093" y="14782"/>
                  </a:lnTo>
                  <a:lnTo>
                    <a:pt x="2268093" y="4267"/>
                  </a:lnTo>
                  <a:close/>
                </a:path>
                <a:path w="9701530" h="1375410">
                  <a:moveTo>
                    <a:pt x="2306205" y="1360360"/>
                  </a:moveTo>
                  <a:lnTo>
                    <a:pt x="2301938" y="1356093"/>
                  </a:lnTo>
                  <a:lnTo>
                    <a:pt x="2291397" y="1356093"/>
                  </a:lnTo>
                  <a:lnTo>
                    <a:pt x="2287143" y="1360360"/>
                  </a:lnTo>
                  <a:lnTo>
                    <a:pt x="2287143" y="1370888"/>
                  </a:lnTo>
                  <a:lnTo>
                    <a:pt x="2291397" y="1375143"/>
                  </a:lnTo>
                  <a:lnTo>
                    <a:pt x="2301938" y="1375143"/>
                  </a:lnTo>
                  <a:lnTo>
                    <a:pt x="2306205" y="1370888"/>
                  </a:lnTo>
                  <a:lnTo>
                    <a:pt x="2306205" y="1360360"/>
                  </a:lnTo>
                  <a:close/>
                </a:path>
                <a:path w="9701530" h="1375410">
                  <a:moveTo>
                    <a:pt x="2306205" y="4267"/>
                  </a:moveTo>
                  <a:lnTo>
                    <a:pt x="2301938" y="0"/>
                  </a:lnTo>
                  <a:lnTo>
                    <a:pt x="2291397" y="0"/>
                  </a:lnTo>
                  <a:lnTo>
                    <a:pt x="2287143" y="4267"/>
                  </a:lnTo>
                  <a:lnTo>
                    <a:pt x="2287143" y="14782"/>
                  </a:lnTo>
                  <a:lnTo>
                    <a:pt x="2291397" y="19050"/>
                  </a:lnTo>
                  <a:lnTo>
                    <a:pt x="2301938" y="19050"/>
                  </a:lnTo>
                  <a:lnTo>
                    <a:pt x="2306205" y="14782"/>
                  </a:lnTo>
                  <a:lnTo>
                    <a:pt x="2306205" y="4267"/>
                  </a:lnTo>
                  <a:close/>
                </a:path>
                <a:path w="9701530" h="1375410">
                  <a:moveTo>
                    <a:pt x="2344331" y="1360360"/>
                  </a:moveTo>
                  <a:lnTo>
                    <a:pt x="2340064" y="1356093"/>
                  </a:lnTo>
                  <a:lnTo>
                    <a:pt x="2329523" y="1356093"/>
                  </a:lnTo>
                  <a:lnTo>
                    <a:pt x="2325255" y="1360360"/>
                  </a:lnTo>
                  <a:lnTo>
                    <a:pt x="2325255" y="1370888"/>
                  </a:lnTo>
                  <a:lnTo>
                    <a:pt x="2329523" y="1375143"/>
                  </a:lnTo>
                  <a:lnTo>
                    <a:pt x="2340064" y="1375143"/>
                  </a:lnTo>
                  <a:lnTo>
                    <a:pt x="2344331" y="1370888"/>
                  </a:lnTo>
                  <a:lnTo>
                    <a:pt x="2344331" y="1360360"/>
                  </a:lnTo>
                  <a:close/>
                </a:path>
                <a:path w="9701530" h="1375410">
                  <a:moveTo>
                    <a:pt x="2344331" y="4267"/>
                  </a:moveTo>
                  <a:lnTo>
                    <a:pt x="2340064" y="0"/>
                  </a:lnTo>
                  <a:lnTo>
                    <a:pt x="2329523" y="0"/>
                  </a:lnTo>
                  <a:lnTo>
                    <a:pt x="2325255" y="4267"/>
                  </a:lnTo>
                  <a:lnTo>
                    <a:pt x="2325255" y="14782"/>
                  </a:lnTo>
                  <a:lnTo>
                    <a:pt x="2329523" y="19050"/>
                  </a:lnTo>
                  <a:lnTo>
                    <a:pt x="2340064" y="19050"/>
                  </a:lnTo>
                  <a:lnTo>
                    <a:pt x="2344331" y="14782"/>
                  </a:lnTo>
                  <a:lnTo>
                    <a:pt x="2344331" y="4267"/>
                  </a:lnTo>
                  <a:close/>
                </a:path>
                <a:path w="9701530" h="1375410">
                  <a:moveTo>
                    <a:pt x="2382443" y="1360360"/>
                  </a:moveTo>
                  <a:lnTo>
                    <a:pt x="2378176" y="1356093"/>
                  </a:lnTo>
                  <a:lnTo>
                    <a:pt x="2367635" y="1356093"/>
                  </a:lnTo>
                  <a:lnTo>
                    <a:pt x="2363381" y="1360360"/>
                  </a:lnTo>
                  <a:lnTo>
                    <a:pt x="2363381" y="1370888"/>
                  </a:lnTo>
                  <a:lnTo>
                    <a:pt x="2367635" y="1375143"/>
                  </a:lnTo>
                  <a:lnTo>
                    <a:pt x="2378176" y="1375143"/>
                  </a:lnTo>
                  <a:lnTo>
                    <a:pt x="2382443" y="1370888"/>
                  </a:lnTo>
                  <a:lnTo>
                    <a:pt x="2382443" y="1360360"/>
                  </a:lnTo>
                  <a:close/>
                </a:path>
                <a:path w="9701530" h="1375410">
                  <a:moveTo>
                    <a:pt x="2382443" y="4267"/>
                  </a:moveTo>
                  <a:lnTo>
                    <a:pt x="2378176" y="0"/>
                  </a:lnTo>
                  <a:lnTo>
                    <a:pt x="2367635" y="0"/>
                  </a:lnTo>
                  <a:lnTo>
                    <a:pt x="2363381" y="4267"/>
                  </a:lnTo>
                  <a:lnTo>
                    <a:pt x="2363381" y="14782"/>
                  </a:lnTo>
                  <a:lnTo>
                    <a:pt x="2367635" y="19050"/>
                  </a:lnTo>
                  <a:lnTo>
                    <a:pt x="2378176" y="19050"/>
                  </a:lnTo>
                  <a:lnTo>
                    <a:pt x="2382443" y="14782"/>
                  </a:lnTo>
                  <a:lnTo>
                    <a:pt x="2382443" y="4267"/>
                  </a:lnTo>
                  <a:close/>
                </a:path>
                <a:path w="9701530" h="1375410">
                  <a:moveTo>
                    <a:pt x="2420569" y="1360360"/>
                  </a:moveTo>
                  <a:lnTo>
                    <a:pt x="2416302" y="1356093"/>
                  </a:lnTo>
                  <a:lnTo>
                    <a:pt x="2405761" y="1356093"/>
                  </a:lnTo>
                  <a:lnTo>
                    <a:pt x="2401493" y="1360360"/>
                  </a:lnTo>
                  <a:lnTo>
                    <a:pt x="2401493" y="1370888"/>
                  </a:lnTo>
                  <a:lnTo>
                    <a:pt x="2405761" y="1375143"/>
                  </a:lnTo>
                  <a:lnTo>
                    <a:pt x="2416302" y="1375143"/>
                  </a:lnTo>
                  <a:lnTo>
                    <a:pt x="2420569" y="1370888"/>
                  </a:lnTo>
                  <a:lnTo>
                    <a:pt x="2420569" y="1360360"/>
                  </a:lnTo>
                  <a:close/>
                </a:path>
                <a:path w="9701530" h="1375410">
                  <a:moveTo>
                    <a:pt x="2420569" y="4267"/>
                  </a:moveTo>
                  <a:lnTo>
                    <a:pt x="2416302" y="0"/>
                  </a:lnTo>
                  <a:lnTo>
                    <a:pt x="2405761" y="0"/>
                  </a:lnTo>
                  <a:lnTo>
                    <a:pt x="2401493" y="4267"/>
                  </a:lnTo>
                  <a:lnTo>
                    <a:pt x="2401493" y="14782"/>
                  </a:lnTo>
                  <a:lnTo>
                    <a:pt x="2405761" y="19050"/>
                  </a:lnTo>
                  <a:lnTo>
                    <a:pt x="2416302" y="19050"/>
                  </a:lnTo>
                  <a:lnTo>
                    <a:pt x="2420569" y="14782"/>
                  </a:lnTo>
                  <a:lnTo>
                    <a:pt x="2420569" y="4267"/>
                  </a:lnTo>
                  <a:close/>
                </a:path>
                <a:path w="9701530" h="1375410">
                  <a:moveTo>
                    <a:pt x="2458682" y="1360360"/>
                  </a:moveTo>
                  <a:lnTo>
                    <a:pt x="2454414" y="1356093"/>
                  </a:lnTo>
                  <a:lnTo>
                    <a:pt x="2443873" y="1356093"/>
                  </a:lnTo>
                  <a:lnTo>
                    <a:pt x="2439606" y="1360360"/>
                  </a:lnTo>
                  <a:lnTo>
                    <a:pt x="2439606" y="1370888"/>
                  </a:lnTo>
                  <a:lnTo>
                    <a:pt x="2443873" y="1375143"/>
                  </a:lnTo>
                  <a:lnTo>
                    <a:pt x="2454414" y="1375143"/>
                  </a:lnTo>
                  <a:lnTo>
                    <a:pt x="2458682" y="1370888"/>
                  </a:lnTo>
                  <a:lnTo>
                    <a:pt x="2458682" y="1360360"/>
                  </a:lnTo>
                  <a:close/>
                </a:path>
                <a:path w="9701530" h="1375410">
                  <a:moveTo>
                    <a:pt x="2458682" y="4267"/>
                  </a:moveTo>
                  <a:lnTo>
                    <a:pt x="2454414" y="0"/>
                  </a:lnTo>
                  <a:lnTo>
                    <a:pt x="2443873" y="0"/>
                  </a:lnTo>
                  <a:lnTo>
                    <a:pt x="2439606" y="4267"/>
                  </a:lnTo>
                  <a:lnTo>
                    <a:pt x="2439606" y="14782"/>
                  </a:lnTo>
                  <a:lnTo>
                    <a:pt x="2443873" y="19050"/>
                  </a:lnTo>
                  <a:lnTo>
                    <a:pt x="2454414" y="19050"/>
                  </a:lnTo>
                  <a:lnTo>
                    <a:pt x="2458682" y="14782"/>
                  </a:lnTo>
                  <a:lnTo>
                    <a:pt x="2458682" y="4267"/>
                  </a:lnTo>
                  <a:close/>
                </a:path>
                <a:path w="9701530" h="1375410">
                  <a:moveTo>
                    <a:pt x="2496794" y="1360360"/>
                  </a:moveTo>
                  <a:lnTo>
                    <a:pt x="2492540" y="1356093"/>
                  </a:lnTo>
                  <a:lnTo>
                    <a:pt x="2481999" y="1356093"/>
                  </a:lnTo>
                  <a:lnTo>
                    <a:pt x="2477732" y="1360360"/>
                  </a:lnTo>
                  <a:lnTo>
                    <a:pt x="2477732" y="1370888"/>
                  </a:lnTo>
                  <a:lnTo>
                    <a:pt x="2481999" y="1375143"/>
                  </a:lnTo>
                  <a:lnTo>
                    <a:pt x="2492540" y="1375143"/>
                  </a:lnTo>
                  <a:lnTo>
                    <a:pt x="2496794" y="1370888"/>
                  </a:lnTo>
                  <a:lnTo>
                    <a:pt x="2496794" y="1360360"/>
                  </a:lnTo>
                  <a:close/>
                </a:path>
                <a:path w="9701530" h="1375410">
                  <a:moveTo>
                    <a:pt x="2496794" y="4267"/>
                  </a:moveTo>
                  <a:lnTo>
                    <a:pt x="2492540" y="0"/>
                  </a:lnTo>
                  <a:lnTo>
                    <a:pt x="2481999" y="0"/>
                  </a:lnTo>
                  <a:lnTo>
                    <a:pt x="2477732" y="4267"/>
                  </a:lnTo>
                  <a:lnTo>
                    <a:pt x="2477732" y="14782"/>
                  </a:lnTo>
                  <a:lnTo>
                    <a:pt x="2481999" y="19050"/>
                  </a:lnTo>
                  <a:lnTo>
                    <a:pt x="2492540" y="19050"/>
                  </a:lnTo>
                  <a:lnTo>
                    <a:pt x="2496794" y="14782"/>
                  </a:lnTo>
                  <a:lnTo>
                    <a:pt x="2496794" y="4267"/>
                  </a:lnTo>
                  <a:close/>
                </a:path>
                <a:path w="9701530" h="1375410">
                  <a:moveTo>
                    <a:pt x="2534920" y="1360360"/>
                  </a:moveTo>
                  <a:lnTo>
                    <a:pt x="2530652" y="1356093"/>
                  </a:lnTo>
                  <a:lnTo>
                    <a:pt x="2520111" y="1356093"/>
                  </a:lnTo>
                  <a:lnTo>
                    <a:pt x="2515857" y="1360360"/>
                  </a:lnTo>
                  <a:lnTo>
                    <a:pt x="2515857" y="1370888"/>
                  </a:lnTo>
                  <a:lnTo>
                    <a:pt x="2520111" y="1375143"/>
                  </a:lnTo>
                  <a:lnTo>
                    <a:pt x="2530652" y="1375143"/>
                  </a:lnTo>
                  <a:lnTo>
                    <a:pt x="2534920" y="1370888"/>
                  </a:lnTo>
                  <a:lnTo>
                    <a:pt x="2534920" y="1360360"/>
                  </a:lnTo>
                  <a:close/>
                </a:path>
                <a:path w="9701530" h="1375410">
                  <a:moveTo>
                    <a:pt x="2534920" y="4267"/>
                  </a:moveTo>
                  <a:lnTo>
                    <a:pt x="2530652" y="0"/>
                  </a:lnTo>
                  <a:lnTo>
                    <a:pt x="2520111" y="0"/>
                  </a:lnTo>
                  <a:lnTo>
                    <a:pt x="2515857" y="4267"/>
                  </a:lnTo>
                  <a:lnTo>
                    <a:pt x="2515857" y="14782"/>
                  </a:lnTo>
                  <a:lnTo>
                    <a:pt x="2520111" y="19050"/>
                  </a:lnTo>
                  <a:lnTo>
                    <a:pt x="2530652" y="19050"/>
                  </a:lnTo>
                  <a:lnTo>
                    <a:pt x="2534920" y="14782"/>
                  </a:lnTo>
                  <a:lnTo>
                    <a:pt x="2534920" y="4267"/>
                  </a:lnTo>
                  <a:close/>
                </a:path>
                <a:path w="9701530" h="1375410">
                  <a:moveTo>
                    <a:pt x="2573032" y="1360360"/>
                  </a:moveTo>
                  <a:lnTo>
                    <a:pt x="2568778" y="1356093"/>
                  </a:lnTo>
                  <a:lnTo>
                    <a:pt x="2558237" y="1356093"/>
                  </a:lnTo>
                  <a:lnTo>
                    <a:pt x="2553970" y="1360360"/>
                  </a:lnTo>
                  <a:lnTo>
                    <a:pt x="2553970" y="1370888"/>
                  </a:lnTo>
                  <a:lnTo>
                    <a:pt x="2558237" y="1375143"/>
                  </a:lnTo>
                  <a:lnTo>
                    <a:pt x="2568778" y="1375143"/>
                  </a:lnTo>
                  <a:lnTo>
                    <a:pt x="2573032" y="1370888"/>
                  </a:lnTo>
                  <a:lnTo>
                    <a:pt x="2573032" y="1360360"/>
                  </a:lnTo>
                  <a:close/>
                </a:path>
                <a:path w="9701530" h="1375410">
                  <a:moveTo>
                    <a:pt x="2573032" y="4267"/>
                  </a:moveTo>
                  <a:lnTo>
                    <a:pt x="2568778" y="0"/>
                  </a:lnTo>
                  <a:lnTo>
                    <a:pt x="2558237" y="0"/>
                  </a:lnTo>
                  <a:lnTo>
                    <a:pt x="2553970" y="4267"/>
                  </a:lnTo>
                  <a:lnTo>
                    <a:pt x="2553970" y="14782"/>
                  </a:lnTo>
                  <a:lnTo>
                    <a:pt x="2558237" y="19050"/>
                  </a:lnTo>
                  <a:lnTo>
                    <a:pt x="2568778" y="19050"/>
                  </a:lnTo>
                  <a:lnTo>
                    <a:pt x="2573032" y="14782"/>
                  </a:lnTo>
                  <a:lnTo>
                    <a:pt x="2573032" y="4267"/>
                  </a:lnTo>
                  <a:close/>
                </a:path>
                <a:path w="9701530" h="1375410">
                  <a:moveTo>
                    <a:pt x="2611158" y="1360360"/>
                  </a:moveTo>
                  <a:lnTo>
                    <a:pt x="2606891" y="1356093"/>
                  </a:lnTo>
                  <a:lnTo>
                    <a:pt x="2596350" y="1356093"/>
                  </a:lnTo>
                  <a:lnTo>
                    <a:pt x="2592082" y="1360360"/>
                  </a:lnTo>
                  <a:lnTo>
                    <a:pt x="2592082" y="1370888"/>
                  </a:lnTo>
                  <a:lnTo>
                    <a:pt x="2596350" y="1375143"/>
                  </a:lnTo>
                  <a:lnTo>
                    <a:pt x="2606891" y="1375143"/>
                  </a:lnTo>
                  <a:lnTo>
                    <a:pt x="2611158" y="1370888"/>
                  </a:lnTo>
                  <a:lnTo>
                    <a:pt x="2611158" y="1360360"/>
                  </a:lnTo>
                  <a:close/>
                </a:path>
                <a:path w="9701530" h="1375410">
                  <a:moveTo>
                    <a:pt x="2611158" y="4267"/>
                  </a:moveTo>
                  <a:lnTo>
                    <a:pt x="2606891" y="0"/>
                  </a:lnTo>
                  <a:lnTo>
                    <a:pt x="2596350" y="0"/>
                  </a:lnTo>
                  <a:lnTo>
                    <a:pt x="2592082" y="4267"/>
                  </a:lnTo>
                  <a:lnTo>
                    <a:pt x="2592082" y="14782"/>
                  </a:lnTo>
                  <a:lnTo>
                    <a:pt x="2596350" y="19050"/>
                  </a:lnTo>
                  <a:lnTo>
                    <a:pt x="2606891" y="19050"/>
                  </a:lnTo>
                  <a:lnTo>
                    <a:pt x="2611158" y="14782"/>
                  </a:lnTo>
                  <a:lnTo>
                    <a:pt x="2611158" y="4267"/>
                  </a:lnTo>
                  <a:close/>
                </a:path>
                <a:path w="9701530" h="1375410">
                  <a:moveTo>
                    <a:pt x="2649270" y="1360360"/>
                  </a:moveTo>
                  <a:lnTo>
                    <a:pt x="2645016" y="1356093"/>
                  </a:lnTo>
                  <a:lnTo>
                    <a:pt x="2634475" y="1356093"/>
                  </a:lnTo>
                  <a:lnTo>
                    <a:pt x="2630208" y="1360360"/>
                  </a:lnTo>
                  <a:lnTo>
                    <a:pt x="2630208" y="1370888"/>
                  </a:lnTo>
                  <a:lnTo>
                    <a:pt x="2634475" y="1375143"/>
                  </a:lnTo>
                  <a:lnTo>
                    <a:pt x="2645016" y="1375143"/>
                  </a:lnTo>
                  <a:lnTo>
                    <a:pt x="2649270" y="1370888"/>
                  </a:lnTo>
                  <a:lnTo>
                    <a:pt x="2649270" y="1360360"/>
                  </a:lnTo>
                  <a:close/>
                </a:path>
                <a:path w="9701530" h="1375410">
                  <a:moveTo>
                    <a:pt x="2649270" y="4267"/>
                  </a:moveTo>
                  <a:lnTo>
                    <a:pt x="2645016" y="0"/>
                  </a:lnTo>
                  <a:lnTo>
                    <a:pt x="2634475" y="0"/>
                  </a:lnTo>
                  <a:lnTo>
                    <a:pt x="2630208" y="4267"/>
                  </a:lnTo>
                  <a:lnTo>
                    <a:pt x="2630208" y="14782"/>
                  </a:lnTo>
                  <a:lnTo>
                    <a:pt x="2634475" y="19050"/>
                  </a:lnTo>
                  <a:lnTo>
                    <a:pt x="2645016" y="19050"/>
                  </a:lnTo>
                  <a:lnTo>
                    <a:pt x="2649270" y="14782"/>
                  </a:lnTo>
                  <a:lnTo>
                    <a:pt x="2649270" y="4267"/>
                  </a:lnTo>
                  <a:close/>
                </a:path>
                <a:path w="9701530" h="1375410">
                  <a:moveTo>
                    <a:pt x="2687396" y="1360360"/>
                  </a:moveTo>
                  <a:lnTo>
                    <a:pt x="2683129" y="1356093"/>
                  </a:lnTo>
                  <a:lnTo>
                    <a:pt x="2672588" y="1356093"/>
                  </a:lnTo>
                  <a:lnTo>
                    <a:pt x="2668320" y="1360360"/>
                  </a:lnTo>
                  <a:lnTo>
                    <a:pt x="2668320" y="1370888"/>
                  </a:lnTo>
                  <a:lnTo>
                    <a:pt x="2672588" y="1375143"/>
                  </a:lnTo>
                  <a:lnTo>
                    <a:pt x="2683129" y="1375143"/>
                  </a:lnTo>
                  <a:lnTo>
                    <a:pt x="2687396" y="1370888"/>
                  </a:lnTo>
                  <a:lnTo>
                    <a:pt x="2687396" y="1360360"/>
                  </a:lnTo>
                  <a:close/>
                </a:path>
                <a:path w="9701530" h="1375410">
                  <a:moveTo>
                    <a:pt x="2687396" y="4267"/>
                  </a:moveTo>
                  <a:lnTo>
                    <a:pt x="2683129" y="0"/>
                  </a:lnTo>
                  <a:lnTo>
                    <a:pt x="2672588" y="0"/>
                  </a:lnTo>
                  <a:lnTo>
                    <a:pt x="2668320" y="4267"/>
                  </a:lnTo>
                  <a:lnTo>
                    <a:pt x="2668320" y="14782"/>
                  </a:lnTo>
                  <a:lnTo>
                    <a:pt x="2672588" y="19050"/>
                  </a:lnTo>
                  <a:lnTo>
                    <a:pt x="2683129" y="19050"/>
                  </a:lnTo>
                  <a:lnTo>
                    <a:pt x="2687396" y="14782"/>
                  </a:lnTo>
                  <a:lnTo>
                    <a:pt x="2687396" y="4267"/>
                  </a:lnTo>
                  <a:close/>
                </a:path>
                <a:path w="9701530" h="1375410">
                  <a:moveTo>
                    <a:pt x="2725509" y="1360360"/>
                  </a:moveTo>
                  <a:lnTo>
                    <a:pt x="2721254" y="1356093"/>
                  </a:lnTo>
                  <a:lnTo>
                    <a:pt x="2710713" y="1356093"/>
                  </a:lnTo>
                  <a:lnTo>
                    <a:pt x="2706446" y="1360360"/>
                  </a:lnTo>
                  <a:lnTo>
                    <a:pt x="2706446" y="1370888"/>
                  </a:lnTo>
                  <a:lnTo>
                    <a:pt x="2710713" y="1375143"/>
                  </a:lnTo>
                  <a:lnTo>
                    <a:pt x="2721254" y="1375143"/>
                  </a:lnTo>
                  <a:lnTo>
                    <a:pt x="2725509" y="1370888"/>
                  </a:lnTo>
                  <a:lnTo>
                    <a:pt x="2725509" y="1360360"/>
                  </a:lnTo>
                  <a:close/>
                </a:path>
                <a:path w="9701530" h="1375410">
                  <a:moveTo>
                    <a:pt x="2725509" y="4267"/>
                  </a:moveTo>
                  <a:lnTo>
                    <a:pt x="2721254" y="0"/>
                  </a:lnTo>
                  <a:lnTo>
                    <a:pt x="2710713" y="0"/>
                  </a:lnTo>
                  <a:lnTo>
                    <a:pt x="2706446" y="4267"/>
                  </a:lnTo>
                  <a:lnTo>
                    <a:pt x="2706446" y="14782"/>
                  </a:lnTo>
                  <a:lnTo>
                    <a:pt x="2710713" y="19050"/>
                  </a:lnTo>
                  <a:lnTo>
                    <a:pt x="2721254" y="19050"/>
                  </a:lnTo>
                  <a:lnTo>
                    <a:pt x="2725509" y="14782"/>
                  </a:lnTo>
                  <a:lnTo>
                    <a:pt x="2725509" y="4267"/>
                  </a:lnTo>
                  <a:close/>
                </a:path>
                <a:path w="9701530" h="1375410">
                  <a:moveTo>
                    <a:pt x="2763634" y="1360360"/>
                  </a:moveTo>
                  <a:lnTo>
                    <a:pt x="2759367" y="1356093"/>
                  </a:lnTo>
                  <a:lnTo>
                    <a:pt x="2748826" y="1356093"/>
                  </a:lnTo>
                  <a:lnTo>
                    <a:pt x="2744559" y="1360360"/>
                  </a:lnTo>
                  <a:lnTo>
                    <a:pt x="2744559" y="1370888"/>
                  </a:lnTo>
                  <a:lnTo>
                    <a:pt x="2748826" y="1375143"/>
                  </a:lnTo>
                  <a:lnTo>
                    <a:pt x="2759367" y="1375143"/>
                  </a:lnTo>
                  <a:lnTo>
                    <a:pt x="2763634" y="1370888"/>
                  </a:lnTo>
                  <a:lnTo>
                    <a:pt x="2763634" y="1360360"/>
                  </a:lnTo>
                  <a:close/>
                </a:path>
                <a:path w="9701530" h="1375410">
                  <a:moveTo>
                    <a:pt x="2763634" y="4267"/>
                  </a:moveTo>
                  <a:lnTo>
                    <a:pt x="2759367" y="0"/>
                  </a:lnTo>
                  <a:lnTo>
                    <a:pt x="2748826" y="0"/>
                  </a:lnTo>
                  <a:lnTo>
                    <a:pt x="2744559" y="4267"/>
                  </a:lnTo>
                  <a:lnTo>
                    <a:pt x="2744559" y="14782"/>
                  </a:lnTo>
                  <a:lnTo>
                    <a:pt x="2748826" y="19050"/>
                  </a:lnTo>
                  <a:lnTo>
                    <a:pt x="2759367" y="19050"/>
                  </a:lnTo>
                  <a:lnTo>
                    <a:pt x="2763634" y="14782"/>
                  </a:lnTo>
                  <a:lnTo>
                    <a:pt x="2763634" y="4267"/>
                  </a:lnTo>
                  <a:close/>
                </a:path>
                <a:path w="9701530" h="1375410">
                  <a:moveTo>
                    <a:pt x="2801747" y="1360360"/>
                  </a:moveTo>
                  <a:lnTo>
                    <a:pt x="2797492" y="1356093"/>
                  </a:lnTo>
                  <a:lnTo>
                    <a:pt x="2786951" y="1356093"/>
                  </a:lnTo>
                  <a:lnTo>
                    <a:pt x="2782684" y="1360360"/>
                  </a:lnTo>
                  <a:lnTo>
                    <a:pt x="2782684" y="1370888"/>
                  </a:lnTo>
                  <a:lnTo>
                    <a:pt x="2786951" y="1375143"/>
                  </a:lnTo>
                  <a:lnTo>
                    <a:pt x="2797492" y="1375143"/>
                  </a:lnTo>
                  <a:lnTo>
                    <a:pt x="2801747" y="1370888"/>
                  </a:lnTo>
                  <a:lnTo>
                    <a:pt x="2801747" y="1360360"/>
                  </a:lnTo>
                  <a:close/>
                </a:path>
                <a:path w="9701530" h="1375410">
                  <a:moveTo>
                    <a:pt x="2801747" y="4267"/>
                  </a:moveTo>
                  <a:lnTo>
                    <a:pt x="2797492" y="0"/>
                  </a:lnTo>
                  <a:lnTo>
                    <a:pt x="2786951" y="0"/>
                  </a:lnTo>
                  <a:lnTo>
                    <a:pt x="2782684" y="4267"/>
                  </a:lnTo>
                  <a:lnTo>
                    <a:pt x="2782684" y="14782"/>
                  </a:lnTo>
                  <a:lnTo>
                    <a:pt x="2786951" y="19050"/>
                  </a:lnTo>
                  <a:lnTo>
                    <a:pt x="2797492" y="19050"/>
                  </a:lnTo>
                  <a:lnTo>
                    <a:pt x="2801747" y="14782"/>
                  </a:lnTo>
                  <a:lnTo>
                    <a:pt x="2801747" y="4267"/>
                  </a:lnTo>
                  <a:close/>
                </a:path>
                <a:path w="9701530" h="1375410">
                  <a:moveTo>
                    <a:pt x="2839872" y="1360360"/>
                  </a:moveTo>
                  <a:lnTo>
                    <a:pt x="2835605" y="1356093"/>
                  </a:lnTo>
                  <a:lnTo>
                    <a:pt x="2825064" y="1356093"/>
                  </a:lnTo>
                  <a:lnTo>
                    <a:pt x="2820797" y="1360360"/>
                  </a:lnTo>
                  <a:lnTo>
                    <a:pt x="2820797" y="1370888"/>
                  </a:lnTo>
                  <a:lnTo>
                    <a:pt x="2825064" y="1375143"/>
                  </a:lnTo>
                  <a:lnTo>
                    <a:pt x="2835605" y="1375143"/>
                  </a:lnTo>
                  <a:lnTo>
                    <a:pt x="2839872" y="1370888"/>
                  </a:lnTo>
                  <a:lnTo>
                    <a:pt x="2839872" y="1360360"/>
                  </a:lnTo>
                  <a:close/>
                </a:path>
                <a:path w="9701530" h="1375410">
                  <a:moveTo>
                    <a:pt x="2839872" y="4267"/>
                  </a:moveTo>
                  <a:lnTo>
                    <a:pt x="2835605" y="0"/>
                  </a:lnTo>
                  <a:lnTo>
                    <a:pt x="2825064" y="0"/>
                  </a:lnTo>
                  <a:lnTo>
                    <a:pt x="2820797" y="4267"/>
                  </a:lnTo>
                  <a:lnTo>
                    <a:pt x="2820797" y="14782"/>
                  </a:lnTo>
                  <a:lnTo>
                    <a:pt x="2825064" y="19050"/>
                  </a:lnTo>
                  <a:lnTo>
                    <a:pt x="2835605" y="19050"/>
                  </a:lnTo>
                  <a:lnTo>
                    <a:pt x="2839872" y="14782"/>
                  </a:lnTo>
                  <a:lnTo>
                    <a:pt x="2839872" y="4267"/>
                  </a:lnTo>
                  <a:close/>
                </a:path>
                <a:path w="9701530" h="1375410">
                  <a:moveTo>
                    <a:pt x="2877985" y="1360360"/>
                  </a:moveTo>
                  <a:lnTo>
                    <a:pt x="2873730" y="1356093"/>
                  </a:lnTo>
                  <a:lnTo>
                    <a:pt x="2863189" y="1356093"/>
                  </a:lnTo>
                  <a:lnTo>
                    <a:pt x="2858922" y="1360360"/>
                  </a:lnTo>
                  <a:lnTo>
                    <a:pt x="2858922" y="1370888"/>
                  </a:lnTo>
                  <a:lnTo>
                    <a:pt x="2863189" y="1375143"/>
                  </a:lnTo>
                  <a:lnTo>
                    <a:pt x="2873730" y="1375143"/>
                  </a:lnTo>
                  <a:lnTo>
                    <a:pt x="2877985" y="1370888"/>
                  </a:lnTo>
                  <a:lnTo>
                    <a:pt x="2877985" y="1360360"/>
                  </a:lnTo>
                  <a:close/>
                </a:path>
                <a:path w="9701530" h="1375410">
                  <a:moveTo>
                    <a:pt x="2877985" y="4267"/>
                  </a:moveTo>
                  <a:lnTo>
                    <a:pt x="2873730" y="0"/>
                  </a:lnTo>
                  <a:lnTo>
                    <a:pt x="2863189" y="0"/>
                  </a:lnTo>
                  <a:lnTo>
                    <a:pt x="2858922" y="4267"/>
                  </a:lnTo>
                  <a:lnTo>
                    <a:pt x="2858922" y="14782"/>
                  </a:lnTo>
                  <a:lnTo>
                    <a:pt x="2863189" y="19050"/>
                  </a:lnTo>
                  <a:lnTo>
                    <a:pt x="2873730" y="19050"/>
                  </a:lnTo>
                  <a:lnTo>
                    <a:pt x="2877985" y="14782"/>
                  </a:lnTo>
                  <a:lnTo>
                    <a:pt x="2877985" y="4267"/>
                  </a:lnTo>
                  <a:close/>
                </a:path>
                <a:path w="9701530" h="1375410">
                  <a:moveTo>
                    <a:pt x="2916110" y="1360360"/>
                  </a:moveTo>
                  <a:lnTo>
                    <a:pt x="2911843" y="1356093"/>
                  </a:lnTo>
                  <a:lnTo>
                    <a:pt x="2901302" y="1356093"/>
                  </a:lnTo>
                  <a:lnTo>
                    <a:pt x="2897035" y="1360360"/>
                  </a:lnTo>
                  <a:lnTo>
                    <a:pt x="2897035" y="1370888"/>
                  </a:lnTo>
                  <a:lnTo>
                    <a:pt x="2901302" y="1375143"/>
                  </a:lnTo>
                  <a:lnTo>
                    <a:pt x="2911843" y="1375143"/>
                  </a:lnTo>
                  <a:lnTo>
                    <a:pt x="2916110" y="1370888"/>
                  </a:lnTo>
                  <a:lnTo>
                    <a:pt x="2916110" y="1360360"/>
                  </a:lnTo>
                  <a:close/>
                </a:path>
                <a:path w="9701530" h="1375410">
                  <a:moveTo>
                    <a:pt x="2916110" y="4267"/>
                  </a:moveTo>
                  <a:lnTo>
                    <a:pt x="2911843" y="0"/>
                  </a:lnTo>
                  <a:lnTo>
                    <a:pt x="2901302" y="0"/>
                  </a:lnTo>
                  <a:lnTo>
                    <a:pt x="2897035" y="4267"/>
                  </a:lnTo>
                  <a:lnTo>
                    <a:pt x="2897035" y="14782"/>
                  </a:lnTo>
                  <a:lnTo>
                    <a:pt x="2901302" y="19050"/>
                  </a:lnTo>
                  <a:lnTo>
                    <a:pt x="2911843" y="19050"/>
                  </a:lnTo>
                  <a:lnTo>
                    <a:pt x="2916110" y="14782"/>
                  </a:lnTo>
                  <a:lnTo>
                    <a:pt x="2916110" y="4267"/>
                  </a:lnTo>
                  <a:close/>
                </a:path>
                <a:path w="9701530" h="1375410">
                  <a:moveTo>
                    <a:pt x="2954223" y="1360360"/>
                  </a:moveTo>
                  <a:lnTo>
                    <a:pt x="2949968" y="1356093"/>
                  </a:lnTo>
                  <a:lnTo>
                    <a:pt x="2939427" y="1356093"/>
                  </a:lnTo>
                  <a:lnTo>
                    <a:pt x="2935160" y="1360360"/>
                  </a:lnTo>
                  <a:lnTo>
                    <a:pt x="2935160" y="1370888"/>
                  </a:lnTo>
                  <a:lnTo>
                    <a:pt x="2939427" y="1375143"/>
                  </a:lnTo>
                  <a:lnTo>
                    <a:pt x="2949968" y="1375143"/>
                  </a:lnTo>
                  <a:lnTo>
                    <a:pt x="2954223" y="1370888"/>
                  </a:lnTo>
                  <a:lnTo>
                    <a:pt x="2954223" y="1360360"/>
                  </a:lnTo>
                  <a:close/>
                </a:path>
                <a:path w="9701530" h="1375410">
                  <a:moveTo>
                    <a:pt x="2954223" y="4267"/>
                  </a:moveTo>
                  <a:lnTo>
                    <a:pt x="2949968" y="0"/>
                  </a:lnTo>
                  <a:lnTo>
                    <a:pt x="2939427" y="0"/>
                  </a:lnTo>
                  <a:lnTo>
                    <a:pt x="2935160" y="4267"/>
                  </a:lnTo>
                  <a:lnTo>
                    <a:pt x="2935160" y="14782"/>
                  </a:lnTo>
                  <a:lnTo>
                    <a:pt x="2939427" y="19050"/>
                  </a:lnTo>
                  <a:lnTo>
                    <a:pt x="2949968" y="19050"/>
                  </a:lnTo>
                  <a:lnTo>
                    <a:pt x="2954223" y="14782"/>
                  </a:lnTo>
                  <a:lnTo>
                    <a:pt x="2954223" y="4267"/>
                  </a:lnTo>
                  <a:close/>
                </a:path>
                <a:path w="9701530" h="1375410">
                  <a:moveTo>
                    <a:pt x="2992348" y="1360360"/>
                  </a:moveTo>
                  <a:lnTo>
                    <a:pt x="2988081" y="1356093"/>
                  </a:lnTo>
                  <a:lnTo>
                    <a:pt x="2977540" y="1356093"/>
                  </a:lnTo>
                  <a:lnTo>
                    <a:pt x="2973273" y="1360360"/>
                  </a:lnTo>
                  <a:lnTo>
                    <a:pt x="2973273" y="1370888"/>
                  </a:lnTo>
                  <a:lnTo>
                    <a:pt x="2977540" y="1375143"/>
                  </a:lnTo>
                  <a:lnTo>
                    <a:pt x="2988081" y="1375143"/>
                  </a:lnTo>
                  <a:lnTo>
                    <a:pt x="2992348" y="1370888"/>
                  </a:lnTo>
                  <a:lnTo>
                    <a:pt x="2992348" y="1360360"/>
                  </a:lnTo>
                  <a:close/>
                </a:path>
                <a:path w="9701530" h="1375410">
                  <a:moveTo>
                    <a:pt x="2992348" y="4267"/>
                  </a:moveTo>
                  <a:lnTo>
                    <a:pt x="2988081" y="0"/>
                  </a:lnTo>
                  <a:lnTo>
                    <a:pt x="2977540" y="0"/>
                  </a:lnTo>
                  <a:lnTo>
                    <a:pt x="2973273" y="4267"/>
                  </a:lnTo>
                  <a:lnTo>
                    <a:pt x="2973273" y="14782"/>
                  </a:lnTo>
                  <a:lnTo>
                    <a:pt x="2977540" y="19050"/>
                  </a:lnTo>
                  <a:lnTo>
                    <a:pt x="2988081" y="19050"/>
                  </a:lnTo>
                  <a:lnTo>
                    <a:pt x="2992348" y="14782"/>
                  </a:lnTo>
                  <a:lnTo>
                    <a:pt x="2992348" y="4267"/>
                  </a:lnTo>
                  <a:close/>
                </a:path>
                <a:path w="9701530" h="1375410">
                  <a:moveTo>
                    <a:pt x="3030461" y="1360360"/>
                  </a:moveTo>
                  <a:lnTo>
                    <a:pt x="3026206" y="1356093"/>
                  </a:lnTo>
                  <a:lnTo>
                    <a:pt x="3015665" y="1356093"/>
                  </a:lnTo>
                  <a:lnTo>
                    <a:pt x="3011398" y="1360360"/>
                  </a:lnTo>
                  <a:lnTo>
                    <a:pt x="3011398" y="1370888"/>
                  </a:lnTo>
                  <a:lnTo>
                    <a:pt x="3015665" y="1375143"/>
                  </a:lnTo>
                  <a:lnTo>
                    <a:pt x="3026206" y="1375143"/>
                  </a:lnTo>
                  <a:lnTo>
                    <a:pt x="3030461" y="1370888"/>
                  </a:lnTo>
                  <a:lnTo>
                    <a:pt x="3030461" y="1360360"/>
                  </a:lnTo>
                  <a:close/>
                </a:path>
                <a:path w="9701530" h="1375410">
                  <a:moveTo>
                    <a:pt x="3030461" y="4267"/>
                  </a:moveTo>
                  <a:lnTo>
                    <a:pt x="3026206" y="0"/>
                  </a:lnTo>
                  <a:lnTo>
                    <a:pt x="3015665" y="0"/>
                  </a:lnTo>
                  <a:lnTo>
                    <a:pt x="3011398" y="4267"/>
                  </a:lnTo>
                  <a:lnTo>
                    <a:pt x="3011398" y="14782"/>
                  </a:lnTo>
                  <a:lnTo>
                    <a:pt x="3015665" y="19050"/>
                  </a:lnTo>
                  <a:lnTo>
                    <a:pt x="3026206" y="19050"/>
                  </a:lnTo>
                  <a:lnTo>
                    <a:pt x="3030461" y="14782"/>
                  </a:lnTo>
                  <a:lnTo>
                    <a:pt x="3030461" y="4267"/>
                  </a:lnTo>
                  <a:close/>
                </a:path>
                <a:path w="9701530" h="1375410">
                  <a:moveTo>
                    <a:pt x="3068586" y="1360360"/>
                  </a:moveTo>
                  <a:lnTo>
                    <a:pt x="3064319" y="1356093"/>
                  </a:lnTo>
                  <a:lnTo>
                    <a:pt x="3053778" y="1356093"/>
                  </a:lnTo>
                  <a:lnTo>
                    <a:pt x="3049511" y="1360360"/>
                  </a:lnTo>
                  <a:lnTo>
                    <a:pt x="3049511" y="1370888"/>
                  </a:lnTo>
                  <a:lnTo>
                    <a:pt x="3053778" y="1375143"/>
                  </a:lnTo>
                  <a:lnTo>
                    <a:pt x="3064319" y="1375143"/>
                  </a:lnTo>
                  <a:lnTo>
                    <a:pt x="3068586" y="1370888"/>
                  </a:lnTo>
                  <a:lnTo>
                    <a:pt x="3068586" y="1360360"/>
                  </a:lnTo>
                  <a:close/>
                </a:path>
                <a:path w="9701530" h="1375410">
                  <a:moveTo>
                    <a:pt x="3068586" y="4267"/>
                  </a:moveTo>
                  <a:lnTo>
                    <a:pt x="3064319" y="0"/>
                  </a:lnTo>
                  <a:lnTo>
                    <a:pt x="3053778" y="0"/>
                  </a:lnTo>
                  <a:lnTo>
                    <a:pt x="3049511" y="4267"/>
                  </a:lnTo>
                  <a:lnTo>
                    <a:pt x="3049511" y="14782"/>
                  </a:lnTo>
                  <a:lnTo>
                    <a:pt x="3053778" y="19050"/>
                  </a:lnTo>
                  <a:lnTo>
                    <a:pt x="3064319" y="19050"/>
                  </a:lnTo>
                  <a:lnTo>
                    <a:pt x="3068586" y="14782"/>
                  </a:lnTo>
                  <a:lnTo>
                    <a:pt x="3068586" y="4267"/>
                  </a:lnTo>
                  <a:close/>
                </a:path>
                <a:path w="9701530" h="1375410">
                  <a:moveTo>
                    <a:pt x="3106699" y="1360360"/>
                  </a:moveTo>
                  <a:lnTo>
                    <a:pt x="3102445" y="1356093"/>
                  </a:lnTo>
                  <a:lnTo>
                    <a:pt x="3091904" y="1356093"/>
                  </a:lnTo>
                  <a:lnTo>
                    <a:pt x="3087636" y="1360360"/>
                  </a:lnTo>
                  <a:lnTo>
                    <a:pt x="3087636" y="1370888"/>
                  </a:lnTo>
                  <a:lnTo>
                    <a:pt x="3091904" y="1375143"/>
                  </a:lnTo>
                  <a:lnTo>
                    <a:pt x="3102445" y="1375143"/>
                  </a:lnTo>
                  <a:lnTo>
                    <a:pt x="3106699" y="1370888"/>
                  </a:lnTo>
                  <a:lnTo>
                    <a:pt x="3106699" y="1360360"/>
                  </a:lnTo>
                  <a:close/>
                </a:path>
                <a:path w="9701530" h="1375410">
                  <a:moveTo>
                    <a:pt x="3106699" y="4267"/>
                  </a:moveTo>
                  <a:lnTo>
                    <a:pt x="3102445" y="0"/>
                  </a:lnTo>
                  <a:lnTo>
                    <a:pt x="3091904" y="0"/>
                  </a:lnTo>
                  <a:lnTo>
                    <a:pt x="3087636" y="4267"/>
                  </a:lnTo>
                  <a:lnTo>
                    <a:pt x="3087636" y="14782"/>
                  </a:lnTo>
                  <a:lnTo>
                    <a:pt x="3091904" y="19050"/>
                  </a:lnTo>
                  <a:lnTo>
                    <a:pt x="3102445" y="19050"/>
                  </a:lnTo>
                  <a:lnTo>
                    <a:pt x="3106699" y="14782"/>
                  </a:lnTo>
                  <a:lnTo>
                    <a:pt x="3106699" y="4267"/>
                  </a:lnTo>
                  <a:close/>
                </a:path>
                <a:path w="9701530" h="1375410">
                  <a:moveTo>
                    <a:pt x="3144824" y="1360360"/>
                  </a:moveTo>
                  <a:lnTo>
                    <a:pt x="3140557" y="1356093"/>
                  </a:lnTo>
                  <a:lnTo>
                    <a:pt x="3130016" y="1356093"/>
                  </a:lnTo>
                  <a:lnTo>
                    <a:pt x="3125749" y="1360360"/>
                  </a:lnTo>
                  <a:lnTo>
                    <a:pt x="3125749" y="1370888"/>
                  </a:lnTo>
                  <a:lnTo>
                    <a:pt x="3130016" y="1375143"/>
                  </a:lnTo>
                  <a:lnTo>
                    <a:pt x="3140557" y="1375143"/>
                  </a:lnTo>
                  <a:lnTo>
                    <a:pt x="3144824" y="1370888"/>
                  </a:lnTo>
                  <a:lnTo>
                    <a:pt x="3144824" y="1360360"/>
                  </a:lnTo>
                  <a:close/>
                </a:path>
                <a:path w="9701530" h="1375410">
                  <a:moveTo>
                    <a:pt x="3144824" y="4267"/>
                  </a:moveTo>
                  <a:lnTo>
                    <a:pt x="3140557" y="0"/>
                  </a:lnTo>
                  <a:lnTo>
                    <a:pt x="3130016" y="0"/>
                  </a:lnTo>
                  <a:lnTo>
                    <a:pt x="3125749" y="4267"/>
                  </a:lnTo>
                  <a:lnTo>
                    <a:pt x="3125749" y="14782"/>
                  </a:lnTo>
                  <a:lnTo>
                    <a:pt x="3130016" y="19050"/>
                  </a:lnTo>
                  <a:lnTo>
                    <a:pt x="3140557" y="19050"/>
                  </a:lnTo>
                  <a:lnTo>
                    <a:pt x="3144824" y="14782"/>
                  </a:lnTo>
                  <a:lnTo>
                    <a:pt x="3144824" y="4267"/>
                  </a:lnTo>
                  <a:close/>
                </a:path>
                <a:path w="9701530" h="1375410">
                  <a:moveTo>
                    <a:pt x="3182937" y="1360360"/>
                  </a:moveTo>
                  <a:lnTo>
                    <a:pt x="3178683" y="1356093"/>
                  </a:lnTo>
                  <a:lnTo>
                    <a:pt x="3168142" y="1356093"/>
                  </a:lnTo>
                  <a:lnTo>
                    <a:pt x="3163874" y="1360360"/>
                  </a:lnTo>
                  <a:lnTo>
                    <a:pt x="3163874" y="1370888"/>
                  </a:lnTo>
                  <a:lnTo>
                    <a:pt x="3168142" y="1375143"/>
                  </a:lnTo>
                  <a:lnTo>
                    <a:pt x="3178683" y="1375143"/>
                  </a:lnTo>
                  <a:lnTo>
                    <a:pt x="3182937" y="1370888"/>
                  </a:lnTo>
                  <a:lnTo>
                    <a:pt x="3182937" y="1360360"/>
                  </a:lnTo>
                  <a:close/>
                </a:path>
                <a:path w="9701530" h="1375410">
                  <a:moveTo>
                    <a:pt x="3182937" y="4267"/>
                  </a:moveTo>
                  <a:lnTo>
                    <a:pt x="3178683" y="0"/>
                  </a:lnTo>
                  <a:lnTo>
                    <a:pt x="3168142" y="0"/>
                  </a:lnTo>
                  <a:lnTo>
                    <a:pt x="3163874" y="4267"/>
                  </a:lnTo>
                  <a:lnTo>
                    <a:pt x="3163874" y="14782"/>
                  </a:lnTo>
                  <a:lnTo>
                    <a:pt x="3168142" y="19050"/>
                  </a:lnTo>
                  <a:lnTo>
                    <a:pt x="3178683" y="19050"/>
                  </a:lnTo>
                  <a:lnTo>
                    <a:pt x="3182937" y="14782"/>
                  </a:lnTo>
                  <a:lnTo>
                    <a:pt x="3182937" y="4267"/>
                  </a:lnTo>
                  <a:close/>
                </a:path>
                <a:path w="9701530" h="1375410">
                  <a:moveTo>
                    <a:pt x="3221063" y="1360360"/>
                  </a:moveTo>
                  <a:lnTo>
                    <a:pt x="3216795" y="1356093"/>
                  </a:lnTo>
                  <a:lnTo>
                    <a:pt x="3206254" y="1356093"/>
                  </a:lnTo>
                  <a:lnTo>
                    <a:pt x="3201987" y="1360360"/>
                  </a:lnTo>
                  <a:lnTo>
                    <a:pt x="3201987" y="1370888"/>
                  </a:lnTo>
                  <a:lnTo>
                    <a:pt x="3206254" y="1375143"/>
                  </a:lnTo>
                  <a:lnTo>
                    <a:pt x="3216795" y="1375143"/>
                  </a:lnTo>
                  <a:lnTo>
                    <a:pt x="3221063" y="1370888"/>
                  </a:lnTo>
                  <a:lnTo>
                    <a:pt x="3221063" y="1360360"/>
                  </a:lnTo>
                  <a:close/>
                </a:path>
                <a:path w="9701530" h="1375410">
                  <a:moveTo>
                    <a:pt x="3221063" y="4267"/>
                  </a:moveTo>
                  <a:lnTo>
                    <a:pt x="3216795" y="0"/>
                  </a:lnTo>
                  <a:lnTo>
                    <a:pt x="3206254" y="0"/>
                  </a:lnTo>
                  <a:lnTo>
                    <a:pt x="3201987" y="4267"/>
                  </a:lnTo>
                  <a:lnTo>
                    <a:pt x="3201987" y="14782"/>
                  </a:lnTo>
                  <a:lnTo>
                    <a:pt x="3206254" y="19050"/>
                  </a:lnTo>
                  <a:lnTo>
                    <a:pt x="3216795" y="19050"/>
                  </a:lnTo>
                  <a:lnTo>
                    <a:pt x="3221063" y="14782"/>
                  </a:lnTo>
                  <a:lnTo>
                    <a:pt x="3221063" y="4267"/>
                  </a:lnTo>
                  <a:close/>
                </a:path>
                <a:path w="9701530" h="1375410">
                  <a:moveTo>
                    <a:pt x="3259175" y="1360360"/>
                  </a:moveTo>
                  <a:lnTo>
                    <a:pt x="3254921" y="1356093"/>
                  </a:lnTo>
                  <a:lnTo>
                    <a:pt x="3244380" y="1356093"/>
                  </a:lnTo>
                  <a:lnTo>
                    <a:pt x="3240113" y="1360360"/>
                  </a:lnTo>
                  <a:lnTo>
                    <a:pt x="3240113" y="1370888"/>
                  </a:lnTo>
                  <a:lnTo>
                    <a:pt x="3244380" y="1375143"/>
                  </a:lnTo>
                  <a:lnTo>
                    <a:pt x="3254921" y="1375143"/>
                  </a:lnTo>
                  <a:lnTo>
                    <a:pt x="3259175" y="1370888"/>
                  </a:lnTo>
                  <a:lnTo>
                    <a:pt x="3259175" y="1360360"/>
                  </a:lnTo>
                  <a:close/>
                </a:path>
                <a:path w="9701530" h="1375410">
                  <a:moveTo>
                    <a:pt x="3259175" y="4267"/>
                  </a:moveTo>
                  <a:lnTo>
                    <a:pt x="3254921" y="0"/>
                  </a:lnTo>
                  <a:lnTo>
                    <a:pt x="3244380" y="0"/>
                  </a:lnTo>
                  <a:lnTo>
                    <a:pt x="3240113" y="4267"/>
                  </a:lnTo>
                  <a:lnTo>
                    <a:pt x="3240113" y="14782"/>
                  </a:lnTo>
                  <a:lnTo>
                    <a:pt x="3244380" y="19050"/>
                  </a:lnTo>
                  <a:lnTo>
                    <a:pt x="3254921" y="19050"/>
                  </a:lnTo>
                  <a:lnTo>
                    <a:pt x="3259175" y="14782"/>
                  </a:lnTo>
                  <a:lnTo>
                    <a:pt x="3259175" y="4267"/>
                  </a:lnTo>
                  <a:close/>
                </a:path>
                <a:path w="9701530" h="1375410">
                  <a:moveTo>
                    <a:pt x="3297301" y="1360360"/>
                  </a:moveTo>
                  <a:lnTo>
                    <a:pt x="3293033" y="1356093"/>
                  </a:lnTo>
                  <a:lnTo>
                    <a:pt x="3282492" y="1356093"/>
                  </a:lnTo>
                  <a:lnTo>
                    <a:pt x="3278225" y="1360360"/>
                  </a:lnTo>
                  <a:lnTo>
                    <a:pt x="3278225" y="1370888"/>
                  </a:lnTo>
                  <a:lnTo>
                    <a:pt x="3282492" y="1375143"/>
                  </a:lnTo>
                  <a:lnTo>
                    <a:pt x="3293033" y="1375143"/>
                  </a:lnTo>
                  <a:lnTo>
                    <a:pt x="3297301" y="1370888"/>
                  </a:lnTo>
                  <a:lnTo>
                    <a:pt x="3297301" y="1360360"/>
                  </a:lnTo>
                  <a:close/>
                </a:path>
                <a:path w="9701530" h="1375410">
                  <a:moveTo>
                    <a:pt x="3297301" y="4267"/>
                  </a:moveTo>
                  <a:lnTo>
                    <a:pt x="3293033" y="0"/>
                  </a:lnTo>
                  <a:lnTo>
                    <a:pt x="3282492" y="0"/>
                  </a:lnTo>
                  <a:lnTo>
                    <a:pt x="3278225" y="4267"/>
                  </a:lnTo>
                  <a:lnTo>
                    <a:pt x="3278225" y="14782"/>
                  </a:lnTo>
                  <a:lnTo>
                    <a:pt x="3282492" y="19050"/>
                  </a:lnTo>
                  <a:lnTo>
                    <a:pt x="3293033" y="19050"/>
                  </a:lnTo>
                  <a:lnTo>
                    <a:pt x="3297301" y="14782"/>
                  </a:lnTo>
                  <a:lnTo>
                    <a:pt x="3297301" y="4267"/>
                  </a:lnTo>
                  <a:close/>
                </a:path>
                <a:path w="9701530" h="1375410">
                  <a:moveTo>
                    <a:pt x="3335413" y="1360360"/>
                  </a:moveTo>
                  <a:lnTo>
                    <a:pt x="3331159" y="1356093"/>
                  </a:lnTo>
                  <a:lnTo>
                    <a:pt x="3320618" y="1356093"/>
                  </a:lnTo>
                  <a:lnTo>
                    <a:pt x="3316351" y="1360360"/>
                  </a:lnTo>
                  <a:lnTo>
                    <a:pt x="3316351" y="1370888"/>
                  </a:lnTo>
                  <a:lnTo>
                    <a:pt x="3320618" y="1375143"/>
                  </a:lnTo>
                  <a:lnTo>
                    <a:pt x="3331159" y="1375143"/>
                  </a:lnTo>
                  <a:lnTo>
                    <a:pt x="3335413" y="1370888"/>
                  </a:lnTo>
                  <a:lnTo>
                    <a:pt x="3335413" y="1360360"/>
                  </a:lnTo>
                  <a:close/>
                </a:path>
                <a:path w="9701530" h="1375410">
                  <a:moveTo>
                    <a:pt x="3335413" y="4267"/>
                  </a:moveTo>
                  <a:lnTo>
                    <a:pt x="3331159" y="0"/>
                  </a:lnTo>
                  <a:lnTo>
                    <a:pt x="3320618" y="0"/>
                  </a:lnTo>
                  <a:lnTo>
                    <a:pt x="3316351" y="4267"/>
                  </a:lnTo>
                  <a:lnTo>
                    <a:pt x="3316351" y="14782"/>
                  </a:lnTo>
                  <a:lnTo>
                    <a:pt x="3320618" y="19050"/>
                  </a:lnTo>
                  <a:lnTo>
                    <a:pt x="3331159" y="19050"/>
                  </a:lnTo>
                  <a:lnTo>
                    <a:pt x="3335413" y="14782"/>
                  </a:lnTo>
                  <a:lnTo>
                    <a:pt x="3335413" y="4267"/>
                  </a:lnTo>
                  <a:close/>
                </a:path>
                <a:path w="9701530" h="1375410">
                  <a:moveTo>
                    <a:pt x="3373539" y="1360360"/>
                  </a:moveTo>
                  <a:lnTo>
                    <a:pt x="3369272" y="1356093"/>
                  </a:lnTo>
                  <a:lnTo>
                    <a:pt x="3358731" y="1356093"/>
                  </a:lnTo>
                  <a:lnTo>
                    <a:pt x="3354463" y="1360360"/>
                  </a:lnTo>
                  <a:lnTo>
                    <a:pt x="3354463" y="1370888"/>
                  </a:lnTo>
                  <a:lnTo>
                    <a:pt x="3358731" y="1375143"/>
                  </a:lnTo>
                  <a:lnTo>
                    <a:pt x="3369272" y="1375143"/>
                  </a:lnTo>
                  <a:lnTo>
                    <a:pt x="3373539" y="1370888"/>
                  </a:lnTo>
                  <a:lnTo>
                    <a:pt x="3373539" y="1360360"/>
                  </a:lnTo>
                  <a:close/>
                </a:path>
                <a:path w="9701530" h="1375410">
                  <a:moveTo>
                    <a:pt x="3373539" y="4267"/>
                  </a:moveTo>
                  <a:lnTo>
                    <a:pt x="3369272" y="0"/>
                  </a:lnTo>
                  <a:lnTo>
                    <a:pt x="3358731" y="0"/>
                  </a:lnTo>
                  <a:lnTo>
                    <a:pt x="3354463" y="4267"/>
                  </a:lnTo>
                  <a:lnTo>
                    <a:pt x="3354463" y="14782"/>
                  </a:lnTo>
                  <a:lnTo>
                    <a:pt x="3358731" y="19050"/>
                  </a:lnTo>
                  <a:lnTo>
                    <a:pt x="3369272" y="19050"/>
                  </a:lnTo>
                  <a:lnTo>
                    <a:pt x="3373539" y="14782"/>
                  </a:lnTo>
                  <a:lnTo>
                    <a:pt x="3373539" y="4267"/>
                  </a:lnTo>
                  <a:close/>
                </a:path>
                <a:path w="9701530" h="1375410">
                  <a:moveTo>
                    <a:pt x="3411651" y="1360360"/>
                  </a:moveTo>
                  <a:lnTo>
                    <a:pt x="3407397" y="1356093"/>
                  </a:lnTo>
                  <a:lnTo>
                    <a:pt x="3396856" y="1356093"/>
                  </a:lnTo>
                  <a:lnTo>
                    <a:pt x="3392589" y="1360360"/>
                  </a:lnTo>
                  <a:lnTo>
                    <a:pt x="3392589" y="1370888"/>
                  </a:lnTo>
                  <a:lnTo>
                    <a:pt x="3396856" y="1375143"/>
                  </a:lnTo>
                  <a:lnTo>
                    <a:pt x="3407397" y="1375143"/>
                  </a:lnTo>
                  <a:lnTo>
                    <a:pt x="3411651" y="1370888"/>
                  </a:lnTo>
                  <a:lnTo>
                    <a:pt x="3411651" y="1360360"/>
                  </a:lnTo>
                  <a:close/>
                </a:path>
                <a:path w="9701530" h="1375410">
                  <a:moveTo>
                    <a:pt x="3411651" y="4267"/>
                  </a:moveTo>
                  <a:lnTo>
                    <a:pt x="3407397" y="0"/>
                  </a:lnTo>
                  <a:lnTo>
                    <a:pt x="3396856" y="0"/>
                  </a:lnTo>
                  <a:lnTo>
                    <a:pt x="3392589" y="4267"/>
                  </a:lnTo>
                  <a:lnTo>
                    <a:pt x="3392589" y="14782"/>
                  </a:lnTo>
                  <a:lnTo>
                    <a:pt x="3396856" y="19050"/>
                  </a:lnTo>
                  <a:lnTo>
                    <a:pt x="3407397" y="19050"/>
                  </a:lnTo>
                  <a:lnTo>
                    <a:pt x="3411651" y="14782"/>
                  </a:lnTo>
                  <a:lnTo>
                    <a:pt x="3411651" y="4267"/>
                  </a:lnTo>
                  <a:close/>
                </a:path>
                <a:path w="9701530" h="1375410">
                  <a:moveTo>
                    <a:pt x="3449777" y="1360360"/>
                  </a:moveTo>
                  <a:lnTo>
                    <a:pt x="3445510" y="1356093"/>
                  </a:lnTo>
                  <a:lnTo>
                    <a:pt x="3434969" y="1356093"/>
                  </a:lnTo>
                  <a:lnTo>
                    <a:pt x="3430701" y="1360360"/>
                  </a:lnTo>
                  <a:lnTo>
                    <a:pt x="3430701" y="1370888"/>
                  </a:lnTo>
                  <a:lnTo>
                    <a:pt x="3434969" y="1375143"/>
                  </a:lnTo>
                  <a:lnTo>
                    <a:pt x="3445510" y="1375143"/>
                  </a:lnTo>
                  <a:lnTo>
                    <a:pt x="3449777" y="1370888"/>
                  </a:lnTo>
                  <a:lnTo>
                    <a:pt x="3449777" y="1360360"/>
                  </a:lnTo>
                  <a:close/>
                </a:path>
                <a:path w="9701530" h="1375410">
                  <a:moveTo>
                    <a:pt x="3449777" y="4267"/>
                  </a:moveTo>
                  <a:lnTo>
                    <a:pt x="3445510" y="0"/>
                  </a:lnTo>
                  <a:lnTo>
                    <a:pt x="3434969" y="0"/>
                  </a:lnTo>
                  <a:lnTo>
                    <a:pt x="3430701" y="4267"/>
                  </a:lnTo>
                  <a:lnTo>
                    <a:pt x="3430701" y="14782"/>
                  </a:lnTo>
                  <a:lnTo>
                    <a:pt x="3434969" y="19050"/>
                  </a:lnTo>
                  <a:lnTo>
                    <a:pt x="3445510" y="19050"/>
                  </a:lnTo>
                  <a:lnTo>
                    <a:pt x="3449777" y="14782"/>
                  </a:lnTo>
                  <a:lnTo>
                    <a:pt x="3449777" y="4267"/>
                  </a:lnTo>
                  <a:close/>
                </a:path>
                <a:path w="9701530" h="1375410">
                  <a:moveTo>
                    <a:pt x="3487890" y="1360360"/>
                  </a:moveTo>
                  <a:lnTo>
                    <a:pt x="3483635" y="1356093"/>
                  </a:lnTo>
                  <a:lnTo>
                    <a:pt x="3473094" y="1356093"/>
                  </a:lnTo>
                  <a:lnTo>
                    <a:pt x="3468827" y="1360360"/>
                  </a:lnTo>
                  <a:lnTo>
                    <a:pt x="3468827" y="1370888"/>
                  </a:lnTo>
                  <a:lnTo>
                    <a:pt x="3473094" y="1375143"/>
                  </a:lnTo>
                  <a:lnTo>
                    <a:pt x="3483635" y="1375143"/>
                  </a:lnTo>
                  <a:lnTo>
                    <a:pt x="3487890" y="1370888"/>
                  </a:lnTo>
                  <a:lnTo>
                    <a:pt x="3487890" y="1360360"/>
                  </a:lnTo>
                  <a:close/>
                </a:path>
                <a:path w="9701530" h="1375410">
                  <a:moveTo>
                    <a:pt x="3487890" y="4267"/>
                  </a:moveTo>
                  <a:lnTo>
                    <a:pt x="3483635" y="0"/>
                  </a:lnTo>
                  <a:lnTo>
                    <a:pt x="3473094" y="0"/>
                  </a:lnTo>
                  <a:lnTo>
                    <a:pt x="3468827" y="4267"/>
                  </a:lnTo>
                  <a:lnTo>
                    <a:pt x="3468827" y="14782"/>
                  </a:lnTo>
                  <a:lnTo>
                    <a:pt x="3473094" y="19050"/>
                  </a:lnTo>
                  <a:lnTo>
                    <a:pt x="3483635" y="19050"/>
                  </a:lnTo>
                  <a:lnTo>
                    <a:pt x="3487890" y="14782"/>
                  </a:lnTo>
                  <a:lnTo>
                    <a:pt x="3487890" y="4267"/>
                  </a:lnTo>
                  <a:close/>
                </a:path>
                <a:path w="9701530" h="1375410">
                  <a:moveTo>
                    <a:pt x="3526015" y="1360360"/>
                  </a:moveTo>
                  <a:lnTo>
                    <a:pt x="3521748" y="1356093"/>
                  </a:lnTo>
                  <a:lnTo>
                    <a:pt x="3511207" y="1356093"/>
                  </a:lnTo>
                  <a:lnTo>
                    <a:pt x="3506940" y="1360360"/>
                  </a:lnTo>
                  <a:lnTo>
                    <a:pt x="3506940" y="1370888"/>
                  </a:lnTo>
                  <a:lnTo>
                    <a:pt x="3511207" y="1375143"/>
                  </a:lnTo>
                  <a:lnTo>
                    <a:pt x="3521748" y="1375143"/>
                  </a:lnTo>
                  <a:lnTo>
                    <a:pt x="3526015" y="1370888"/>
                  </a:lnTo>
                  <a:lnTo>
                    <a:pt x="3526015" y="1360360"/>
                  </a:lnTo>
                  <a:close/>
                </a:path>
                <a:path w="9701530" h="1375410">
                  <a:moveTo>
                    <a:pt x="3526015" y="4267"/>
                  </a:moveTo>
                  <a:lnTo>
                    <a:pt x="3521748" y="0"/>
                  </a:lnTo>
                  <a:lnTo>
                    <a:pt x="3511207" y="0"/>
                  </a:lnTo>
                  <a:lnTo>
                    <a:pt x="3506940" y="4267"/>
                  </a:lnTo>
                  <a:lnTo>
                    <a:pt x="3506940" y="14782"/>
                  </a:lnTo>
                  <a:lnTo>
                    <a:pt x="3511207" y="19050"/>
                  </a:lnTo>
                  <a:lnTo>
                    <a:pt x="3521748" y="19050"/>
                  </a:lnTo>
                  <a:lnTo>
                    <a:pt x="3526015" y="14782"/>
                  </a:lnTo>
                  <a:lnTo>
                    <a:pt x="3526015" y="4267"/>
                  </a:lnTo>
                  <a:close/>
                </a:path>
                <a:path w="9701530" h="1375410">
                  <a:moveTo>
                    <a:pt x="3564128" y="1360360"/>
                  </a:moveTo>
                  <a:lnTo>
                    <a:pt x="3559873" y="1356093"/>
                  </a:lnTo>
                  <a:lnTo>
                    <a:pt x="3549332" y="1356093"/>
                  </a:lnTo>
                  <a:lnTo>
                    <a:pt x="3545065" y="1360360"/>
                  </a:lnTo>
                  <a:lnTo>
                    <a:pt x="3545065" y="1370888"/>
                  </a:lnTo>
                  <a:lnTo>
                    <a:pt x="3549332" y="1375143"/>
                  </a:lnTo>
                  <a:lnTo>
                    <a:pt x="3559873" y="1375143"/>
                  </a:lnTo>
                  <a:lnTo>
                    <a:pt x="3564128" y="1370888"/>
                  </a:lnTo>
                  <a:lnTo>
                    <a:pt x="3564128" y="1360360"/>
                  </a:lnTo>
                  <a:close/>
                </a:path>
                <a:path w="9701530" h="1375410">
                  <a:moveTo>
                    <a:pt x="3564128" y="4267"/>
                  </a:moveTo>
                  <a:lnTo>
                    <a:pt x="3559873" y="0"/>
                  </a:lnTo>
                  <a:lnTo>
                    <a:pt x="3549332" y="0"/>
                  </a:lnTo>
                  <a:lnTo>
                    <a:pt x="3545065" y="4267"/>
                  </a:lnTo>
                  <a:lnTo>
                    <a:pt x="3545065" y="14782"/>
                  </a:lnTo>
                  <a:lnTo>
                    <a:pt x="3549332" y="19050"/>
                  </a:lnTo>
                  <a:lnTo>
                    <a:pt x="3559873" y="19050"/>
                  </a:lnTo>
                  <a:lnTo>
                    <a:pt x="3564128" y="14782"/>
                  </a:lnTo>
                  <a:lnTo>
                    <a:pt x="3564128" y="4267"/>
                  </a:lnTo>
                  <a:close/>
                </a:path>
                <a:path w="9701530" h="1375410">
                  <a:moveTo>
                    <a:pt x="3602253" y="1360360"/>
                  </a:moveTo>
                  <a:lnTo>
                    <a:pt x="3597986" y="1356093"/>
                  </a:lnTo>
                  <a:lnTo>
                    <a:pt x="3587445" y="1356093"/>
                  </a:lnTo>
                  <a:lnTo>
                    <a:pt x="3583178" y="1360360"/>
                  </a:lnTo>
                  <a:lnTo>
                    <a:pt x="3583178" y="1370888"/>
                  </a:lnTo>
                  <a:lnTo>
                    <a:pt x="3587445" y="1375143"/>
                  </a:lnTo>
                  <a:lnTo>
                    <a:pt x="3597986" y="1375143"/>
                  </a:lnTo>
                  <a:lnTo>
                    <a:pt x="3602253" y="1370888"/>
                  </a:lnTo>
                  <a:lnTo>
                    <a:pt x="3602253" y="1360360"/>
                  </a:lnTo>
                  <a:close/>
                </a:path>
                <a:path w="9701530" h="1375410">
                  <a:moveTo>
                    <a:pt x="3602253" y="4267"/>
                  </a:moveTo>
                  <a:lnTo>
                    <a:pt x="3597986" y="0"/>
                  </a:lnTo>
                  <a:lnTo>
                    <a:pt x="3587445" y="0"/>
                  </a:lnTo>
                  <a:lnTo>
                    <a:pt x="3583178" y="4267"/>
                  </a:lnTo>
                  <a:lnTo>
                    <a:pt x="3583178" y="14782"/>
                  </a:lnTo>
                  <a:lnTo>
                    <a:pt x="3587445" y="19050"/>
                  </a:lnTo>
                  <a:lnTo>
                    <a:pt x="3597986" y="19050"/>
                  </a:lnTo>
                  <a:lnTo>
                    <a:pt x="3602253" y="14782"/>
                  </a:lnTo>
                  <a:lnTo>
                    <a:pt x="3602253" y="4267"/>
                  </a:lnTo>
                  <a:close/>
                </a:path>
                <a:path w="9701530" h="1375410">
                  <a:moveTo>
                    <a:pt x="3640366" y="1360360"/>
                  </a:moveTo>
                  <a:lnTo>
                    <a:pt x="3636111" y="1356093"/>
                  </a:lnTo>
                  <a:lnTo>
                    <a:pt x="3625570" y="1356093"/>
                  </a:lnTo>
                  <a:lnTo>
                    <a:pt x="3621303" y="1360360"/>
                  </a:lnTo>
                  <a:lnTo>
                    <a:pt x="3621303" y="1370888"/>
                  </a:lnTo>
                  <a:lnTo>
                    <a:pt x="3625570" y="1375143"/>
                  </a:lnTo>
                  <a:lnTo>
                    <a:pt x="3636111" y="1375143"/>
                  </a:lnTo>
                  <a:lnTo>
                    <a:pt x="3640366" y="1370888"/>
                  </a:lnTo>
                  <a:lnTo>
                    <a:pt x="3640366" y="1360360"/>
                  </a:lnTo>
                  <a:close/>
                </a:path>
                <a:path w="9701530" h="1375410">
                  <a:moveTo>
                    <a:pt x="3640366" y="4267"/>
                  </a:moveTo>
                  <a:lnTo>
                    <a:pt x="3636111" y="0"/>
                  </a:lnTo>
                  <a:lnTo>
                    <a:pt x="3625570" y="0"/>
                  </a:lnTo>
                  <a:lnTo>
                    <a:pt x="3621303" y="4267"/>
                  </a:lnTo>
                  <a:lnTo>
                    <a:pt x="3621303" y="14782"/>
                  </a:lnTo>
                  <a:lnTo>
                    <a:pt x="3625570" y="19050"/>
                  </a:lnTo>
                  <a:lnTo>
                    <a:pt x="3636111" y="19050"/>
                  </a:lnTo>
                  <a:lnTo>
                    <a:pt x="3640366" y="14782"/>
                  </a:lnTo>
                  <a:lnTo>
                    <a:pt x="3640366" y="4267"/>
                  </a:lnTo>
                  <a:close/>
                </a:path>
                <a:path w="9701530" h="1375410">
                  <a:moveTo>
                    <a:pt x="3678491" y="1360360"/>
                  </a:moveTo>
                  <a:lnTo>
                    <a:pt x="3674224" y="1356093"/>
                  </a:lnTo>
                  <a:lnTo>
                    <a:pt x="3663683" y="1356093"/>
                  </a:lnTo>
                  <a:lnTo>
                    <a:pt x="3659416" y="1360360"/>
                  </a:lnTo>
                  <a:lnTo>
                    <a:pt x="3659416" y="1370888"/>
                  </a:lnTo>
                  <a:lnTo>
                    <a:pt x="3663683" y="1375143"/>
                  </a:lnTo>
                  <a:lnTo>
                    <a:pt x="3674224" y="1375143"/>
                  </a:lnTo>
                  <a:lnTo>
                    <a:pt x="3678491" y="1370888"/>
                  </a:lnTo>
                  <a:lnTo>
                    <a:pt x="3678491" y="1360360"/>
                  </a:lnTo>
                  <a:close/>
                </a:path>
                <a:path w="9701530" h="1375410">
                  <a:moveTo>
                    <a:pt x="3678491" y="4267"/>
                  </a:moveTo>
                  <a:lnTo>
                    <a:pt x="3674224" y="0"/>
                  </a:lnTo>
                  <a:lnTo>
                    <a:pt x="3663683" y="0"/>
                  </a:lnTo>
                  <a:lnTo>
                    <a:pt x="3659416" y="4267"/>
                  </a:lnTo>
                  <a:lnTo>
                    <a:pt x="3659416" y="14782"/>
                  </a:lnTo>
                  <a:lnTo>
                    <a:pt x="3663683" y="19050"/>
                  </a:lnTo>
                  <a:lnTo>
                    <a:pt x="3674224" y="19050"/>
                  </a:lnTo>
                  <a:lnTo>
                    <a:pt x="3678491" y="14782"/>
                  </a:lnTo>
                  <a:lnTo>
                    <a:pt x="3678491" y="4267"/>
                  </a:lnTo>
                  <a:close/>
                </a:path>
                <a:path w="9701530" h="1375410">
                  <a:moveTo>
                    <a:pt x="3716604" y="1360360"/>
                  </a:moveTo>
                  <a:lnTo>
                    <a:pt x="3712349" y="1356093"/>
                  </a:lnTo>
                  <a:lnTo>
                    <a:pt x="3701808" y="1356093"/>
                  </a:lnTo>
                  <a:lnTo>
                    <a:pt x="3697541" y="1360360"/>
                  </a:lnTo>
                  <a:lnTo>
                    <a:pt x="3697541" y="1370888"/>
                  </a:lnTo>
                  <a:lnTo>
                    <a:pt x="3701808" y="1375143"/>
                  </a:lnTo>
                  <a:lnTo>
                    <a:pt x="3712349" y="1375143"/>
                  </a:lnTo>
                  <a:lnTo>
                    <a:pt x="3716604" y="1370888"/>
                  </a:lnTo>
                  <a:lnTo>
                    <a:pt x="3716604" y="1360360"/>
                  </a:lnTo>
                  <a:close/>
                </a:path>
                <a:path w="9701530" h="1375410">
                  <a:moveTo>
                    <a:pt x="3716604" y="4267"/>
                  </a:moveTo>
                  <a:lnTo>
                    <a:pt x="3712349" y="0"/>
                  </a:lnTo>
                  <a:lnTo>
                    <a:pt x="3701808" y="0"/>
                  </a:lnTo>
                  <a:lnTo>
                    <a:pt x="3697541" y="4267"/>
                  </a:lnTo>
                  <a:lnTo>
                    <a:pt x="3697541" y="14782"/>
                  </a:lnTo>
                  <a:lnTo>
                    <a:pt x="3701808" y="19050"/>
                  </a:lnTo>
                  <a:lnTo>
                    <a:pt x="3712349" y="19050"/>
                  </a:lnTo>
                  <a:lnTo>
                    <a:pt x="3716604" y="14782"/>
                  </a:lnTo>
                  <a:lnTo>
                    <a:pt x="3716604" y="4267"/>
                  </a:lnTo>
                  <a:close/>
                </a:path>
                <a:path w="9701530" h="1375410">
                  <a:moveTo>
                    <a:pt x="3754729" y="1360360"/>
                  </a:moveTo>
                  <a:lnTo>
                    <a:pt x="3750462" y="1356093"/>
                  </a:lnTo>
                  <a:lnTo>
                    <a:pt x="3739921" y="1356093"/>
                  </a:lnTo>
                  <a:lnTo>
                    <a:pt x="3735654" y="1360360"/>
                  </a:lnTo>
                  <a:lnTo>
                    <a:pt x="3735654" y="1370888"/>
                  </a:lnTo>
                  <a:lnTo>
                    <a:pt x="3739921" y="1375143"/>
                  </a:lnTo>
                  <a:lnTo>
                    <a:pt x="3750462" y="1375143"/>
                  </a:lnTo>
                  <a:lnTo>
                    <a:pt x="3754729" y="1370888"/>
                  </a:lnTo>
                  <a:lnTo>
                    <a:pt x="3754729" y="1360360"/>
                  </a:lnTo>
                  <a:close/>
                </a:path>
                <a:path w="9701530" h="1375410">
                  <a:moveTo>
                    <a:pt x="3754729" y="4267"/>
                  </a:moveTo>
                  <a:lnTo>
                    <a:pt x="3750462" y="0"/>
                  </a:lnTo>
                  <a:lnTo>
                    <a:pt x="3739921" y="0"/>
                  </a:lnTo>
                  <a:lnTo>
                    <a:pt x="3735654" y="4267"/>
                  </a:lnTo>
                  <a:lnTo>
                    <a:pt x="3735654" y="14782"/>
                  </a:lnTo>
                  <a:lnTo>
                    <a:pt x="3739921" y="19050"/>
                  </a:lnTo>
                  <a:lnTo>
                    <a:pt x="3750462" y="19050"/>
                  </a:lnTo>
                  <a:lnTo>
                    <a:pt x="3754729" y="14782"/>
                  </a:lnTo>
                  <a:lnTo>
                    <a:pt x="3754729" y="4267"/>
                  </a:lnTo>
                  <a:close/>
                </a:path>
                <a:path w="9701530" h="1375410">
                  <a:moveTo>
                    <a:pt x="3792842" y="1360360"/>
                  </a:moveTo>
                  <a:lnTo>
                    <a:pt x="3788587" y="1356093"/>
                  </a:lnTo>
                  <a:lnTo>
                    <a:pt x="3778046" y="1356093"/>
                  </a:lnTo>
                  <a:lnTo>
                    <a:pt x="3773779" y="1360360"/>
                  </a:lnTo>
                  <a:lnTo>
                    <a:pt x="3773779" y="1370888"/>
                  </a:lnTo>
                  <a:lnTo>
                    <a:pt x="3778046" y="1375143"/>
                  </a:lnTo>
                  <a:lnTo>
                    <a:pt x="3788587" y="1375143"/>
                  </a:lnTo>
                  <a:lnTo>
                    <a:pt x="3792842" y="1370888"/>
                  </a:lnTo>
                  <a:lnTo>
                    <a:pt x="3792842" y="1360360"/>
                  </a:lnTo>
                  <a:close/>
                </a:path>
                <a:path w="9701530" h="1375410">
                  <a:moveTo>
                    <a:pt x="3792842" y="4267"/>
                  </a:moveTo>
                  <a:lnTo>
                    <a:pt x="3788587" y="0"/>
                  </a:lnTo>
                  <a:lnTo>
                    <a:pt x="3778046" y="0"/>
                  </a:lnTo>
                  <a:lnTo>
                    <a:pt x="3773779" y="4267"/>
                  </a:lnTo>
                  <a:lnTo>
                    <a:pt x="3773779" y="14782"/>
                  </a:lnTo>
                  <a:lnTo>
                    <a:pt x="3778046" y="19050"/>
                  </a:lnTo>
                  <a:lnTo>
                    <a:pt x="3788587" y="19050"/>
                  </a:lnTo>
                  <a:lnTo>
                    <a:pt x="3792842" y="14782"/>
                  </a:lnTo>
                  <a:lnTo>
                    <a:pt x="3792842" y="4267"/>
                  </a:lnTo>
                  <a:close/>
                </a:path>
                <a:path w="9701530" h="1375410">
                  <a:moveTo>
                    <a:pt x="3830967" y="1360360"/>
                  </a:moveTo>
                  <a:lnTo>
                    <a:pt x="3826700" y="1356093"/>
                  </a:lnTo>
                  <a:lnTo>
                    <a:pt x="3816159" y="1356093"/>
                  </a:lnTo>
                  <a:lnTo>
                    <a:pt x="3811892" y="1360360"/>
                  </a:lnTo>
                  <a:lnTo>
                    <a:pt x="3811892" y="1370888"/>
                  </a:lnTo>
                  <a:lnTo>
                    <a:pt x="3816159" y="1375143"/>
                  </a:lnTo>
                  <a:lnTo>
                    <a:pt x="3826700" y="1375143"/>
                  </a:lnTo>
                  <a:lnTo>
                    <a:pt x="3830967" y="1370888"/>
                  </a:lnTo>
                  <a:lnTo>
                    <a:pt x="3830967" y="1360360"/>
                  </a:lnTo>
                  <a:close/>
                </a:path>
                <a:path w="9701530" h="1375410">
                  <a:moveTo>
                    <a:pt x="3830967" y="4267"/>
                  </a:moveTo>
                  <a:lnTo>
                    <a:pt x="3826700" y="0"/>
                  </a:lnTo>
                  <a:lnTo>
                    <a:pt x="3816159" y="0"/>
                  </a:lnTo>
                  <a:lnTo>
                    <a:pt x="3811892" y="4267"/>
                  </a:lnTo>
                  <a:lnTo>
                    <a:pt x="3811892" y="14782"/>
                  </a:lnTo>
                  <a:lnTo>
                    <a:pt x="3816159" y="19050"/>
                  </a:lnTo>
                  <a:lnTo>
                    <a:pt x="3826700" y="19050"/>
                  </a:lnTo>
                  <a:lnTo>
                    <a:pt x="3830967" y="14782"/>
                  </a:lnTo>
                  <a:lnTo>
                    <a:pt x="3830967" y="4267"/>
                  </a:lnTo>
                  <a:close/>
                </a:path>
                <a:path w="9701530" h="1375410">
                  <a:moveTo>
                    <a:pt x="3869080" y="1360360"/>
                  </a:moveTo>
                  <a:lnTo>
                    <a:pt x="3864826" y="1356093"/>
                  </a:lnTo>
                  <a:lnTo>
                    <a:pt x="3854285" y="1356093"/>
                  </a:lnTo>
                  <a:lnTo>
                    <a:pt x="3850017" y="1360360"/>
                  </a:lnTo>
                  <a:lnTo>
                    <a:pt x="3850017" y="1370888"/>
                  </a:lnTo>
                  <a:lnTo>
                    <a:pt x="3854285" y="1375143"/>
                  </a:lnTo>
                  <a:lnTo>
                    <a:pt x="3864826" y="1375143"/>
                  </a:lnTo>
                  <a:lnTo>
                    <a:pt x="3869080" y="1370888"/>
                  </a:lnTo>
                  <a:lnTo>
                    <a:pt x="3869080" y="1360360"/>
                  </a:lnTo>
                  <a:close/>
                </a:path>
                <a:path w="9701530" h="1375410">
                  <a:moveTo>
                    <a:pt x="3869080" y="4267"/>
                  </a:moveTo>
                  <a:lnTo>
                    <a:pt x="3864826" y="0"/>
                  </a:lnTo>
                  <a:lnTo>
                    <a:pt x="3854285" y="0"/>
                  </a:lnTo>
                  <a:lnTo>
                    <a:pt x="3850017" y="4267"/>
                  </a:lnTo>
                  <a:lnTo>
                    <a:pt x="3850017" y="14782"/>
                  </a:lnTo>
                  <a:lnTo>
                    <a:pt x="3854285" y="19050"/>
                  </a:lnTo>
                  <a:lnTo>
                    <a:pt x="3864826" y="19050"/>
                  </a:lnTo>
                  <a:lnTo>
                    <a:pt x="3869080" y="14782"/>
                  </a:lnTo>
                  <a:lnTo>
                    <a:pt x="3869080" y="4267"/>
                  </a:lnTo>
                  <a:close/>
                </a:path>
                <a:path w="9701530" h="1375410">
                  <a:moveTo>
                    <a:pt x="3907205" y="1360360"/>
                  </a:moveTo>
                  <a:lnTo>
                    <a:pt x="3902938" y="1356093"/>
                  </a:lnTo>
                  <a:lnTo>
                    <a:pt x="3892397" y="1356093"/>
                  </a:lnTo>
                  <a:lnTo>
                    <a:pt x="3888130" y="1360360"/>
                  </a:lnTo>
                  <a:lnTo>
                    <a:pt x="3888130" y="1370888"/>
                  </a:lnTo>
                  <a:lnTo>
                    <a:pt x="3892397" y="1375143"/>
                  </a:lnTo>
                  <a:lnTo>
                    <a:pt x="3902938" y="1375143"/>
                  </a:lnTo>
                  <a:lnTo>
                    <a:pt x="3907205" y="1370888"/>
                  </a:lnTo>
                  <a:lnTo>
                    <a:pt x="3907205" y="1360360"/>
                  </a:lnTo>
                  <a:close/>
                </a:path>
                <a:path w="9701530" h="1375410">
                  <a:moveTo>
                    <a:pt x="3907205" y="4267"/>
                  </a:moveTo>
                  <a:lnTo>
                    <a:pt x="3902938" y="0"/>
                  </a:lnTo>
                  <a:lnTo>
                    <a:pt x="3892397" y="0"/>
                  </a:lnTo>
                  <a:lnTo>
                    <a:pt x="3888130" y="4267"/>
                  </a:lnTo>
                  <a:lnTo>
                    <a:pt x="3888130" y="14782"/>
                  </a:lnTo>
                  <a:lnTo>
                    <a:pt x="3892397" y="19050"/>
                  </a:lnTo>
                  <a:lnTo>
                    <a:pt x="3902938" y="19050"/>
                  </a:lnTo>
                  <a:lnTo>
                    <a:pt x="3907205" y="14782"/>
                  </a:lnTo>
                  <a:lnTo>
                    <a:pt x="3907205" y="4267"/>
                  </a:lnTo>
                  <a:close/>
                </a:path>
                <a:path w="9701530" h="1375410">
                  <a:moveTo>
                    <a:pt x="3945318" y="1360360"/>
                  </a:moveTo>
                  <a:lnTo>
                    <a:pt x="3941064" y="1356093"/>
                  </a:lnTo>
                  <a:lnTo>
                    <a:pt x="3930523" y="1356093"/>
                  </a:lnTo>
                  <a:lnTo>
                    <a:pt x="3926255" y="1360360"/>
                  </a:lnTo>
                  <a:lnTo>
                    <a:pt x="3926255" y="1370888"/>
                  </a:lnTo>
                  <a:lnTo>
                    <a:pt x="3930523" y="1375143"/>
                  </a:lnTo>
                  <a:lnTo>
                    <a:pt x="3941064" y="1375143"/>
                  </a:lnTo>
                  <a:lnTo>
                    <a:pt x="3945318" y="1370888"/>
                  </a:lnTo>
                  <a:lnTo>
                    <a:pt x="3945318" y="1360360"/>
                  </a:lnTo>
                  <a:close/>
                </a:path>
                <a:path w="9701530" h="1375410">
                  <a:moveTo>
                    <a:pt x="3945318" y="4267"/>
                  </a:moveTo>
                  <a:lnTo>
                    <a:pt x="3941064" y="0"/>
                  </a:lnTo>
                  <a:lnTo>
                    <a:pt x="3930523" y="0"/>
                  </a:lnTo>
                  <a:lnTo>
                    <a:pt x="3926255" y="4267"/>
                  </a:lnTo>
                  <a:lnTo>
                    <a:pt x="3926255" y="14782"/>
                  </a:lnTo>
                  <a:lnTo>
                    <a:pt x="3930523" y="19050"/>
                  </a:lnTo>
                  <a:lnTo>
                    <a:pt x="3941064" y="19050"/>
                  </a:lnTo>
                  <a:lnTo>
                    <a:pt x="3945318" y="14782"/>
                  </a:lnTo>
                  <a:lnTo>
                    <a:pt x="3945318" y="4267"/>
                  </a:lnTo>
                  <a:close/>
                </a:path>
                <a:path w="9701530" h="1375410">
                  <a:moveTo>
                    <a:pt x="3983444" y="1360360"/>
                  </a:moveTo>
                  <a:lnTo>
                    <a:pt x="3979176" y="1356093"/>
                  </a:lnTo>
                  <a:lnTo>
                    <a:pt x="3968635" y="1356093"/>
                  </a:lnTo>
                  <a:lnTo>
                    <a:pt x="3964368" y="1360360"/>
                  </a:lnTo>
                  <a:lnTo>
                    <a:pt x="3964368" y="1370888"/>
                  </a:lnTo>
                  <a:lnTo>
                    <a:pt x="3968635" y="1375143"/>
                  </a:lnTo>
                  <a:lnTo>
                    <a:pt x="3979176" y="1375143"/>
                  </a:lnTo>
                  <a:lnTo>
                    <a:pt x="3983444" y="1370888"/>
                  </a:lnTo>
                  <a:lnTo>
                    <a:pt x="3983444" y="1360360"/>
                  </a:lnTo>
                  <a:close/>
                </a:path>
                <a:path w="9701530" h="1375410">
                  <a:moveTo>
                    <a:pt x="3983444" y="4267"/>
                  </a:moveTo>
                  <a:lnTo>
                    <a:pt x="3979176" y="0"/>
                  </a:lnTo>
                  <a:lnTo>
                    <a:pt x="3968635" y="0"/>
                  </a:lnTo>
                  <a:lnTo>
                    <a:pt x="3964368" y="4267"/>
                  </a:lnTo>
                  <a:lnTo>
                    <a:pt x="3964368" y="14782"/>
                  </a:lnTo>
                  <a:lnTo>
                    <a:pt x="3968635" y="19050"/>
                  </a:lnTo>
                  <a:lnTo>
                    <a:pt x="3979176" y="19050"/>
                  </a:lnTo>
                  <a:lnTo>
                    <a:pt x="3983444" y="14782"/>
                  </a:lnTo>
                  <a:lnTo>
                    <a:pt x="3983444" y="4267"/>
                  </a:lnTo>
                  <a:close/>
                </a:path>
                <a:path w="9701530" h="1375410">
                  <a:moveTo>
                    <a:pt x="4021556" y="1360360"/>
                  </a:moveTo>
                  <a:lnTo>
                    <a:pt x="4017302" y="1356093"/>
                  </a:lnTo>
                  <a:lnTo>
                    <a:pt x="4006761" y="1356093"/>
                  </a:lnTo>
                  <a:lnTo>
                    <a:pt x="4002494" y="1360360"/>
                  </a:lnTo>
                  <a:lnTo>
                    <a:pt x="4002494" y="1370888"/>
                  </a:lnTo>
                  <a:lnTo>
                    <a:pt x="4006761" y="1375143"/>
                  </a:lnTo>
                  <a:lnTo>
                    <a:pt x="4017302" y="1375143"/>
                  </a:lnTo>
                  <a:lnTo>
                    <a:pt x="4021556" y="1370888"/>
                  </a:lnTo>
                  <a:lnTo>
                    <a:pt x="4021556" y="1360360"/>
                  </a:lnTo>
                  <a:close/>
                </a:path>
                <a:path w="9701530" h="1375410">
                  <a:moveTo>
                    <a:pt x="4021556" y="4267"/>
                  </a:moveTo>
                  <a:lnTo>
                    <a:pt x="4017302" y="0"/>
                  </a:lnTo>
                  <a:lnTo>
                    <a:pt x="4006761" y="0"/>
                  </a:lnTo>
                  <a:lnTo>
                    <a:pt x="4002494" y="4267"/>
                  </a:lnTo>
                  <a:lnTo>
                    <a:pt x="4002494" y="14782"/>
                  </a:lnTo>
                  <a:lnTo>
                    <a:pt x="4006761" y="19050"/>
                  </a:lnTo>
                  <a:lnTo>
                    <a:pt x="4017302" y="19050"/>
                  </a:lnTo>
                  <a:lnTo>
                    <a:pt x="4021556" y="14782"/>
                  </a:lnTo>
                  <a:lnTo>
                    <a:pt x="4021556" y="4267"/>
                  </a:lnTo>
                  <a:close/>
                </a:path>
                <a:path w="9701530" h="1375410">
                  <a:moveTo>
                    <a:pt x="4059682" y="1360360"/>
                  </a:moveTo>
                  <a:lnTo>
                    <a:pt x="4055414" y="1356093"/>
                  </a:lnTo>
                  <a:lnTo>
                    <a:pt x="4044873" y="1356093"/>
                  </a:lnTo>
                  <a:lnTo>
                    <a:pt x="4040606" y="1360360"/>
                  </a:lnTo>
                  <a:lnTo>
                    <a:pt x="4040606" y="1370888"/>
                  </a:lnTo>
                  <a:lnTo>
                    <a:pt x="4044873" y="1375143"/>
                  </a:lnTo>
                  <a:lnTo>
                    <a:pt x="4055414" y="1375143"/>
                  </a:lnTo>
                  <a:lnTo>
                    <a:pt x="4059682" y="1370888"/>
                  </a:lnTo>
                  <a:lnTo>
                    <a:pt x="4059682" y="1360360"/>
                  </a:lnTo>
                  <a:close/>
                </a:path>
                <a:path w="9701530" h="1375410">
                  <a:moveTo>
                    <a:pt x="4059682" y="4267"/>
                  </a:moveTo>
                  <a:lnTo>
                    <a:pt x="4055414" y="0"/>
                  </a:lnTo>
                  <a:lnTo>
                    <a:pt x="4044873" y="0"/>
                  </a:lnTo>
                  <a:lnTo>
                    <a:pt x="4040606" y="4267"/>
                  </a:lnTo>
                  <a:lnTo>
                    <a:pt x="4040606" y="14782"/>
                  </a:lnTo>
                  <a:lnTo>
                    <a:pt x="4044873" y="19050"/>
                  </a:lnTo>
                  <a:lnTo>
                    <a:pt x="4055414" y="19050"/>
                  </a:lnTo>
                  <a:lnTo>
                    <a:pt x="4059682" y="14782"/>
                  </a:lnTo>
                  <a:lnTo>
                    <a:pt x="4059682" y="4267"/>
                  </a:lnTo>
                  <a:close/>
                </a:path>
                <a:path w="9701530" h="1375410">
                  <a:moveTo>
                    <a:pt x="4097794" y="1360360"/>
                  </a:moveTo>
                  <a:lnTo>
                    <a:pt x="4093540" y="1356093"/>
                  </a:lnTo>
                  <a:lnTo>
                    <a:pt x="4082999" y="1356093"/>
                  </a:lnTo>
                  <a:lnTo>
                    <a:pt x="4078732" y="1360360"/>
                  </a:lnTo>
                  <a:lnTo>
                    <a:pt x="4078732" y="1370888"/>
                  </a:lnTo>
                  <a:lnTo>
                    <a:pt x="4082999" y="1375143"/>
                  </a:lnTo>
                  <a:lnTo>
                    <a:pt x="4093540" y="1375143"/>
                  </a:lnTo>
                  <a:lnTo>
                    <a:pt x="4097794" y="1370888"/>
                  </a:lnTo>
                  <a:lnTo>
                    <a:pt x="4097794" y="1360360"/>
                  </a:lnTo>
                  <a:close/>
                </a:path>
                <a:path w="9701530" h="1375410">
                  <a:moveTo>
                    <a:pt x="4097794" y="4267"/>
                  </a:moveTo>
                  <a:lnTo>
                    <a:pt x="4093540" y="0"/>
                  </a:lnTo>
                  <a:lnTo>
                    <a:pt x="4082999" y="0"/>
                  </a:lnTo>
                  <a:lnTo>
                    <a:pt x="4078732" y="4267"/>
                  </a:lnTo>
                  <a:lnTo>
                    <a:pt x="4078732" y="14782"/>
                  </a:lnTo>
                  <a:lnTo>
                    <a:pt x="4082999" y="19050"/>
                  </a:lnTo>
                  <a:lnTo>
                    <a:pt x="4093540" y="19050"/>
                  </a:lnTo>
                  <a:lnTo>
                    <a:pt x="4097794" y="14782"/>
                  </a:lnTo>
                  <a:lnTo>
                    <a:pt x="4097794" y="4267"/>
                  </a:lnTo>
                  <a:close/>
                </a:path>
                <a:path w="9701530" h="1375410">
                  <a:moveTo>
                    <a:pt x="4135920" y="1360360"/>
                  </a:moveTo>
                  <a:lnTo>
                    <a:pt x="4131653" y="1356093"/>
                  </a:lnTo>
                  <a:lnTo>
                    <a:pt x="4121112" y="1356093"/>
                  </a:lnTo>
                  <a:lnTo>
                    <a:pt x="4116844" y="1360360"/>
                  </a:lnTo>
                  <a:lnTo>
                    <a:pt x="4116844" y="1370888"/>
                  </a:lnTo>
                  <a:lnTo>
                    <a:pt x="4121112" y="1375143"/>
                  </a:lnTo>
                  <a:lnTo>
                    <a:pt x="4131653" y="1375143"/>
                  </a:lnTo>
                  <a:lnTo>
                    <a:pt x="4135920" y="1370888"/>
                  </a:lnTo>
                  <a:lnTo>
                    <a:pt x="4135920" y="1360360"/>
                  </a:lnTo>
                  <a:close/>
                </a:path>
                <a:path w="9701530" h="1375410">
                  <a:moveTo>
                    <a:pt x="4135920" y="4267"/>
                  </a:moveTo>
                  <a:lnTo>
                    <a:pt x="4131653" y="0"/>
                  </a:lnTo>
                  <a:lnTo>
                    <a:pt x="4121112" y="0"/>
                  </a:lnTo>
                  <a:lnTo>
                    <a:pt x="4116844" y="4267"/>
                  </a:lnTo>
                  <a:lnTo>
                    <a:pt x="4116844" y="14782"/>
                  </a:lnTo>
                  <a:lnTo>
                    <a:pt x="4121112" y="19050"/>
                  </a:lnTo>
                  <a:lnTo>
                    <a:pt x="4131653" y="19050"/>
                  </a:lnTo>
                  <a:lnTo>
                    <a:pt x="4135920" y="14782"/>
                  </a:lnTo>
                  <a:lnTo>
                    <a:pt x="4135920" y="4267"/>
                  </a:lnTo>
                  <a:close/>
                </a:path>
                <a:path w="9701530" h="1375410">
                  <a:moveTo>
                    <a:pt x="4174032" y="1360360"/>
                  </a:moveTo>
                  <a:lnTo>
                    <a:pt x="4169778" y="1356093"/>
                  </a:lnTo>
                  <a:lnTo>
                    <a:pt x="4159237" y="1356093"/>
                  </a:lnTo>
                  <a:lnTo>
                    <a:pt x="4154970" y="1360360"/>
                  </a:lnTo>
                  <a:lnTo>
                    <a:pt x="4154970" y="1370888"/>
                  </a:lnTo>
                  <a:lnTo>
                    <a:pt x="4159237" y="1375143"/>
                  </a:lnTo>
                  <a:lnTo>
                    <a:pt x="4169778" y="1375143"/>
                  </a:lnTo>
                  <a:lnTo>
                    <a:pt x="4174032" y="1370888"/>
                  </a:lnTo>
                  <a:lnTo>
                    <a:pt x="4174032" y="1360360"/>
                  </a:lnTo>
                  <a:close/>
                </a:path>
                <a:path w="9701530" h="1375410">
                  <a:moveTo>
                    <a:pt x="4174032" y="4267"/>
                  </a:moveTo>
                  <a:lnTo>
                    <a:pt x="4169778" y="0"/>
                  </a:lnTo>
                  <a:lnTo>
                    <a:pt x="4159237" y="0"/>
                  </a:lnTo>
                  <a:lnTo>
                    <a:pt x="4154970" y="4267"/>
                  </a:lnTo>
                  <a:lnTo>
                    <a:pt x="4154970" y="14782"/>
                  </a:lnTo>
                  <a:lnTo>
                    <a:pt x="4159237" y="19050"/>
                  </a:lnTo>
                  <a:lnTo>
                    <a:pt x="4169778" y="19050"/>
                  </a:lnTo>
                  <a:lnTo>
                    <a:pt x="4174032" y="14782"/>
                  </a:lnTo>
                  <a:lnTo>
                    <a:pt x="4174032" y="4267"/>
                  </a:lnTo>
                  <a:close/>
                </a:path>
                <a:path w="9701530" h="1375410">
                  <a:moveTo>
                    <a:pt x="4212158" y="1360360"/>
                  </a:moveTo>
                  <a:lnTo>
                    <a:pt x="4207891" y="1356093"/>
                  </a:lnTo>
                  <a:lnTo>
                    <a:pt x="4197350" y="1356093"/>
                  </a:lnTo>
                  <a:lnTo>
                    <a:pt x="4193082" y="1360360"/>
                  </a:lnTo>
                  <a:lnTo>
                    <a:pt x="4193082" y="1370888"/>
                  </a:lnTo>
                  <a:lnTo>
                    <a:pt x="4197350" y="1375143"/>
                  </a:lnTo>
                  <a:lnTo>
                    <a:pt x="4207891" y="1375143"/>
                  </a:lnTo>
                  <a:lnTo>
                    <a:pt x="4212158" y="1370888"/>
                  </a:lnTo>
                  <a:lnTo>
                    <a:pt x="4212158" y="1360360"/>
                  </a:lnTo>
                  <a:close/>
                </a:path>
                <a:path w="9701530" h="1375410">
                  <a:moveTo>
                    <a:pt x="4212158" y="4267"/>
                  </a:moveTo>
                  <a:lnTo>
                    <a:pt x="4207891" y="0"/>
                  </a:lnTo>
                  <a:lnTo>
                    <a:pt x="4197350" y="0"/>
                  </a:lnTo>
                  <a:lnTo>
                    <a:pt x="4193082" y="4267"/>
                  </a:lnTo>
                  <a:lnTo>
                    <a:pt x="4193082" y="14782"/>
                  </a:lnTo>
                  <a:lnTo>
                    <a:pt x="4197350" y="19050"/>
                  </a:lnTo>
                  <a:lnTo>
                    <a:pt x="4207891" y="19050"/>
                  </a:lnTo>
                  <a:lnTo>
                    <a:pt x="4212158" y="14782"/>
                  </a:lnTo>
                  <a:lnTo>
                    <a:pt x="4212158" y="4267"/>
                  </a:lnTo>
                  <a:close/>
                </a:path>
                <a:path w="9701530" h="1375410">
                  <a:moveTo>
                    <a:pt x="4250271" y="1360360"/>
                  </a:moveTo>
                  <a:lnTo>
                    <a:pt x="4246016" y="1356093"/>
                  </a:lnTo>
                  <a:lnTo>
                    <a:pt x="4235475" y="1356093"/>
                  </a:lnTo>
                  <a:lnTo>
                    <a:pt x="4231208" y="1360360"/>
                  </a:lnTo>
                  <a:lnTo>
                    <a:pt x="4231208" y="1370888"/>
                  </a:lnTo>
                  <a:lnTo>
                    <a:pt x="4235475" y="1375143"/>
                  </a:lnTo>
                  <a:lnTo>
                    <a:pt x="4246016" y="1375143"/>
                  </a:lnTo>
                  <a:lnTo>
                    <a:pt x="4250271" y="1370888"/>
                  </a:lnTo>
                  <a:lnTo>
                    <a:pt x="4250271" y="1360360"/>
                  </a:lnTo>
                  <a:close/>
                </a:path>
                <a:path w="9701530" h="1375410">
                  <a:moveTo>
                    <a:pt x="4250271" y="4267"/>
                  </a:moveTo>
                  <a:lnTo>
                    <a:pt x="4246016" y="0"/>
                  </a:lnTo>
                  <a:lnTo>
                    <a:pt x="4235475" y="0"/>
                  </a:lnTo>
                  <a:lnTo>
                    <a:pt x="4231208" y="4267"/>
                  </a:lnTo>
                  <a:lnTo>
                    <a:pt x="4231208" y="14782"/>
                  </a:lnTo>
                  <a:lnTo>
                    <a:pt x="4235475" y="19050"/>
                  </a:lnTo>
                  <a:lnTo>
                    <a:pt x="4246016" y="19050"/>
                  </a:lnTo>
                  <a:lnTo>
                    <a:pt x="4250271" y="14782"/>
                  </a:lnTo>
                  <a:lnTo>
                    <a:pt x="4250271" y="4267"/>
                  </a:lnTo>
                  <a:close/>
                </a:path>
                <a:path w="9701530" h="1375410">
                  <a:moveTo>
                    <a:pt x="4288396" y="1360360"/>
                  </a:moveTo>
                  <a:lnTo>
                    <a:pt x="4284129" y="1356093"/>
                  </a:lnTo>
                  <a:lnTo>
                    <a:pt x="4273588" y="1356093"/>
                  </a:lnTo>
                  <a:lnTo>
                    <a:pt x="4269321" y="1360360"/>
                  </a:lnTo>
                  <a:lnTo>
                    <a:pt x="4269321" y="1370888"/>
                  </a:lnTo>
                  <a:lnTo>
                    <a:pt x="4273588" y="1375143"/>
                  </a:lnTo>
                  <a:lnTo>
                    <a:pt x="4284129" y="1375143"/>
                  </a:lnTo>
                  <a:lnTo>
                    <a:pt x="4288396" y="1370888"/>
                  </a:lnTo>
                  <a:lnTo>
                    <a:pt x="4288396" y="1360360"/>
                  </a:lnTo>
                  <a:close/>
                </a:path>
                <a:path w="9701530" h="1375410">
                  <a:moveTo>
                    <a:pt x="4288396" y="4267"/>
                  </a:moveTo>
                  <a:lnTo>
                    <a:pt x="4284129" y="0"/>
                  </a:lnTo>
                  <a:lnTo>
                    <a:pt x="4273588" y="0"/>
                  </a:lnTo>
                  <a:lnTo>
                    <a:pt x="4269321" y="4267"/>
                  </a:lnTo>
                  <a:lnTo>
                    <a:pt x="4269321" y="14782"/>
                  </a:lnTo>
                  <a:lnTo>
                    <a:pt x="4273588" y="19050"/>
                  </a:lnTo>
                  <a:lnTo>
                    <a:pt x="4284129" y="19050"/>
                  </a:lnTo>
                  <a:lnTo>
                    <a:pt x="4288396" y="14782"/>
                  </a:lnTo>
                  <a:lnTo>
                    <a:pt x="4288396" y="4267"/>
                  </a:lnTo>
                  <a:close/>
                </a:path>
                <a:path w="9701530" h="1375410">
                  <a:moveTo>
                    <a:pt x="4326509" y="1360360"/>
                  </a:moveTo>
                  <a:lnTo>
                    <a:pt x="4322254" y="1356093"/>
                  </a:lnTo>
                  <a:lnTo>
                    <a:pt x="4311713" y="1356093"/>
                  </a:lnTo>
                  <a:lnTo>
                    <a:pt x="4307446" y="1360360"/>
                  </a:lnTo>
                  <a:lnTo>
                    <a:pt x="4307446" y="1370888"/>
                  </a:lnTo>
                  <a:lnTo>
                    <a:pt x="4311713" y="1375143"/>
                  </a:lnTo>
                  <a:lnTo>
                    <a:pt x="4322254" y="1375143"/>
                  </a:lnTo>
                  <a:lnTo>
                    <a:pt x="4326509" y="1370888"/>
                  </a:lnTo>
                  <a:lnTo>
                    <a:pt x="4326509" y="1360360"/>
                  </a:lnTo>
                  <a:close/>
                </a:path>
                <a:path w="9701530" h="1375410">
                  <a:moveTo>
                    <a:pt x="4326509" y="4267"/>
                  </a:moveTo>
                  <a:lnTo>
                    <a:pt x="4322254" y="0"/>
                  </a:lnTo>
                  <a:lnTo>
                    <a:pt x="4311713" y="0"/>
                  </a:lnTo>
                  <a:lnTo>
                    <a:pt x="4307446" y="4267"/>
                  </a:lnTo>
                  <a:lnTo>
                    <a:pt x="4307446" y="14782"/>
                  </a:lnTo>
                  <a:lnTo>
                    <a:pt x="4311713" y="19050"/>
                  </a:lnTo>
                  <a:lnTo>
                    <a:pt x="4322254" y="19050"/>
                  </a:lnTo>
                  <a:lnTo>
                    <a:pt x="4326509" y="14782"/>
                  </a:lnTo>
                  <a:lnTo>
                    <a:pt x="4326509" y="4267"/>
                  </a:lnTo>
                  <a:close/>
                </a:path>
                <a:path w="9701530" h="1375410">
                  <a:moveTo>
                    <a:pt x="4364634" y="1360360"/>
                  </a:moveTo>
                  <a:lnTo>
                    <a:pt x="4360367" y="1356093"/>
                  </a:lnTo>
                  <a:lnTo>
                    <a:pt x="4349826" y="1356093"/>
                  </a:lnTo>
                  <a:lnTo>
                    <a:pt x="4345559" y="1360360"/>
                  </a:lnTo>
                  <a:lnTo>
                    <a:pt x="4345559" y="1370888"/>
                  </a:lnTo>
                  <a:lnTo>
                    <a:pt x="4349826" y="1375143"/>
                  </a:lnTo>
                  <a:lnTo>
                    <a:pt x="4360367" y="1375143"/>
                  </a:lnTo>
                  <a:lnTo>
                    <a:pt x="4364634" y="1370888"/>
                  </a:lnTo>
                  <a:lnTo>
                    <a:pt x="4364634" y="1360360"/>
                  </a:lnTo>
                  <a:close/>
                </a:path>
                <a:path w="9701530" h="1375410">
                  <a:moveTo>
                    <a:pt x="4364634" y="4267"/>
                  </a:moveTo>
                  <a:lnTo>
                    <a:pt x="4360367" y="0"/>
                  </a:lnTo>
                  <a:lnTo>
                    <a:pt x="4349826" y="0"/>
                  </a:lnTo>
                  <a:lnTo>
                    <a:pt x="4345559" y="4267"/>
                  </a:lnTo>
                  <a:lnTo>
                    <a:pt x="4345559" y="14782"/>
                  </a:lnTo>
                  <a:lnTo>
                    <a:pt x="4349826" y="19050"/>
                  </a:lnTo>
                  <a:lnTo>
                    <a:pt x="4360367" y="19050"/>
                  </a:lnTo>
                  <a:lnTo>
                    <a:pt x="4364634" y="14782"/>
                  </a:lnTo>
                  <a:lnTo>
                    <a:pt x="4364634" y="4267"/>
                  </a:lnTo>
                  <a:close/>
                </a:path>
                <a:path w="9701530" h="1375410">
                  <a:moveTo>
                    <a:pt x="4402747" y="1360360"/>
                  </a:moveTo>
                  <a:lnTo>
                    <a:pt x="4398492" y="1356093"/>
                  </a:lnTo>
                  <a:lnTo>
                    <a:pt x="4387951" y="1356093"/>
                  </a:lnTo>
                  <a:lnTo>
                    <a:pt x="4383684" y="1360360"/>
                  </a:lnTo>
                  <a:lnTo>
                    <a:pt x="4383684" y="1370888"/>
                  </a:lnTo>
                  <a:lnTo>
                    <a:pt x="4387951" y="1375143"/>
                  </a:lnTo>
                  <a:lnTo>
                    <a:pt x="4398492" y="1375143"/>
                  </a:lnTo>
                  <a:lnTo>
                    <a:pt x="4402747" y="1370888"/>
                  </a:lnTo>
                  <a:lnTo>
                    <a:pt x="4402747" y="1360360"/>
                  </a:lnTo>
                  <a:close/>
                </a:path>
                <a:path w="9701530" h="1375410">
                  <a:moveTo>
                    <a:pt x="4402747" y="4267"/>
                  </a:moveTo>
                  <a:lnTo>
                    <a:pt x="4398492" y="0"/>
                  </a:lnTo>
                  <a:lnTo>
                    <a:pt x="4387951" y="0"/>
                  </a:lnTo>
                  <a:lnTo>
                    <a:pt x="4383684" y="4267"/>
                  </a:lnTo>
                  <a:lnTo>
                    <a:pt x="4383684" y="14782"/>
                  </a:lnTo>
                  <a:lnTo>
                    <a:pt x="4387951" y="19050"/>
                  </a:lnTo>
                  <a:lnTo>
                    <a:pt x="4398492" y="19050"/>
                  </a:lnTo>
                  <a:lnTo>
                    <a:pt x="4402747" y="14782"/>
                  </a:lnTo>
                  <a:lnTo>
                    <a:pt x="4402747" y="4267"/>
                  </a:lnTo>
                  <a:close/>
                </a:path>
                <a:path w="9701530" h="1375410">
                  <a:moveTo>
                    <a:pt x="4440872" y="1360360"/>
                  </a:moveTo>
                  <a:lnTo>
                    <a:pt x="4436605" y="1356093"/>
                  </a:lnTo>
                  <a:lnTo>
                    <a:pt x="4426064" y="1356093"/>
                  </a:lnTo>
                  <a:lnTo>
                    <a:pt x="4421797" y="1360360"/>
                  </a:lnTo>
                  <a:lnTo>
                    <a:pt x="4421797" y="1370888"/>
                  </a:lnTo>
                  <a:lnTo>
                    <a:pt x="4426064" y="1375143"/>
                  </a:lnTo>
                  <a:lnTo>
                    <a:pt x="4436605" y="1375143"/>
                  </a:lnTo>
                  <a:lnTo>
                    <a:pt x="4440872" y="1370888"/>
                  </a:lnTo>
                  <a:lnTo>
                    <a:pt x="4440872" y="1360360"/>
                  </a:lnTo>
                  <a:close/>
                </a:path>
                <a:path w="9701530" h="1375410">
                  <a:moveTo>
                    <a:pt x="4440872" y="4267"/>
                  </a:moveTo>
                  <a:lnTo>
                    <a:pt x="4436605" y="0"/>
                  </a:lnTo>
                  <a:lnTo>
                    <a:pt x="4426064" y="0"/>
                  </a:lnTo>
                  <a:lnTo>
                    <a:pt x="4421797" y="4267"/>
                  </a:lnTo>
                  <a:lnTo>
                    <a:pt x="4421797" y="14782"/>
                  </a:lnTo>
                  <a:lnTo>
                    <a:pt x="4426064" y="19050"/>
                  </a:lnTo>
                  <a:lnTo>
                    <a:pt x="4436605" y="19050"/>
                  </a:lnTo>
                  <a:lnTo>
                    <a:pt x="4440872" y="14782"/>
                  </a:lnTo>
                  <a:lnTo>
                    <a:pt x="4440872" y="4267"/>
                  </a:lnTo>
                  <a:close/>
                </a:path>
                <a:path w="9701530" h="1375410">
                  <a:moveTo>
                    <a:pt x="4478985" y="1360360"/>
                  </a:moveTo>
                  <a:lnTo>
                    <a:pt x="4474718" y="1356093"/>
                  </a:lnTo>
                  <a:lnTo>
                    <a:pt x="4464189" y="1356093"/>
                  </a:lnTo>
                  <a:lnTo>
                    <a:pt x="4459922" y="1360360"/>
                  </a:lnTo>
                  <a:lnTo>
                    <a:pt x="4459922" y="1370888"/>
                  </a:lnTo>
                  <a:lnTo>
                    <a:pt x="4464189" y="1375143"/>
                  </a:lnTo>
                  <a:lnTo>
                    <a:pt x="4474718" y="1375143"/>
                  </a:lnTo>
                  <a:lnTo>
                    <a:pt x="4478985" y="1370888"/>
                  </a:lnTo>
                  <a:lnTo>
                    <a:pt x="4478985" y="1360360"/>
                  </a:lnTo>
                  <a:close/>
                </a:path>
                <a:path w="9701530" h="1375410">
                  <a:moveTo>
                    <a:pt x="4478985" y="4267"/>
                  </a:moveTo>
                  <a:lnTo>
                    <a:pt x="4474718" y="0"/>
                  </a:lnTo>
                  <a:lnTo>
                    <a:pt x="4464189" y="0"/>
                  </a:lnTo>
                  <a:lnTo>
                    <a:pt x="4459922" y="4267"/>
                  </a:lnTo>
                  <a:lnTo>
                    <a:pt x="4459922" y="14782"/>
                  </a:lnTo>
                  <a:lnTo>
                    <a:pt x="4464189" y="19050"/>
                  </a:lnTo>
                  <a:lnTo>
                    <a:pt x="4474718" y="19050"/>
                  </a:lnTo>
                  <a:lnTo>
                    <a:pt x="4478985" y="14782"/>
                  </a:lnTo>
                  <a:lnTo>
                    <a:pt x="4478985" y="4267"/>
                  </a:lnTo>
                  <a:close/>
                </a:path>
                <a:path w="9701530" h="1375410">
                  <a:moveTo>
                    <a:pt x="4517110" y="1360360"/>
                  </a:moveTo>
                  <a:lnTo>
                    <a:pt x="4512843" y="1356093"/>
                  </a:lnTo>
                  <a:lnTo>
                    <a:pt x="4502302" y="1356093"/>
                  </a:lnTo>
                  <a:lnTo>
                    <a:pt x="4498035" y="1360360"/>
                  </a:lnTo>
                  <a:lnTo>
                    <a:pt x="4498035" y="1370888"/>
                  </a:lnTo>
                  <a:lnTo>
                    <a:pt x="4502302" y="1375143"/>
                  </a:lnTo>
                  <a:lnTo>
                    <a:pt x="4512843" y="1375143"/>
                  </a:lnTo>
                  <a:lnTo>
                    <a:pt x="4517110" y="1370888"/>
                  </a:lnTo>
                  <a:lnTo>
                    <a:pt x="4517110" y="1360360"/>
                  </a:lnTo>
                  <a:close/>
                </a:path>
                <a:path w="9701530" h="1375410">
                  <a:moveTo>
                    <a:pt x="4517110" y="4267"/>
                  </a:moveTo>
                  <a:lnTo>
                    <a:pt x="4512843" y="0"/>
                  </a:lnTo>
                  <a:lnTo>
                    <a:pt x="4502302" y="0"/>
                  </a:lnTo>
                  <a:lnTo>
                    <a:pt x="4498035" y="4267"/>
                  </a:lnTo>
                  <a:lnTo>
                    <a:pt x="4498035" y="14782"/>
                  </a:lnTo>
                  <a:lnTo>
                    <a:pt x="4502302" y="19050"/>
                  </a:lnTo>
                  <a:lnTo>
                    <a:pt x="4512843" y="19050"/>
                  </a:lnTo>
                  <a:lnTo>
                    <a:pt x="4517110" y="14782"/>
                  </a:lnTo>
                  <a:lnTo>
                    <a:pt x="4517110" y="4267"/>
                  </a:lnTo>
                  <a:close/>
                </a:path>
                <a:path w="9701530" h="1375410">
                  <a:moveTo>
                    <a:pt x="4555223" y="1360360"/>
                  </a:moveTo>
                  <a:lnTo>
                    <a:pt x="4550956" y="1356093"/>
                  </a:lnTo>
                  <a:lnTo>
                    <a:pt x="4540428" y="1356093"/>
                  </a:lnTo>
                  <a:lnTo>
                    <a:pt x="4536160" y="1360360"/>
                  </a:lnTo>
                  <a:lnTo>
                    <a:pt x="4536160" y="1370888"/>
                  </a:lnTo>
                  <a:lnTo>
                    <a:pt x="4540428" y="1375143"/>
                  </a:lnTo>
                  <a:lnTo>
                    <a:pt x="4550956" y="1375143"/>
                  </a:lnTo>
                  <a:lnTo>
                    <a:pt x="4555223" y="1370888"/>
                  </a:lnTo>
                  <a:lnTo>
                    <a:pt x="4555223" y="1360360"/>
                  </a:lnTo>
                  <a:close/>
                </a:path>
                <a:path w="9701530" h="1375410">
                  <a:moveTo>
                    <a:pt x="4555223" y="4267"/>
                  </a:moveTo>
                  <a:lnTo>
                    <a:pt x="4550956" y="0"/>
                  </a:lnTo>
                  <a:lnTo>
                    <a:pt x="4540428" y="0"/>
                  </a:lnTo>
                  <a:lnTo>
                    <a:pt x="4536160" y="4267"/>
                  </a:lnTo>
                  <a:lnTo>
                    <a:pt x="4536160" y="14782"/>
                  </a:lnTo>
                  <a:lnTo>
                    <a:pt x="4540428" y="19050"/>
                  </a:lnTo>
                  <a:lnTo>
                    <a:pt x="4550956" y="19050"/>
                  </a:lnTo>
                  <a:lnTo>
                    <a:pt x="4555223" y="14782"/>
                  </a:lnTo>
                  <a:lnTo>
                    <a:pt x="4555223" y="4267"/>
                  </a:lnTo>
                  <a:close/>
                </a:path>
                <a:path w="9701530" h="1375410">
                  <a:moveTo>
                    <a:pt x="4593348" y="1360360"/>
                  </a:moveTo>
                  <a:lnTo>
                    <a:pt x="4589081" y="1356093"/>
                  </a:lnTo>
                  <a:lnTo>
                    <a:pt x="4578540" y="1356093"/>
                  </a:lnTo>
                  <a:lnTo>
                    <a:pt x="4574273" y="1360360"/>
                  </a:lnTo>
                  <a:lnTo>
                    <a:pt x="4574273" y="1370888"/>
                  </a:lnTo>
                  <a:lnTo>
                    <a:pt x="4578540" y="1375143"/>
                  </a:lnTo>
                  <a:lnTo>
                    <a:pt x="4589081" y="1375143"/>
                  </a:lnTo>
                  <a:lnTo>
                    <a:pt x="4593348" y="1370888"/>
                  </a:lnTo>
                  <a:lnTo>
                    <a:pt x="4593348" y="1360360"/>
                  </a:lnTo>
                  <a:close/>
                </a:path>
                <a:path w="9701530" h="1375410">
                  <a:moveTo>
                    <a:pt x="4593348" y="4267"/>
                  </a:moveTo>
                  <a:lnTo>
                    <a:pt x="4589081" y="0"/>
                  </a:lnTo>
                  <a:lnTo>
                    <a:pt x="4578540" y="0"/>
                  </a:lnTo>
                  <a:lnTo>
                    <a:pt x="4574273" y="4267"/>
                  </a:lnTo>
                  <a:lnTo>
                    <a:pt x="4574273" y="14782"/>
                  </a:lnTo>
                  <a:lnTo>
                    <a:pt x="4578540" y="19050"/>
                  </a:lnTo>
                  <a:lnTo>
                    <a:pt x="4589081" y="19050"/>
                  </a:lnTo>
                  <a:lnTo>
                    <a:pt x="4593348" y="14782"/>
                  </a:lnTo>
                  <a:lnTo>
                    <a:pt x="4593348" y="4267"/>
                  </a:lnTo>
                  <a:close/>
                </a:path>
                <a:path w="9701530" h="1375410">
                  <a:moveTo>
                    <a:pt x="4631461" y="1360360"/>
                  </a:moveTo>
                  <a:lnTo>
                    <a:pt x="4627194" y="1356093"/>
                  </a:lnTo>
                  <a:lnTo>
                    <a:pt x="4616666" y="1356093"/>
                  </a:lnTo>
                  <a:lnTo>
                    <a:pt x="4612398" y="1360360"/>
                  </a:lnTo>
                  <a:lnTo>
                    <a:pt x="4612398" y="1370888"/>
                  </a:lnTo>
                  <a:lnTo>
                    <a:pt x="4616666" y="1375143"/>
                  </a:lnTo>
                  <a:lnTo>
                    <a:pt x="4627194" y="1375143"/>
                  </a:lnTo>
                  <a:lnTo>
                    <a:pt x="4631461" y="1370888"/>
                  </a:lnTo>
                  <a:lnTo>
                    <a:pt x="4631461" y="1360360"/>
                  </a:lnTo>
                  <a:close/>
                </a:path>
                <a:path w="9701530" h="1375410">
                  <a:moveTo>
                    <a:pt x="4631461" y="4267"/>
                  </a:moveTo>
                  <a:lnTo>
                    <a:pt x="4627194" y="0"/>
                  </a:lnTo>
                  <a:lnTo>
                    <a:pt x="4616666" y="0"/>
                  </a:lnTo>
                  <a:lnTo>
                    <a:pt x="4612398" y="4267"/>
                  </a:lnTo>
                  <a:lnTo>
                    <a:pt x="4612398" y="14782"/>
                  </a:lnTo>
                  <a:lnTo>
                    <a:pt x="4616666" y="19050"/>
                  </a:lnTo>
                  <a:lnTo>
                    <a:pt x="4627194" y="19050"/>
                  </a:lnTo>
                  <a:lnTo>
                    <a:pt x="4631461" y="14782"/>
                  </a:lnTo>
                  <a:lnTo>
                    <a:pt x="4631461" y="4267"/>
                  </a:lnTo>
                  <a:close/>
                </a:path>
                <a:path w="9701530" h="1375410">
                  <a:moveTo>
                    <a:pt x="4669587" y="1360360"/>
                  </a:moveTo>
                  <a:lnTo>
                    <a:pt x="4665319" y="1356093"/>
                  </a:lnTo>
                  <a:lnTo>
                    <a:pt x="4654778" y="1356093"/>
                  </a:lnTo>
                  <a:lnTo>
                    <a:pt x="4650511" y="1360360"/>
                  </a:lnTo>
                  <a:lnTo>
                    <a:pt x="4650511" y="1370888"/>
                  </a:lnTo>
                  <a:lnTo>
                    <a:pt x="4654778" y="1375143"/>
                  </a:lnTo>
                  <a:lnTo>
                    <a:pt x="4665319" y="1375143"/>
                  </a:lnTo>
                  <a:lnTo>
                    <a:pt x="4669587" y="1370888"/>
                  </a:lnTo>
                  <a:lnTo>
                    <a:pt x="4669587" y="1360360"/>
                  </a:lnTo>
                  <a:close/>
                </a:path>
                <a:path w="9701530" h="1375410">
                  <a:moveTo>
                    <a:pt x="4669587" y="4267"/>
                  </a:moveTo>
                  <a:lnTo>
                    <a:pt x="4665319" y="0"/>
                  </a:lnTo>
                  <a:lnTo>
                    <a:pt x="4654778" y="0"/>
                  </a:lnTo>
                  <a:lnTo>
                    <a:pt x="4650511" y="4267"/>
                  </a:lnTo>
                  <a:lnTo>
                    <a:pt x="4650511" y="14782"/>
                  </a:lnTo>
                  <a:lnTo>
                    <a:pt x="4654778" y="19050"/>
                  </a:lnTo>
                  <a:lnTo>
                    <a:pt x="4665319" y="19050"/>
                  </a:lnTo>
                  <a:lnTo>
                    <a:pt x="4669587" y="14782"/>
                  </a:lnTo>
                  <a:lnTo>
                    <a:pt x="4669587" y="4267"/>
                  </a:lnTo>
                  <a:close/>
                </a:path>
                <a:path w="9701530" h="1375410">
                  <a:moveTo>
                    <a:pt x="4707699" y="1360360"/>
                  </a:moveTo>
                  <a:lnTo>
                    <a:pt x="4703432" y="1356093"/>
                  </a:lnTo>
                  <a:lnTo>
                    <a:pt x="4692904" y="1356093"/>
                  </a:lnTo>
                  <a:lnTo>
                    <a:pt x="4688637" y="1360360"/>
                  </a:lnTo>
                  <a:lnTo>
                    <a:pt x="4688637" y="1370888"/>
                  </a:lnTo>
                  <a:lnTo>
                    <a:pt x="4692904" y="1375143"/>
                  </a:lnTo>
                  <a:lnTo>
                    <a:pt x="4703432" y="1375143"/>
                  </a:lnTo>
                  <a:lnTo>
                    <a:pt x="4707699" y="1370888"/>
                  </a:lnTo>
                  <a:lnTo>
                    <a:pt x="4707699" y="1360360"/>
                  </a:lnTo>
                  <a:close/>
                </a:path>
                <a:path w="9701530" h="1375410">
                  <a:moveTo>
                    <a:pt x="4707699" y="4267"/>
                  </a:moveTo>
                  <a:lnTo>
                    <a:pt x="4703432" y="0"/>
                  </a:lnTo>
                  <a:lnTo>
                    <a:pt x="4692904" y="0"/>
                  </a:lnTo>
                  <a:lnTo>
                    <a:pt x="4688637" y="4267"/>
                  </a:lnTo>
                  <a:lnTo>
                    <a:pt x="4688637" y="14782"/>
                  </a:lnTo>
                  <a:lnTo>
                    <a:pt x="4692904" y="19050"/>
                  </a:lnTo>
                  <a:lnTo>
                    <a:pt x="4703432" y="19050"/>
                  </a:lnTo>
                  <a:lnTo>
                    <a:pt x="4707699" y="14782"/>
                  </a:lnTo>
                  <a:lnTo>
                    <a:pt x="4707699" y="4267"/>
                  </a:lnTo>
                  <a:close/>
                </a:path>
                <a:path w="9701530" h="1375410">
                  <a:moveTo>
                    <a:pt x="4745825" y="1360360"/>
                  </a:moveTo>
                  <a:lnTo>
                    <a:pt x="4741557" y="1356093"/>
                  </a:lnTo>
                  <a:lnTo>
                    <a:pt x="4731016" y="1356093"/>
                  </a:lnTo>
                  <a:lnTo>
                    <a:pt x="4726749" y="1360360"/>
                  </a:lnTo>
                  <a:lnTo>
                    <a:pt x="4726749" y="1370888"/>
                  </a:lnTo>
                  <a:lnTo>
                    <a:pt x="4731016" y="1375143"/>
                  </a:lnTo>
                  <a:lnTo>
                    <a:pt x="4741557" y="1375143"/>
                  </a:lnTo>
                  <a:lnTo>
                    <a:pt x="4745825" y="1370888"/>
                  </a:lnTo>
                  <a:lnTo>
                    <a:pt x="4745825" y="1360360"/>
                  </a:lnTo>
                  <a:close/>
                </a:path>
                <a:path w="9701530" h="1375410">
                  <a:moveTo>
                    <a:pt x="4745825" y="4267"/>
                  </a:moveTo>
                  <a:lnTo>
                    <a:pt x="4741557" y="0"/>
                  </a:lnTo>
                  <a:lnTo>
                    <a:pt x="4731016" y="0"/>
                  </a:lnTo>
                  <a:lnTo>
                    <a:pt x="4726749" y="4267"/>
                  </a:lnTo>
                  <a:lnTo>
                    <a:pt x="4726749" y="14782"/>
                  </a:lnTo>
                  <a:lnTo>
                    <a:pt x="4731016" y="19050"/>
                  </a:lnTo>
                  <a:lnTo>
                    <a:pt x="4741557" y="19050"/>
                  </a:lnTo>
                  <a:lnTo>
                    <a:pt x="4745825" y="14782"/>
                  </a:lnTo>
                  <a:lnTo>
                    <a:pt x="4745825" y="4267"/>
                  </a:lnTo>
                  <a:close/>
                </a:path>
                <a:path w="9701530" h="1375410">
                  <a:moveTo>
                    <a:pt x="4783937" y="1360360"/>
                  </a:moveTo>
                  <a:lnTo>
                    <a:pt x="4779670" y="1356093"/>
                  </a:lnTo>
                  <a:lnTo>
                    <a:pt x="4769142" y="1356093"/>
                  </a:lnTo>
                  <a:lnTo>
                    <a:pt x="4764875" y="1360360"/>
                  </a:lnTo>
                  <a:lnTo>
                    <a:pt x="4764875" y="1370888"/>
                  </a:lnTo>
                  <a:lnTo>
                    <a:pt x="4769142" y="1375143"/>
                  </a:lnTo>
                  <a:lnTo>
                    <a:pt x="4779670" y="1375143"/>
                  </a:lnTo>
                  <a:lnTo>
                    <a:pt x="4783937" y="1370888"/>
                  </a:lnTo>
                  <a:lnTo>
                    <a:pt x="4783937" y="1360360"/>
                  </a:lnTo>
                  <a:close/>
                </a:path>
                <a:path w="9701530" h="1375410">
                  <a:moveTo>
                    <a:pt x="4783937" y="4267"/>
                  </a:moveTo>
                  <a:lnTo>
                    <a:pt x="4779670" y="0"/>
                  </a:lnTo>
                  <a:lnTo>
                    <a:pt x="4769142" y="0"/>
                  </a:lnTo>
                  <a:lnTo>
                    <a:pt x="4764875" y="4267"/>
                  </a:lnTo>
                  <a:lnTo>
                    <a:pt x="4764875" y="14782"/>
                  </a:lnTo>
                  <a:lnTo>
                    <a:pt x="4769142" y="19050"/>
                  </a:lnTo>
                  <a:lnTo>
                    <a:pt x="4779670" y="19050"/>
                  </a:lnTo>
                  <a:lnTo>
                    <a:pt x="4783937" y="14782"/>
                  </a:lnTo>
                  <a:lnTo>
                    <a:pt x="4783937" y="4267"/>
                  </a:lnTo>
                  <a:close/>
                </a:path>
                <a:path w="9701530" h="1375410">
                  <a:moveTo>
                    <a:pt x="4822063" y="1360360"/>
                  </a:moveTo>
                  <a:lnTo>
                    <a:pt x="4817796" y="1356093"/>
                  </a:lnTo>
                  <a:lnTo>
                    <a:pt x="4807255" y="1356093"/>
                  </a:lnTo>
                  <a:lnTo>
                    <a:pt x="4802987" y="1360360"/>
                  </a:lnTo>
                  <a:lnTo>
                    <a:pt x="4802987" y="1370888"/>
                  </a:lnTo>
                  <a:lnTo>
                    <a:pt x="4807255" y="1375143"/>
                  </a:lnTo>
                  <a:lnTo>
                    <a:pt x="4817796" y="1375143"/>
                  </a:lnTo>
                  <a:lnTo>
                    <a:pt x="4822063" y="1370888"/>
                  </a:lnTo>
                  <a:lnTo>
                    <a:pt x="4822063" y="1360360"/>
                  </a:lnTo>
                  <a:close/>
                </a:path>
                <a:path w="9701530" h="1375410">
                  <a:moveTo>
                    <a:pt x="4822063" y="4267"/>
                  </a:moveTo>
                  <a:lnTo>
                    <a:pt x="4817796" y="0"/>
                  </a:lnTo>
                  <a:lnTo>
                    <a:pt x="4807255" y="0"/>
                  </a:lnTo>
                  <a:lnTo>
                    <a:pt x="4802987" y="4267"/>
                  </a:lnTo>
                  <a:lnTo>
                    <a:pt x="4802987" y="14782"/>
                  </a:lnTo>
                  <a:lnTo>
                    <a:pt x="4807255" y="19050"/>
                  </a:lnTo>
                  <a:lnTo>
                    <a:pt x="4817796" y="19050"/>
                  </a:lnTo>
                  <a:lnTo>
                    <a:pt x="4822063" y="14782"/>
                  </a:lnTo>
                  <a:lnTo>
                    <a:pt x="4822063" y="4267"/>
                  </a:lnTo>
                  <a:close/>
                </a:path>
                <a:path w="9701530" h="1375410">
                  <a:moveTo>
                    <a:pt x="4860175" y="1360360"/>
                  </a:moveTo>
                  <a:lnTo>
                    <a:pt x="4855908" y="1356093"/>
                  </a:lnTo>
                  <a:lnTo>
                    <a:pt x="4845380" y="1356093"/>
                  </a:lnTo>
                  <a:lnTo>
                    <a:pt x="4841113" y="1360360"/>
                  </a:lnTo>
                  <a:lnTo>
                    <a:pt x="4841113" y="1370888"/>
                  </a:lnTo>
                  <a:lnTo>
                    <a:pt x="4845380" y="1375143"/>
                  </a:lnTo>
                  <a:lnTo>
                    <a:pt x="4855908" y="1375143"/>
                  </a:lnTo>
                  <a:lnTo>
                    <a:pt x="4860175" y="1370888"/>
                  </a:lnTo>
                  <a:lnTo>
                    <a:pt x="4860175" y="1360360"/>
                  </a:lnTo>
                  <a:close/>
                </a:path>
                <a:path w="9701530" h="1375410">
                  <a:moveTo>
                    <a:pt x="4860175" y="4267"/>
                  </a:moveTo>
                  <a:lnTo>
                    <a:pt x="4855908" y="0"/>
                  </a:lnTo>
                  <a:lnTo>
                    <a:pt x="4845380" y="0"/>
                  </a:lnTo>
                  <a:lnTo>
                    <a:pt x="4841113" y="4267"/>
                  </a:lnTo>
                  <a:lnTo>
                    <a:pt x="4841113" y="14782"/>
                  </a:lnTo>
                  <a:lnTo>
                    <a:pt x="4845380" y="19050"/>
                  </a:lnTo>
                  <a:lnTo>
                    <a:pt x="4855908" y="19050"/>
                  </a:lnTo>
                  <a:lnTo>
                    <a:pt x="4860175" y="14782"/>
                  </a:lnTo>
                  <a:lnTo>
                    <a:pt x="4860175" y="4267"/>
                  </a:lnTo>
                  <a:close/>
                </a:path>
                <a:path w="9701530" h="1375410">
                  <a:moveTo>
                    <a:pt x="4898301" y="1360360"/>
                  </a:moveTo>
                  <a:lnTo>
                    <a:pt x="4894034" y="1356093"/>
                  </a:lnTo>
                  <a:lnTo>
                    <a:pt x="4883493" y="1356093"/>
                  </a:lnTo>
                  <a:lnTo>
                    <a:pt x="4879225" y="1360360"/>
                  </a:lnTo>
                  <a:lnTo>
                    <a:pt x="4879225" y="1370888"/>
                  </a:lnTo>
                  <a:lnTo>
                    <a:pt x="4883493" y="1375143"/>
                  </a:lnTo>
                  <a:lnTo>
                    <a:pt x="4894034" y="1375143"/>
                  </a:lnTo>
                  <a:lnTo>
                    <a:pt x="4898301" y="1370888"/>
                  </a:lnTo>
                  <a:lnTo>
                    <a:pt x="4898301" y="1360360"/>
                  </a:lnTo>
                  <a:close/>
                </a:path>
                <a:path w="9701530" h="1375410">
                  <a:moveTo>
                    <a:pt x="4898301" y="4267"/>
                  </a:moveTo>
                  <a:lnTo>
                    <a:pt x="4894034" y="0"/>
                  </a:lnTo>
                  <a:lnTo>
                    <a:pt x="4883493" y="0"/>
                  </a:lnTo>
                  <a:lnTo>
                    <a:pt x="4879225" y="4267"/>
                  </a:lnTo>
                  <a:lnTo>
                    <a:pt x="4879225" y="14782"/>
                  </a:lnTo>
                  <a:lnTo>
                    <a:pt x="4883493" y="19050"/>
                  </a:lnTo>
                  <a:lnTo>
                    <a:pt x="4894034" y="19050"/>
                  </a:lnTo>
                  <a:lnTo>
                    <a:pt x="4898301" y="14782"/>
                  </a:lnTo>
                  <a:lnTo>
                    <a:pt x="4898301" y="4267"/>
                  </a:lnTo>
                  <a:close/>
                </a:path>
                <a:path w="9701530" h="1375410">
                  <a:moveTo>
                    <a:pt x="4936414" y="1360360"/>
                  </a:moveTo>
                  <a:lnTo>
                    <a:pt x="4932146" y="1356093"/>
                  </a:lnTo>
                  <a:lnTo>
                    <a:pt x="4921618" y="1356093"/>
                  </a:lnTo>
                  <a:lnTo>
                    <a:pt x="4917351" y="1360360"/>
                  </a:lnTo>
                  <a:lnTo>
                    <a:pt x="4917351" y="1370888"/>
                  </a:lnTo>
                  <a:lnTo>
                    <a:pt x="4921618" y="1375143"/>
                  </a:lnTo>
                  <a:lnTo>
                    <a:pt x="4932146" y="1375143"/>
                  </a:lnTo>
                  <a:lnTo>
                    <a:pt x="4936414" y="1370888"/>
                  </a:lnTo>
                  <a:lnTo>
                    <a:pt x="4936414" y="1360360"/>
                  </a:lnTo>
                  <a:close/>
                </a:path>
                <a:path w="9701530" h="1375410">
                  <a:moveTo>
                    <a:pt x="4936414" y="4267"/>
                  </a:moveTo>
                  <a:lnTo>
                    <a:pt x="4932146" y="0"/>
                  </a:lnTo>
                  <a:lnTo>
                    <a:pt x="4921618" y="0"/>
                  </a:lnTo>
                  <a:lnTo>
                    <a:pt x="4917351" y="4267"/>
                  </a:lnTo>
                  <a:lnTo>
                    <a:pt x="4917351" y="14782"/>
                  </a:lnTo>
                  <a:lnTo>
                    <a:pt x="4921618" y="19050"/>
                  </a:lnTo>
                  <a:lnTo>
                    <a:pt x="4932146" y="19050"/>
                  </a:lnTo>
                  <a:lnTo>
                    <a:pt x="4936414" y="14782"/>
                  </a:lnTo>
                  <a:lnTo>
                    <a:pt x="4936414" y="4267"/>
                  </a:lnTo>
                  <a:close/>
                </a:path>
                <a:path w="9701530" h="1375410">
                  <a:moveTo>
                    <a:pt x="4974539" y="1360360"/>
                  </a:moveTo>
                  <a:lnTo>
                    <a:pt x="4970272" y="1356093"/>
                  </a:lnTo>
                  <a:lnTo>
                    <a:pt x="4959731" y="1356093"/>
                  </a:lnTo>
                  <a:lnTo>
                    <a:pt x="4955464" y="1360360"/>
                  </a:lnTo>
                  <a:lnTo>
                    <a:pt x="4955464" y="1370888"/>
                  </a:lnTo>
                  <a:lnTo>
                    <a:pt x="4959731" y="1375143"/>
                  </a:lnTo>
                  <a:lnTo>
                    <a:pt x="4970272" y="1375143"/>
                  </a:lnTo>
                  <a:lnTo>
                    <a:pt x="4974539" y="1370888"/>
                  </a:lnTo>
                  <a:lnTo>
                    <a:pt x="4974539" y="1360360"/>
                  </a:lnTo>
                  <a:close/>
                </a:path>
                <a:path w="9701530" h="1375410">
                  <a:moveTo>
                    <a:pt x="4974539" y="4267"/>
                  </a:moveTo>
                  <a:lnTo>
                    <a:pt x="4970272" y="0"/>
                  </a:lnTo>
                  <a:lnTo>
                    <a:pt x="4959731" y="0"/>
                  </a:lnTo>
                  <a:lnTo>
                    <a:pt x="4955464" y="4267"/>
                  </a:lnTo>
                  <a:lnTo>
                    <a:pt x="4955464" y="14782"/>
                  </a:lnTo>
                  <a:lnTo>
                    <a:pt x="4959731" y="19050"/>
                  </a:lnTo>
                  <a:lnTo>
                    <a:pt x="4970272" y="19050"/>
                  </a:lnTo>
                  <a:lnTo>
                    <a:pt x="4974539" y="14782"/>
                  </a:lnTo>
                  <a:lnTo>
                    <a:pt x="4974539" y="4267"/>
                  </a:lnTo>
                  <a:close/>
                </a:path>
                <a:path w="9701530" h="1375410">
                  <a:moveTo>
                    <a:pt x="5012652" y="1360360"/>
                  </a:moveTo>
                  <a:lnTo>
                    <a:pt x="5008384" y="1356093"/>
                  </a:lnTo>
                  <a:lnTo>
                    <a:pt x="4997856" y="1356093"/>
                  </a:lnTo>
                  <a:lnTo>
                    <a:pt x="4993589" y="1360360"/>
                  </a:lnTo>
                  <a:lnTo>
                    <a:pt x="4993589" y="1370888"/>
                  </a:lnTo>
                  <a:lnTo>
                    <a:pt x="4997856" y="1375143"/>
                  </a:lnTo>
                  <a:lnTo>
                    <a:pt x="5008384" y="1375143"/>
                  </a:lnTo>
                  <a:lnTo>
                    <a:pt x="5012652" y="1370888"/>
                  </a:lnTo>
                  <a:lnTo>
                    <a:pt x="5012652" y="1360360"/>
                  </a:lnTo>
                  <a:close/>
                </a:path>
                <a:path w="9701530" h="1375410">
                  <a:moveTo>
                    <a:pt x="5012652" y="4267"/>
                  </a:moveTo>
                  <a:lnTo>
                    <a:pt x="5008384" y="0"/>
                  </a:lnTo>
                  <a:lnTo>
                    <a:pt x="4997856" y="0"/>
                  </a:lnTo>
                  <a:lnTo>
                    <a:pt x="4993589" y="4267"/>
                  </a:lnTo>
                  <a:lnTo>
                    <a:pt x="4993589" y="14782"/>
                  </a:lnTo>
                  <a:lnTo>
                    <a:pt x="4997856" y="19050"/>
                  </a:lnTo>
                  <a:lnTo>
                    <a:pt x="5008384" y="19050"/>
                  </a:lnTo>
                  <a:lnTo>
                    <a:pt x="5012652" y="14782"/>
                  </a:lnTo>
                  <a:lnTo>
                    <a:pt x="5012652" y="4267"/>
                  </a:lnTo>
                  <a:close/>
                </a:path>
                <a:path w="9701530" h="1375410">
                  <a:moveTo>
                    <a:pt x="5050777" y="1360360"/>
                  </a:moveTo>
                  <a:lnTo>
                    <a:pt x="5046510" y="1356093"/>
                  </a:lnTo>
                  <a:lnTo>
                    <a:pt x="5035969" y="1356093"/>
                  </a:lnTo>
                  <a:lnTo>
                    <a:pt x="5031702" y="1360360"/>
                  </a:lnTo>
                  <a:lnTo>
                    <a:pt x="5031702" y="1370888"/>
                  </a:lnTo>
                  <a:lnTo>
                    <a:pt x="5035969" y="1375143"/>
                  </a:lnTo>
                  <a:lnTo>
                    <a:pt x="5046510" y="1375143"/>
                  </a:lnTo>
                  <a:lnTo>
                    <a:pt x="5050777" y="1370888"/>
                  </a:lnTo>
                  <a:lnTo>
                    <a:pt x="5050777" y="1360360"/>
                  </a:lnTo>
                  <a:close/>
                </a:path>
                <a:path w="9701530" h="1375410">
                  <a:moveTo>
                    <a:pt x="5050777" y="4267"/>
                  </a:moveTo>
                  <a:lnTo>
                    <a:pt x="5046510" y="0"/>
                  </a:lnTo>
                  <a:lnTo>
                    <a:pt x="5035969" y="0"/>
                  </a:lnTo>
                  <a:lnTo>
                    <a:pt x="5031702" y="4267"/>
                  </a:lnTo>
                  <a:lnTo>
                    <a:pt x="5031702" y="14782"/>
                  </a:lnTo>
                  <a:lnTo>
                    <a:pt x="5035969" y="19050"/>
                  </a:lnTo>
                  <a:lnTo>
                    <a:pt x="5046510" y="19050"/>
                  </a:lnTo>
                  <a:lnTo>
                    <a:pt x="5050777" y="14782"/>
                  </a:lnTo>
                  <a:lnTo>
                    <a:pt x="5050777" y="4267"/>
                  </a:lnTo>
                  <a:close/>
                </a:path>
                <a:path w="9701530" h="1375410">
                  <a:moveTo>
                    <a:pt x="5088890" y="1360360"/>
                  </a:moveTo>
                  <a:lnTo>
                    <a:pt x="5084623" y="1356093"/>
                  </a:lnTo>
                  <a:lnTo>
                    <a:pt x="5074094" y="1356093"/>
                  </a:lnTo>
                  <a:lnTo>
                    <a:pt x="5069827" y="1360360"/>
                  </a:lnTo>
                  <a:lnTo>
                    <a:pt x="5069827" y="1370888"/>
                  </a:lnTo>
                  <a:lnTo>
                    <a:pt x="5074094" y="1375143"/>
                  </a:lnTo>
                  <a:lnTo>
                    <a:pt x="5084623" y="1375143"/>
                  </a:lnTo>
                  <a:lnTo>
                    <a:pt x="5088890" y="1370888"/>
                  </a:lnTo>
                  <a:lnTo>
                    <a:pt x="5088890" y="1360360"/>
                  </a:lnTo>
                  <a:close/>
                </a:path>
                <a:path w="9701530" h="1375410">
                  <a:moveTo>
                    <a:pt x="5088890" y="4267"/>
                  </a:moveTo>
                  <a:lnTo>
                    <a:pt x="5084623" y="0"/>
                  </a:lnTo>
                  <a:lnTo>
                    <a:pt x="5074094" y="0"/>
                  </a:lnTo>
                  <a:lnTo>
                    <a:pt x="5069827" y="4267"/>
                  </a:lnTo>
                  <a:lnTo>
                    <a:pt x="5069827" y="14782"/>
                  </a:lnTo>
                  <a:lnTo>
                    <a:pt x="5074094" y="19050"/>
                  </a:lnTo>
                  <a:lnTo>
                    <a:pt x="5084623" y="19050"/>
                  </a:lnTo>
                  <a:lnTo>
                    <a:pt x="5088890" y="14782"/>
                  </a:lnTo>
                  <a:lnTo>
                    <a:pt x="5088890" y="4267"/>
                  </a:lnTo>
                  <a:close/>
                </a:path>
                <a:path w="9701530" h="1375410">
                  <a:moveTo>
                    <a:pt x="5127015" y="1360360"/>
                  </a:moveTo>
                  <a:lnTo>
                    <a:pt x="5122748" y="1356093"/>
                  </a:lnTo>
                  <a:lnTo>
                    <a:pt x="5112207" y="1356093"/>
                  </a:lnTo>
                  <a:lnTo>
                    <a:pt x="5107940" y="1360360"/>
                  </a:lnTo>
                  <a:lnTo>
                    <a:pt x="5107940" y="1370888"/>
                  </a:lnTo>
                  <a:lnTo>
                    <a:pt x="5112207" y="1375143"/>
                  </a:lnTo>
                  <a:lnTo>
                    <a:pt x="5122748" y="1375143"/>
                  </a:lnTo>
                  <a:lnTo>
                    <a:pt x="5127015" y="1370888"/>
                  </a:lnTo>
                  <a:lnTo>
                    <a:pt x="5127015" y="1360360"/>
                  </a:lnTo>
                  <a:close/>
                </a:path>
                <a:path w="9701530" h="1375410">
                  <a:moveTo>
                    <a:pt x="5127015" y="4267"/>
                  </a:moveTo>
                  <a:lnTo>
                    <a:pt x="5122748" y="0"/>
                  </a:lnTo>
                  <a:lnTo>
                    <a:pt x="5112207" y="0"/>
                  </a:lnTo>
                  <a:lnTo>
                    <a:pt x="5107940" y="4267"/>
                  </a:lnTo>
                  <a:lnTo>
                    <a:pt x="5107940" y="14782"/>
                  </a:lnTo>
                  <a:lnTo>
                    <a:pt x="5112207" y="19050"/>
                  </a:lnTo>
                  <a:lnTo>
                    <a:pt x="5122748" y="19050"/>
                  </a:lnTo>
                  <a:lnTo>
                    <a:pt x="5127015" y="14782"/>
                  </a:lnTo>
                  <a:lnTo>
                    <a:pt x="5127015" y="4267"/>
                  </a:lnTo>
                  <a:close/>
                </a:path>
                <a:path w="9701530" h="1375410">
                  <a:moveTo>
                    <a:pt x="5165128" y="1360360"/>
                  </a:moveTo>
                  <a:lnTo>
                    <a:pt x="5160861" y="1356093"/>
                  </a:lnTo>
                  <a:lnTo>
                    <a:pt x="5150332" y="1356093"/>
                  </a:lnTo>
                  <a:lnTo>
                    <a:pt x="5146065" y="1360360"/>
                  </a:lnTo>
                  <a:lnTo>
                    <a:pt x="5146065" y="1370888"/>
                  </a:lnTo>
                  <a:lnTo>
                    <a:pt x="5150332" y="1375143"/>
                  </a:lnTo>
                  <a:lnTo>
                    <a:pt x="5160861" y="1375143"/>
                  </a:lnTo>
                  <a:lnTo>
                    <a:pt x="5165128" y="1370888"/>
                  </a:lnTo>
                  <a:lnTo>
                    <a:pt x="5165128" y="1360360"/>
                  </a:lnTo>
                  <a:close/>
                </a:path>
                <a:path w="9701530" h="1375410">
                  <a:moveTo>
                    <a:pt x="5165128" y="4267"/>
                  </a:moveTo>
                  <a:lnTo>
                    <a:pt x="5160861" y="0"/>
                  </a:lnTo>
                  <a:lnTo>
                    <a:pt x="5150332" y="0"/>
                  </a:lnTo>
                  <a:lnTo>
                    <a:pt x="5146065" y="4267"/>
                  </a:lnTo>
                  <a:lnTo>
                    <a:pt x="5146065" y="14782"/>
                  </a:lnTo>
                  <a:lnTo>
                    <a:pt x="5150332" y="19050"/>
                  </a:lnTo>
                  <a:lnTo>
                    <a:pt x="5160861" y="19050"/>
                  </a:lnTo>
                  <a:lnTo>
                    <a:pt x="5165128" y="14782"/>
                  </a:lnTo>
                  <a:lnTo>
                    <a:pt x="5165128" y="4267"/>
                  </a:lnTo>
                  <a:close/>
                </a:path>
                <a:path w="9701530" h="1375410">
                  <a:moveTo>
                    <a:pt x="5203253" y="1360360"/>
                  </a:moveTo>
                  <a:lnTo>
                    <a:pt x="5198986" y="1356093"/>
                  </a:lnTo>
                  <a:lnTo>
                    <a:pt x="5188445" y="1356093"/>
                  </a:lnTo>
                  <a:lnTo>
                    <a:pt x="5184178" y="1360360"/>
                  </a:lnTo>
                  <a:lnTo>
                    <a:pt x="5184178" y="1370888"/>
                  </a:lnTo>
                  <a:lnTo>
                    <a:pt x="5188445" y="1375143"/>
                  </a:lnTo>
                  <a:lnTo>
                    <a:pt x="5198986" y="1375143"/>
                  </a:lnTo>
                  <a:lnTo>
                    <a:pt x="5203253" y="1370888"/>
                  </a:lnTo>
                  <a:lnTo>
                    <a:pt x="5203253" y="1360360"/>
                  </a:lnTo>
                  <a:close/>
                </a:path>
                <a:path w="9701530" h="1375410">
                  <a:moveTo>
                    <a:pt x="5203253" y="4267"/>
                  </a:moveTo>
                  <a:lnTo>
                    <a:pt x="5198986" y="0"/>
                  </a:lnTo>
                  <a:lnTo>
                    <a:pt x="5188445" y="0"/>
                  </a:lnTo>
                  <a:lnTo>
                    <a:pt x="5184178" y="4267"/>
                  </a:lnTo>
                  <a:lnTo>
                    <a:pt x="5184178" y="14782"/>
                  </a:lnTo>
                  <a:lnTo>
                    <a:pt x="5188445" y="19050"/>
                  </a:lnTo>
                  <a:lnTo>
                    <a:pt x="5198986" y="19050"/>
                  </a:lnTo>
                  <a:lnTo>
                    <a:pt x="5203253" y="14782"/>
                  </a:lnTo>
                  <a:lnTo>
                    <a:pt x="5203253" y="4267"/>
                  </a:lnTo>
                  <a:close/>
                </a:path>
                <a:path w="9701530" h="1375410">
                  <a:moveTo>
                    <a:pt x="5241366" y="1360360"/>
                  </a:moveTo>
                  <a:lnTo>
                    <a:pt x="5237099" y="1356093"/>
                  </a:lnTo>
                  <a:lnTo>
                    <a:pt x="5226558" y="1356093"/>
                  </a:lnTo>
                  <a:lnTo>
                    <a:pt x="5222303" y="1360360"/>
                  </a:lnTo>
                  <a:lnTo>
                    <a:pt x="5222303" y="1370888"/>
                  </a:lnTo>
                  <a:lnTo>
                    <a:pt x="5226558" y="1375143"/>
                  </a:lnTo>
                  <a:lnTo>
                    <a:pt x="5237099" y="1375143"/>
                  </a:lnTo>
                  <a:lnTo>
                    <a:pt x="5241366" y="1370888"/>
                  </a:lnTo>
                  <a:lnTo>
                    <a:pt x="5241366" y="1360360"/>
                  </a:lnTo>
                  <a:close/>
                </a:path>
                <a:path w="9701530" h="1375410">
                  <a:moveTo>
                    <a:pt x="5241366" y="4267"/>
                  </a:moveTo>
                  <a:lnTo>
                    <a:pt x="5237099" y="0"/>
                  </a:lnTo>
                  <a:lnTo>
                    <a:pt x="5226558" y="0"/>
                  </a:lnTo>
                  <a:lnTo>
                    <a:pt x="5222303" y="4267"/>
                  </a:lnTo>
                  <a:lnTo>
                    <a:pt x="5222303" y="14782"/>
                  </a:lnTo>
                  <a:lnTo>
                    <a:pt x="5226558" y="19050"/>
                  </a:lnTo>
                  <a:lnTo>
                    <a:pt x="5237099" y="19050"/>
                  </a:lnTo>
                  <a:lnTo>
                    <a:pt x="5241366" y="14782"/>
                  </a:lnTo>
                  <a:lnTo>
                    <a:pt x="5241366" y="4267"/>
                  </a:lnTo>
                  <a:close/>
                </a:path>
                <a:path w="9701530" h="1375410">
                  <a:moveTo>
                    <a:pt x="5279491" y="1360360"/>
                  </a:moveTo>
                  <a:lnTo>
                    <a:pt x="5275224" y="1356093"/>
                  </a:lnTo>
                  <a:lnTo>
                    <a:pt x="5264683" y="1356093"/>
                  </a:lnTo>
                  <a:lnTo>
                    <a:pt x="5260416" y="1360360"/>
                  </a:lnTo>
                  <a:lnTo>
                    <a:pt x="5260416" y="1370888"/>
                  </a:lnTo>
                  <a:lnTo>
                    <a:pt x="5264683" y="1375143"/>
                  </a:lnTo>
                  <a:lnTo>
                    <a:pt x="5275224" y="1375143"/>
                  </a:lnTo>
                  <a:lnTo>
                    <a:pt x="5279491" y="1370888"/>
                  </a:lnTo>
                  <a:lnTo>
                    <a:pt x="5279491" y="1360360"/>
                  </a:lnTo>
                  <a:close/>
                </a:path>
                <a:path w="9701530" h="1375410">
                  <a:moveTo>
                    <a:pt x="5279491" y="4267"/>
                  </a:moveTo>
                  <a:lnTo>
                    <a:pt x="5275224" y="0"/>
                  </a:lnTo>
                  <a:lnTo>
                    <a:pt x="5264683" y="0"/>
                  </a:lnTo>
                  <a:lnTo>
                    <a:pt x="5260416" y="4267"/>
                  </a:lnTo>
                  <a:lnTo>
                    <a:pt x="5260416" y="14782"/>
                  </a:lnTo>
                  <a:lnTo>
                    <a:pt x="5264683" y="19050"/>
                  </a:lnTo>
                  <a:lnTo>
                    <a:pt x="5275224" y="19050"/>
                  </a:lnTo>
                  <a:lnTo>
                    <a:pt x="5279491" y="14782"/>
                  </a:lnTo>
                  <a:lnTo>
                    <a:pt x="5279491" y="4267"/>
                  </a:lnTo>
                  <a:close/>
                </a:path>
                <a:path w="9701530" h="1375410">
                  <a:moveTo>
                    <a:pt x="5317604" y="1360360"/>
                  </a:moveTo>
                  <a:lnTo>
                    <a:pt x="5313337" y="1356093"/>
                  </a:lnTo>
                  <a:lnTo>
                    <a:pt x="5302796" y="1356093"/>
                  </a:lnTo>
                  <a:lnTo>
                    <a:pt x="5298541" y="1360360"/>
                  </a:lnTo>
                  <a:lnTo>
                    <a:pt x="5298541" y="1370888"/>
                  </a:lnTo>
                  <a:lnTo>
                    <a:pt x="5302796" y="1375143"/>
                  </a:lnTo>
                  <a:lnTo>
                    <a:pt x="5313337" y="1375143"/>
                  </a:lnTo>
                  <a:lnTo>
                    <a:pt x="5317604" y="1370888"/>
                  </a:lnTo>
                  <a:lnTo>
                    <a:pt x="5317604" y="1360360"/>
                  </a:lnTo>
                  <a:close/>
                </a:path>
                <a:path w="9701530" h="1375410">
                  <a:moveTo>
                    <a:pt x="5317604" y="4267"/>
                  </a:moveTo>
                  <a:lnTo>
                    <a:pt x="5313337" y="0"/>
                  </a:lnTo>
                  <a:lnTo>
                    <a:pt x="5302796" y="0"/>
                  </a:lnTo>
                  <a:lnTo>
                    <a:pt x="5298541" y="4267"/>
                  </a:lnTo>
                  <a:lnTo>
                    <a:pt x="5298541" y="14782"/>
                  </a:lnTo>
                  <a:lnTo>
                    <a:pt x="5302796" y="19050"/>
                  </a:lnTo>
                  <a:lnTo>
                    <a:pt x="5313337" y="19050"/>
                  </a:lnTo>
                  <a:lnTo>
                    <a:pt x="5317604" y="14782"/>
                  </a:lnTo>
                  <a:lnTo>
                    <a:pt x="5317604" y="4267"/>
                  </a:lnTo>
                  <a:close/>
                </a:path>
                <a:path w="9701530" h="1375410">
                  <a:moveTo>
                    <a:pt x="5355729" y="1360360"/>
                  </a:moveTo>
                  <a:lnTo>
                    <a:pt x="5351462" y="1356093"/>
                  </a:lnTo>
                  <a:lnTo>
                    <a:pt x="5340921" y="1356093"/>
                  </a:lnTo>
                  <a:lnTo>
                    <a:pt x="5336654" y="1360360"/>
                  </a:lnTo>
                  <a:lnTo>
                    <a:pt x="5336654" y="1370888"/>
                  </a:lnTo>
                  <a:lnTo>
                    <a:pt x="5340921" y="1375143"/>
                  </a:lnTo>
                  <a:lnTo>
                    <a:pt x="5351462" y="1375143"/>
                  </a:lnTo>
                  <a:lnTo>
                    <a:pt x="5355729" y="1370888"/>
                  </a:lnTo>
                  <a:lnTo>
                    <a:pt x="5355729" y="1360360"/>
                  </a:lnTo>
                  <a:close/>
                </a:path>
                <a:path w="9701530" h="1375410">
                  <a:moveTo>
                    <a:pt x="5355729" y="4267"/>
                  </a:moveTo>
                  <a:lnTo>
                    <a:pt x="5351462" y="0"/>
                  </a:lnTo>
                  <a:lnTo>
                    <a:pt x="5340921" y="0"/>
                  </a:lnTo>
                  <a:lnTo>
                    <a:pt x="5336654" y="4267"/>
                  </a:lnTo>
                  <a:lnTo>
                    <a:pt x="5336654" y="14782"/>
                  </a:lnTo>
                  <a:lnTo>
                    <a:pt x="5340921" y="19050"/>
                  </a:lnTo>
                  <a:lnTo>
                    <a:pt x="5351462" y="19050"/>
                  </a:lnTo>
                  <a:lnTo>
                    <a:pt x="5355729" y="14782"/>
                  </a:lnTo>
                  <a:lnTo>
                    <a:pt x="5355729" y="4267"/>
                  </a:lnTo>
                  <a:close/>
                </a:path>
                <a:path w="9701530" h="1375410">
                  <a:moveTo>
                    <a:pt x="5393842" y="1360360"/>
                  </a:moveTo>
                  <a:lnTo>
                    <a:pt x="5389575" y="1356093"/>
                  </a:lnTo>
                  <a:lnTo>
                    <a:pt x="5379034" y="1356093"/>
                  </a:lnTo>
                  <a:lnTo>
                    <a:pt x="5374779" y="1360360"/>
                  </a:lnTo>
                  <a:lnTo>
                    <a:pt x="5374779" y="1370888"/>
                  </a:lnTo>
                  <a:lnTo>
                    <a:pt x="5379034" y="1375143"/>
                  </a:lnTo>
                  <a:lnTo>
                    <a:pt x="5389575" y="1375143"/>
                  </a:lnTo>
                  <a:lnTo>
                    <a:pt x="5393842" y="1370888"/>
                  </a:lnTo>
                  <a:lnTo>
                    <a:pt x="5393842" y="1360360"/>
                  </a:lnTo>
                  <a:close/>
                </a:path>
                <a:path w="9701530" h="1375410">
                  <a:moveTo>
                    <a:pt x="5393842" y="4267"/>
                  </a:moveTo>
                  <a:lnTo>
                    <a:pt x="5389575" y="0"/>
                  </a:lnTo>
                  <a:lnTo>
                    <a:pt x="5379034" y="0"/>
                  </a:lnTo>
                  <a:lnTo>
                    <a:pt x="5374779" y="4267"/>
                  </a:lnTo>
                  <a:lnTo>
                    <a:pt x="5374779" y="14782"/>
                  </a:lnTo>
                  <a:lnTo>
                    <a:pt x="5379034" y="19050"/>
                  </a:lnTo>
                  <a:lnTo>
                    <a:pt x="5389575" y="19050"/>
                  </a:lnTo>
                  <a:lnTo>
                    <a:pt x="5393842" y="14782"/>
                  </a:lnTo>
                  <a:lnTo>
                    <a:pt x="5393842" y="4267"/>
                  </a:lnTo>
                  <a:close/>
                </a:path>
                <a:path w="9701530" h="1375410">
                  <a:moveTo>
                    <a:pt x="5431968" y="1360360"/>
                  </a:moveTo>
                  <a:lnTo>
                    <a:pt x="5427700" y="1356093"/>
                  </a:lnTo>
                  <a:lnTo>
                    <a:pt x="5417159" y="1356093"/>
                  </a:lnTo>
                  <a:lnTo>
                    <a:pt x="5412892" y="1360360"/>
                  </a:lnTo>
                  <a:lnTo>
                    <a:pt x="5412892" y="1370888"/>
                  </a:lnTo>
                  <a:lnTo>
                    <a:pt x="5417159" y="1375143"/>
                  </a:lnTo>
                  <a:lnTo>
                    <a:pt x="5427700" y="1375143"/>
                  </a:lnTo>
                  <a:lnTo>
                    <a:pt x="5431968" y="1370888"/>
                  </a:lnTo>
                  <a:lnTo>
                    <a:pt x="5431968" y="1360360"/>
                  </a:lnTo>
                  <a:close/>
                </a:path>
                <a:path w="9701530" h="1375410">
                  <a:moveTo>
                    <a:pt x="5431968" y="4267"/>
                  </a:moveTo>
                  <a:lnTo>
                    <a:pt x="5427700" y="0"/>
                  </a:lnTo>
                  <a:lnTo>
                    <a:pt x="5417159" y="0"/>
                  </a:lnTo>
                  <a:lnTo>
                    <a:pt x="5412892" y="4267"/>
                  </a:lnTo>
                  <a:lnTo>
                    <a:pt x="5412892" y="14782"/>
                  </a:lnTo>
                  <a:lnTo>
                    <a:pt x="5417159" y="19050"/>
                  </a:lnTo>
                  <a:lnTo>
                    <a:pt x="5427700" y="19050"/>
                  </a:lnTo>
                  <a:lnTo>
                    <a:pt x="5431968" y="14782"/>
                  </a:lnTo>
                  <a:lnTo>
                    <a:pt x="5431968" y="4267"/>
                  </a:lnTo>
                  <a:close/>
                </a:path>
                <a:path w="9701530" h="1375410">
                  <a:moveTo>
                    <a:pt x="5470080" y="1360360"/>
                  </a:moveTo>
                  <a:lnTo>
                    <a:pt x="5465813" y="1356093"/>
                  </a:lnTo>
                  <a:lnTo>
                    <a:pt x="5455272" y="1356093"/>
                  </a:lnTo>
                  <a:lnTo>
                    <a:pt x="5451018" y="1360360"/>
                  </a:lnTo>
                  <a:lnTo>
                    <a:pt x="5451018" y="1370888"/>
                  </a:lnTo>
                  <a:lnTo>
                    <a:pt x="5455272" y="1375143"/>
                  </a:lnTo>
                  <a:lnTo>
                    <a:pt x="5465813" y="1375143"/>
                  </a:lnTo>
                  <a:lnTo>
                    <a:pt x="5470080" y="1370888"/>
                  </a:lnTo>
                  <a:lnTo>
                    <a:pt x="5470080" y="1360360"/>
                  </a:lnTo>
                  <a:close/>
                </a:path>
                <a:path w="9701530" h="1375410">
                  <a:moveTo>
                    <a:pt x="5470080" y="4267"/>
                  </a:moveTo>
                  <a:lnTo>
                    <a:pt x="5465813" y="0"/>
                  </a:lnTo>
                  <a:lnTo>
                    <a:pt x="5455272" y="0"/>
                  </a:lnTo>
                  <a:lnTo>
                    <a:pt x="5451018" y="4267"/>
                  </a:lnTo>
                  <a:lnTo>
                    <a:pt x="5451018" y="14782"/>
                  </a:lnTo>
                  <a:lnTo>
                    <a:pt x="5455272" y="19050"/>
                  </a:lnTo>
                  <a:lnTo>
                    <a:pt x="5465813" y="19050"/>
                  </a:lnTo>
                  <a:lnTo>
                    <a:pt x="5470080" y="14782"/>
                  </a:lnTo>
                  <a:lnTo>
                    <a:pt x="5470080" y="4267"/>
                  </a:lnTo>
                  <a:close/>
                </a:path>
                <a:path w="9701530" h="1375410">
                  <a:moveTo>
                    <a:pt x="5508206" y="1360360"/>
                  </a:moveTo>
                  <a:lnTo>
                    <a:pt x="5503938" y="1356093"/>
                  </a:lnTo>
                  <a:lnTo>
                    <a:pt x="5493397" y="1356093"/>
                  </a:lnTo>
                  <a:lnTo>
                    <a:pt x="5489130" y="1360360"/>
                  </a:lnTo>
                  <a:lnTo>
                    <a:pt x="5489130" y="1370888"/>
                  </a:lnTo>
                  <a:lnTo>
                    <a:pt x="5493397" y="1375143"/>
                  </a:lnTo>
                  <a:lnTo>
                    <a:pt x="5503938" y="1375143"/>
                  </a:lnTo>
                  <a:lnTo>
                    <a:pt x="5508206" y="1370888"/>
                  </a:lnTo>
                  <a:lnTo>
                    <a:pt x="5508206" y="1360360"/>
                  </a:lnTo>
                  <a:close/>
                </a:path>
                <a:path w="9701530" h="1375410">
                  <a:moveTo>
                    <a:pt x="5508206" y="4267"/>
                  </a:moveTo>
                  <a:lnTo>
                    <a:pt x="5503938" y="0"/>
                  </a:lnTo>
                  <a:lnTo>
                    <a:pt x="5493397" y="0"/>
                  </a:lnTo>
                  <a:lnTo>
                    <a:pt x="5489130" y="4267"/>
                  </a:lnTo>
                  <a:lnTo>
                    <a:pt x="5489130" y="14782"/>
                  </a:lnTo>
                  <a:lnTo>
                    <a:pt x="5493397" y="19050"/>
                  </a:lnTo>
                  <a:lnTo>
                    <a:pt x="5503938" y="19050"/>
                  </a:lnTo>
                  <a:lnTo>
                    <a:pt x="5508206" y="14782"/>
                  </a:lnTo>
                  <a:lnTo>
                    <a:pt x="5508206" y="4267"/>
                  </a:lnTo>
                  <a:close/>
                </a:path>
                <a:path w="9701530" h="1375410">
                  <a:moveTo>
                    <a:pt x="5546318" y="1360360"/>
                  </a:moveTo>
                  <a:lnTo>
                    <a:pt x="5542051" y="1356093"/>
                  </a:lnTo>
                  <a:lnTo>
                    <a:pt x="5531510" y="1356093"/>
                  </a:lnTo>
                  <a:lnTo>
                    <a:pt x="5527256" y="1360360"/>
                  </a:lnTo>
                  <a:lnTo>
                    <a:pt x="5527256" y="1370888"/>
                  </a:lnTo>
                  <a:lnTo>
                    <a:pt x="5531510" y="1375143"/>
                  </a:lnTo>
                  <a:lnTo>
                    <a:pt x="5542051" y="1375143"/>
                  </a:lnTo>
                  <a:lnTo>
                    <a:pt x="5546318" y="1370888"/>
                  </a:lnTo>
                  <a:lnTo>
                    <a:pt x="5546318" y="1360360"/>
                  </a:lnTo>
                  <a:close/>
                </a:path>
                <a:path w="9701530" h="1375410">
                  <a:moveTo>
                    <a:pt x="5546318" y="4267"/>
                  </a:moveTo>
                  <a:lnTo>
                    <a:pt x="5542051" y="0"/>
                  </a:lnTo>
                  <a:lnTo>
                    <a:pt x="5531510" y="0"/>
                  </a:lnTo>
                  <a:lnTo>
                    <a:pt x="5527256" y="4267"/>
                  </a:lnTo>
                  <a:lnTo>
                    <a:pt x="5527256" y="14782"/>
                  </a:lnTo>
                  <a:lnTo>
                    <a:pt x="5531510" y="19050"/>
                  </a:lnTo>
                  <a:lnTo>
                    <a:pt x="5542051" y="19050"/>
                  </a:lnTo>
                  <a:lnTo>
                    <a:pt x="5546318" y="14782"/>
                  </a:lnTo>
                  <a:lnTo>
                    <a:pt x="5546318" y="4267"/>
                  </a:lnTo>
                  <a:close/>
                </a:path>
                <a:path w="9701530" h="1375410">
                  <a:moveTo>
                    <a:pt x="5584444" y="1360360"/>
                  </a:moveTo>
                  <a:lnTo>
                    <a:pt x="5580177" y="1356093"/>
                  </a:lnTo>
                  <a:lnTo>
                    <a:pt x="5569636" y="1356093"/>
                  </a:lnTo>
                  <a:lnTo>
                    <a:pt x="5565368" y="1360360"/>
                  </a:lnTo>
                  <a:lnTo>
                    <a:pt x="5565368" y="1370888"/>
                  </a:lnTo>
                  <a:lnTo>
                    <a:pt x="5569636" y="1375143"/>
                  </a:lnTo>
                  <a:lnTo>
                    <a:pt x="5580177" y="1375143"/>
                  </a:lnTo>
                  <a:lnTo>
                    <a:pt x="5584444" y="1370888"/>
                  </a:lnTo>
                  <a:lnTo>
                    <a:pt x="5584444" y="1360360"/>
                  </a:lnTo>
                  <a:close/>
                </a:path>
                <a:path w="9701530" h="1375410">
                  <a:moveTo>
                    <a:pt x="5584444" y="4267"/>
                  </a:moveTo>
                  <a:lnTo>
                    <a:pt x="5580177" y="0"/>
                  </a:lnTo>
                  <a:lnTo>
                    <a:pt x="5569636" y="0"/>
                  </a:lnTo>
                  <a:lnTo>
                    <a:pt x="5565368" y="4267"/>
                  </a:lnTo>
                  <a:lnTo>
                    <a:pt x="5565368" y="14782"/>
                  </a:lnTo>
                  <a:lnTo>
                    <a:pt x="5569636" y="19050"/>
                  </a:lnTo>
                  <a:lnTo>
                    <a:pt x="5580177" y="19050"/>
                  </a:lnTo>
                  <a:lnTo>
                    <a:pt x="5584444" y="14782"/>
                  </a:lnTo>
                  <a:lnTo>
                    <a:pt x="5584444" y="4267"/>
                  </a:lnTo>
                  <a:close/>
                </a:path>
                <a:path w="9701530" h="1375410">
                  <a:moveTo>
                    <a:pt x="5622556" y="1360360"/>
                  </a:moveTo>
                  <a:lnTo>
                    <a:pt x="5618289" y="1356093"/>
                  </a:lnTo>
                  <a:lnTo>
                    <a:pt x="5607748" y="1356093"/>
                  </a:lnTo>
                  <a:lnTo>
                    <a:pt x="5603494" y="1360360"/>
                  </a:lnTo>
                  <a:lnTo>
                    <a:pt x="5603494" y="1370888"/>
                  </a:lnTo>
                  <a:lnTo>
                    <a:pt x="5607748" y="1375143"/>
                  </a:lnTo>
                  <a:lnTo>
                    <a:pt x="5618289" y="1375143"/>
                  </a:lnTo>
                  <a:lnTo>
                    <a:pt x="5622556" y="1370888"/>
                  </a:lnTo>
                  <a:lnTo>
                    <a:pt x="5622556" y="1360360"/>
                  </a:lnTo>
                  <a:close/>
                </a:path>
                <a:path w="9701530" h="1375410">
                  <a:moveTo>
                    <a:pt x="5622556" y="4267"/>
                  </a:moveTo>
                  <a:lnTo>
                    <a:pt x="5618289" y="0"/>
                  </a:lnTo>
                  <a:lnTo>
                    <a:pt x="5607748" y="0"/>
                  </a:lnTo>
                  <a:lnTo>
                    <a:pt x="5603494" y="4267"/>
                  </a:lnTo>
                  <a:lnTo>
                    <a:pt x="5603494" y="14782"/>
                  </a:lnTo>
                  <a:lnTo>
                    <a:pt x="5607748" y="19050"/>
                  </a:lnTo>
                  <a:lnTo>
                    <a:pt x="5618289" y="19050"/>
                  </a:lnTo>
                  <a:lnTo>
                    <a:pt x="5622556" y="14782"/>
                  </a:lnTo>
                  <a:lnTo>
                    <a:pt x="5622556" y="4267"/>
                  </a:lnTo>
                  <a:close/>
                </a:path>
                <a:path w="9701530" h="1375410">
                  <a:moveTo>
                    <a:pt x="5660682" y="1360360"/>
                  </a:moveTo>
                  <a:lnTo>
                    <a:pt x="5656415" y="1356093"/>
                  </a:lnTo>
                  <a:lnTo>
                    <a:pt x="5645874" y="1356093"/>
                  </a:lnTo>
                  <a:lnTo>
                    <a:pt x="5641606" y="1360360"/>
                  </a:lnTo>
                  <a:lnTo>
                    <a:pt x="5641606" y="1370888"/>
                  </a:lnTo>
                  <a:lnTo>
                    <a:pt x="5645874" y="1375143"/>
                  </a:lnTo>
                  <a:lnTo>
                    <a:pt x="5656415" y="1375143"/>
                  </a:lnTo>
                  <a:lnTo>
                    <a:pt x="5660682" y="1370888"/>
                  </a:lnTo>
                  <a:lnTo>
                    <a:pt x="5660682" y="1360360"/>
                  </a:lnTo>
                  <a:close/>
                </a:path>
                <a:path w="9701530" h="1375410">
                  <a:moveTo>
                    <a:pt x="5660682" y="4267"/>
                  </a:moveTo>
                  <a:lnTo>
                    <a:pt x="5656415" y="0"/>
                  </a:lnTo>
                  <a:lnTo>
                    <a:pt x="5645874" y="0"/>
                  </a:lnTo>
                  <a:lnTo>
                    <a:pt x="5641606" y="4267"/>
                  </a:lnTo>
                  <a:lnTo>
                    <a:pt x="5641606" y="14782"/>
                  </a:lnTo>
                  <a:lnTo>
                    <a:pt x="5645874" y="19050"/>
                  </a:lnTo>
                  <a:lnTo>
                    <a:pt x="5656415" y="19050"/>
                  </a:lnTo>
                  <a:lnTo>
                    <a:pt x="5660682" y="14782"/>
                  </a:lnTo>
                  <a:lnTo>
                    <a:pt x="5660682" y="4267"/>
                  </a:lnTo>
                  <a:close/>
                </a:path>
                <a:path w="9701530" h="1375410">
                  <a:moveTo>
                    <a:pt x="5698795" y="1360360"/>
                  </a:moveTo>
                  <a:lnTo>
                    <a:pt x="5694527" y="1356093"/>
                  </a:lnTo>
                  <a:lnTo>
                    <a:pt x="5683986" y="1356093"/>
                  </a:lnTo>
                  <a:lnTo>
                    <a:pt x="5679732" y="1360360"/>
                  </a:lnTo>
                  <a:lnTo>
                    <a:pt x="5679732" y="1370888"/>
                  </a:lnTo>
                  <a:lnTo>
                    <a:pt x="5683986" y="1375143"/>
                  </a:lnTo>
                  <a:lnTo>
                    <a:pt x="5694527" y="1375143"/>
                  </a:lnTo>
                  <a:lnTo>
                    <a:pt x="5698795" y="1370888"/>
                  </a:lnTo>
                  <a:lnTo>
                    <a:pt x="5698795" y="1360360"/>
                  </a:lnTo>
                  <a:close/>
                </a:path>
                <a:path w="9701530" h="1375410">
                  <a:moveTo>
                    <a:pt x="5698795" y="4267"/>
                  </a:moveTo>
                  <a:lnTo>
                    <a:pt x="5694527" y="0"/>
                  </a:lnTo>
                  <a:lnTo>
                    <a:pt x="5683986" y="0"/>
                  </a:lnTo>
                  <a:lnTo>
                    <a:pt x="5679732" y="4267"/>
                  </a:lnTo>
                  <a:lnTo>
                    <a:pt x="5679732" y="14782"/>
                  </a:lnTo>
                  <a:lnTo>
                    <a:pt x="5683986" y="19050"/>
                  </a:lnTo>
                  <a:lnTo>
                    <a:pt x="5694527" y="19050"/>
                  </a:lnTo>
                  <a:lnTo>
                    <a:pt x="5698795" y="14782"/>
                  </a:lnTo>
                  <a:lnTo>
                    <a:pt x="5698795" y="4267"/>
                  </a:lnTo>
                  <a:close/>
                </a:path>
                <a:path w="9701530" h="1375410">
                  <a:moveTo>
                    <a:pt x="5736920" y="1360360"/>
                  </a:moveTo>
                  <a:lnTo>
                    <a:pt x="5732653" y="1356093"/>
                  </a:lnTo>
                  <a:lnTo>
                    <a:pt x="5722112" y="1356093"/>
                  </a:lnTo>
                  <a:lnTo>
                    <a:pt x="5717845" y="1360360"/>
                  </a:lnTo>
                  <a:lnTo>
                    <a:pt x="5717845" y="1370888"/>
                  </a:lnTo>
                  <a:lnTo>
                    <a:pt x="5722112" y="1375143"/>
                  </a:lnTo>
                  <a:lnTo>
                    <a:pt x="5732653" y="1375143"/>
                  </a:lnTo>
                  <a:lnTo>
                    <a:pt x="5736920" y="1370888"/>
                  </a:lnTo>
                  <a:lnTo>
                    <a:pt x="5736920" y="1360360"/>
                  </a:lnTo>
                  <a:close/>
                </a:path>
                <a:path w="9701530" h="1375410">
                  <a:moveTo>
                    <a:pt x="5736920" y="4267"/>
                  </a:moveTo>
                  <a:lnTo>
                    <a:pt x="5732653" y="0"/>
                  </a:lnTo>
                  <a:lnTo>
                    <a:pt x="5722112" y="0"/>
                  </a:lnTo>
                  <a:lnTo>
                    <a:pt x="5717845" y="4267"/>
                  </a:lnTo>
                  <a:lnTo>
                    <a:pt x="5717845" y="14782"/>
                  </a:lnTo>
                  <a:lnTo>
                    <a:pt x="5722112" y="19050"/>
                  </a:lnTo>
                  <a:lnTo>
                    <a:pt x="5732653" y="19050"/>
                  </a:lnTo>
                  <a:lnTo>
                    <a:pt x="5736920" y="14782"/>
                  </a:lnTo>
                  <a:lnTo>
                    <a:pt x="5736920" y="4267"/>
                  </a:lnTo>
                  <a:close/>
                </a:path>
                <a:path w="9701530" h="1375410">
                  <a:moveTo>
                    <a:pt x="5775033" y="1360360"/>
                  </a:moveTo>
                  <a:lnTo>
                    <a:pt x="5770765" y="1356093"/>
                  </a:lnTo>
                  <a:lnTo>
                    <a:pt x="5760224" y="1356093"/>
                  </a:lnTo>
                  <a:lnTo>
                    <a:pt x="5755970" y="1360360"/>
                  </a:lnTo>
                  <a:lnTo>
                    <a:pt x="5755970" y="1370888"/>
                  </a:lnTo>
                  <a:lnTo>
                    <a:pt x="5760224" y="1375143"/>
                  </a:lnTo>
                  <a:lnTo>
                    <a:pt x="5770765" y="1375143"/>
                  </a:lnTo>
                  <a:lnTo>
                    <a:pt x="5775033" y="1370888"/>
                  </a:lnTo>
                  <a:lnTo>
                    <a:pt x="5775033" y="1360360"/>
                  </a:lnTo>
                  <a:close/>
                </a:path>
                <a:path w="9701530" h="1375410">
                  <a:moveTo>
                    <a:pt x="5775033" y="4267"/>
                  </a:moveTo>
                  <a:lnTo>
                    <a:pt x="5770765" y="0"/>
                  </a:lnTo>
                  <a:lnTo>
                    <a:pt x="5760224" y="0"/>
                  </a:lnTo>
                  <a:lnTo>
                    <a:pt x="5755970" y="4267"/>
                  </a:lnTo>
                  <a:lnTo>
                    <a:pt x="5755970" y="14782"/>
                  </a:lnTo>
                  <a:lnTo>
                    <a:pt x="5760224" y="19050"/>
                  </a:lnTo>
                  <a:lnTo>
                    <a:pt x="5770765" y="19050"/>
                  </a:lnTo>
                  <a:lnTo>
                    <a:pt x="5775033" y="14782"/>
                  </a:lnTo>
                  <a:lnTo>
                    <a:pt x="5775033" y="4267"/>
                  </a:lnTo>
                  <a:close/>
                </a:path>
                <a:path w="9701530" h="1375410">
                  <a:moveTo>
                    <a:pt x="5813158" y="1360360"/>
                  </a:moveTo>
                  <a:lnTo>
                    <a:pt x="5808891" y="1356093"/>
                  </a:lnTo>
                  <a:lnTo>
                    <a:pt x="5798350" y="1356093"/>
                  </a:lnTo>
                  <a:lnTo>
                    <a:pt x="5794083" y="1360360"/>
                  </a:lnTo>
                  <a:lnTo>
                    <a:pt x="5794083" y="1370888"/>
                  </a:lnTo>
                  <a:lnTo>
                    <a:pt x="5798350" y="1375143"/>
                  </a:lnTo>
                  <a:lnTo>
                    <a:pt x="5808891" y="1375143"/>
                  </a:lnTo>
                  <a:lnTo>
                    <a:pt x="5813158" y="1370888"/>
                  </a:lnTo>
                  <a:lnTo>
                    <a:pt x="5813158" y="1360360"/>
                  </a:lnTo>
                  <a:close/>
                </a:path>
                <a:path w="9701530" h="1375410">
                  <a:moveTo>
                    <a:pt x="5813158" y="4267"/>
                  </a:moveTo>
                  <a:lnTo>
                    <a:pt x="5808891" y="0"/>
                  </a:lnTo>
                  <a:lnTo>
                    <a:pt x="5798350" y="0"/>
                  </a:lnTo>
                  <a:lnTo>
                    <a:pt x="5794083" y="4267"/>
                  </a:lnTo>
                  <a:lnTo>
                    <a:pt x="5794083" y="14782"/>
                  </a:lnTo>
                  <a:lnTo>
                    <a:pt x="5798350" y="19050"/>
                  </a:lnTo>
                  <a:lnTo>
                    <a:pt x="5808891" y="19050"/>
                  </a:lnTo>
                  <a:lnTo>
                    <a:pt x="5813158" y="14782"/>
                  </a:lnTo>
                  <a:lnTo>
                    <a:pt x="5813158" y="4267"/>
                  </a:lnTo>
                  <a:close/>
                </a:path>
                <a:path w="9701530" h="1375410">
                  <a:moveTo>
                    <a:pt x="5851271" y="1360360"/>
                  </a:moveTo>
                  <a:lnTo>
                    <a:pt x="5847004" y="1356093"/>
                  </a:lnTo>
                  <a:lnTo>
                    <a:pt x="5836463" y="1356093"/>
                  </a:lnTo>
                  <a:lnTo>
                    <a:pt x="5832208" y="1360360"/>
                  </a:lnTo>
                  <a:lnTo>
                    <a:pt x="5832208" y="1370888"/>
                  </a:lnTo>
                  <a:lnTo>
                    <a:pt x="5836463" y="1375143"/>
                  </a:lnTo>
                  <a:lnTo>
                    <a:pt x="5847004" y="1375143"/>
                  </a:lnTo>
                  <a:lnTo>
                    <a:pt x="5851271" y="1370888"/>
                  </a:lnTo>
                  <a:lnTo>
                    <a:pt x="5851271" y="1360360"/>
                  </a:lnTo>
                  <a:close/>
                </a:path>
                <a:path w="9701530" h="1375410">
                  <a:moveTo>
                    <a:pt x="5851271" y="4267"/>
                  </a:moveTo>
                  <a:lnTo>
                    <a:pt x="5847004" y="0"/>
                  </a:lnTo>
                  <a:lnTo>
                    <a:pt x="5836463" y="0"/>
                  </a:lnTo>
                  <a:lnTo>
                    <a:pt x="5832208" y="4267"/>
                  </a:lnTo>
                  <a:lnTo>
                    <a:pt x="5832208" y="14782"/>
                  </a:lnTo>
                  <a:lnTo>
                    <a:pt x="5836463" y="19050"/>
                  </a:lnTo>
                  <a:lnTo>
                    <a:pt x="5847004" y="19050"/>
                  </a:lnTo>
                  <a:lnTo>
                    <a:pt x="5851271" y="14782"/>
                  </a:lnTo>
                  <a:lnTo>
                    <a:pt x="5851271" y="4267"/>
                  </a:lnTo>
                  <a:close/>
                </a:path>
                <a:path w="9701530" h="1375410">
                  <a:moveTo>
                    <a:pt x="5889396" y="1360360"/>
                  </a:moveTo>
                  <a:lnTo>
                    <a:pt x="5885129" y="1356093"/>
                  </a:lnTo>
                  <a:lnTo>
                    <a:pt x="5874588" y="1356093"/>
                  </a:lnTo>
                  <a:lnTo>
                    <a:pt x="5870321" y="1360360"/>
                  </a:lnTo>
                  <a:lnTo>
                    <a:pt x="5870321" y="1370888"/>
                  </a:lnTo>
                  <a:lnTo>
                    <a:pt x="5874588" y="1375143"/>
                  </a:lnTo>
                  <a:lnTo>
                    <a:pt x="5885129" y="1375143"/>
                  </a:lnTo>
                  <a:lnTo>
                    <a:pt x="5889396" y="1370888"/>
                  </a:lnTo>
                  <a:lnTo>
                    <a:pt x="5889396" y="1360360"/>
                  </a:lnTo>
                  <a:close/>
                </a:path>
                <a:path w="9701530" h="1375410">
                  <a:moveTo>
                    <a:pt x="5889396" y="4267"/>
                  </a:moveTo>
                  <a:lnTo>
                    <a:pt x="5885129" y="0"/>
                  </a:lnTo>
                  <a:lnTo>
                    <a:pt x="5874588" y="0"/>
                  </a:lnTo>
                  <a:lnTo>
                    <a:pt x="5870321" y="4267"/>
                  </a:lnTo>
                  <a:lnTo>
                    <a:pt x="5870321" y="14782"/>
                  </a:lnTo>
                  <a:lnTo>
                    <a:pt x="5874588" y="19050"/>
                  </a:lnTo>
                  <a:lnTo>
                    <a:pt x="5885129" y="19050"/>
                  </a:lnTo>
                  <a:lnTo>
                    <a:pt x="5889396" y="14782"/>
                  </a:lnTo>
                  <a:lnTo>
                    <a:pt x="5889396" y="4267"/>
                  </a:lnTo>
                  <a:close/>
                </a:path>
                <a:path w="9701530" h="1375410">
                  <a:moveTo>
                    <a:pt x="5927509" y="1360360"/>
                  </a:moveTo>
                  <a:lnTo>
                    <a:pt x="5923242" y="1356093"/>
                  </a:lnTo>
                  <a:lnTo>
                    <a:pt x="5912701" y="1356093"/>
                  </a:lnTo>
                  <a:lnTo>
                    <a:pt x="5908446" y="1360360"/>
                  </a:lnTo>
                  <a:lnTo>
                    <a:pt x="5908446" y="1370888"/>
                  </a:lnTo>
                  <a:lnTo>
                    <a:pt x="5912701" y="1375143"/>
                  </a:lnTo>
                  <a:lnTo>
                    <a:pt x="5923242" y="1375143"/>
                  </a:lnTo>
                  <a:lnTo>
                    <a:pt x="5927509" y="1370888"/>
                  </a:lnTo>
                  <a:lnTo>
                    <a:pt x="5927509" y="1360360"/>
                  </a:lnTo>
                  <a:close/>
                </a:path>
                <a:path w="9701530" h="1375410">
                  <a:moveTo>
                    <a:pt x="5927509" y="4267"/>
                  </a:moveTo>
                  <a:lnTo>
                    <a:pt x="5923242" y="0"/>
                  </a:lnTo>
                  <a:lnTo>
                    <a:pt x="5912701" y="0"/>
                  </a:lnTo>
                  <a:lnTo>
                    <a:pt x="5908446" y="4267"/>
                  </a:lnTo>
                  <a:lnTo>
                    <a:pt x="5908446" y="14782"/>
                  </a:lnTo>
                  <a:lnTo>
                    <a:pt x="5912701" y="19050"/>
                  </a:lnTo>
                  <a:lnTo>
                    <a:pt x="5923242" y="19050"/>
                  </a:lnTo>
                  <a:lnTo>
                    <a:pt x="5927509" y="14782"/>
                  </a:lnTo>
                  <a:lnTo>
                    <a:pt x="5927509" y="4267"/>
                  </a:lnTo>
                  <a:close/>
                </a:path>
                <a:path w="9701530" h="1375410">
                  <a:moveTo>
                    <a:pt x="5965634" y="1360360"/>
                  </a:moveTo>
                  <a:lnTo>
                    <a:pt x="5961367" y="1356093"/>
                  </a:lnTo>
                  <a:lnTo>
                    <a:pt x="5950826" y="1356093"/>
                  </a:lnTo>
                  <a:lnTo>
                    <a:pt x="5946559" y="1360360"/>
                  </a:lnTo>
                  <a:lnTo>
                    <a:pt x="5946559" y="1370888"/>
                  </a:lnTo>
                  <a:lnTo>
                    <a:pt x="5950826" y="1375143"/>
                  </a:lnTo>
                  <a:lnTo>
                    <a:pt x="5961367" y="1375143"/>
                  </a:lnTo>
                  <a:lnTo>
                    <a:pt x="5965634" y="1370888"/>
                  </a:lnTo>
                  <a:lnTo>
                    <a:pt x="5965634" y="1360360"/>
                  </a:lnTo>
                  <a:close/>
                </a:path>
                <a:path w="9701530" h="1375410">
                  <a:moveTo>
                    <a:pt x="5965634" y="4267"/>
                  </a:moveTo>
                  <a:lnTo>
                    <a:pt x="5961367" y="0"/>
                  </a:lnTo>
                  <a:lnTo>
                    <a:pt x="5950826" y="0"/>
                  </a:lnTo>
                  <a:lnTo>
                    <a:pt x="5946559" y="4267"/>
                  </a:lnTo>
                  <a:lnTo>
                    <a:pt x="5946559" y="14782"/>
                  </a:lnTo>
                  <a:lnTo>
                    <a:pt x="5950826" y="19050"/>
                  </a:lnTo>
                  <a:lnTo>
                    <a:pt x="5961367" y="19050"/>
                  </a:lnTo>
                  <a:lnTo>
                    <a:pt x="5965634" y="14782"/>
                  </a:lnTo>
                  <a:lnTo>
                    <a:pt x="5965634" y="4267"/>
                  </a:lnTo>
                  <a:close/>
                </a:path>
                <a:path w="9701530" h="1375410">
                  <a:moveTo>
                    <a:pt x="6003747" y="1360360"/>
                  </a:moveTo>
                  <a:lnTo>
                    <a:pt x="5999480" y="1356093"/>
                  </a:lnTo>
                  <a:lnTo>
                    <a:pt x="5988939" y="1356093"/>
                  </a:lnTo>
                  <a:lnTo>
                    <a:pt x="5984684" y="1360360"/>
                  </a:lnTo>
                  <a:lnTo>
                    <a:pt x="5984684" y="1370888"/>
                  </a:lnTo>
                  <a:lnTo>
                    <a:pt x="5988939" y="1375143"/>
                  </a:lnTo>
                  <a:lnTo>
                    <a:pt x="5999480" y="1375143"/>
                  </a:lnTo>
                  <a:lnTo>
                    <a:pt x="6003747" y="1370888"/>
                  </a:lnTo>
                  <a:lnTo>
                    <a:pt x="6003747" y="1360360"/>
                  </a:lnTo>
                  <a:close/>
                </a:path>
                <a:path w="9701530" h="1375410">
                  <a:moveTo>
                    <a:pt x="6003747" y="4267"/>
                  </a:moveTo>
                  <a:lnTo>
                    <a:pt x="5999480" y="0"/>
                  </a:lnTo>
                  <a:lnTo>
                    <a:pt x="5988939" y="0"/>
                  </a:lnTo>
                  <a:lnTo>
                    <a:pt x="5984684" y="4267"/>
                  </a:lnTo>
                  <a:lnTo>
                    <a:pt x="5984684" y="14782"/>
                  </a:lnTo>
                  <a:lnTo>
                    <a:pt x="5988939" y="19050"/>
                  </a:lnTo>
                  <a:lnTo>
                    <a:pt x="5999480" y="19050"/>
                  </a:lnTo>
                  <a:lnTo>
                    <a:pt x="6003747" y="14782"/>
                  </a:lnTo>
                  <a:lnTo>
                    <a:pt x="6003747" y="4267"/>
                  </a:lnTo>
                  <a:close/>
                </a:path>
                <a:path w="9701530" h="1375410">
                  <a:moveTo>
                    <a:pt x="6041872" y="1360360"/>
                  </a:moveTo>
                  <a:lnTo>
                    <a:pt x="6037605" y="1356093"/>
                  </a:lnTo>
                  <a:lnTo>
                    <a:pt x="6027064" y="1356093"/>
                  </a:lnTo>
                  <a:lnTo>
                    <a:pt x="6022797" y="1360360"/>
                  </a:lnTo>
                  <a:lnTo>
                    <a:pt x="6022797" y="1370888"/>
                  </a:lnTo>
                  <a:lnTo>
                    <a:pt x="6027064" y="1375143"/>
                  </a:lnTo>
                  <a:lnTo>
                    <a:pt x="6037605" y="1375143"/>
                  </a:lnTo>
                  <a:lnTo>
                    <a:pt x="6041872" y="1370888"/>
                  </a:lnTo>
                  <a:lnTo>
                    <a:pt x="6041872" y="1360360"/>
                  </a:lnTo>
                  <a:close/>
                </a:path>
                <a:path w="9701530" h="1375410">
                  <a:moveTo>
                    <a:pt x="6041872" y="4267"/>
                  </a:moveTo>
                  <a:lnTo>
                    <a:pt x="6037605" y="0"/>
                  </a:lnTo>
                  <a:lnTo>
                    <a:pt x="6027064" y="0"/>
                  </a:lnTo>
                  <a:lnTo>
                    <a:pt x="6022797" y="4267"/>
                  </a:lnTo>
                  <a:lnTo>
                    <a:pt x="6022797" y="14782"/>
                  </a:lnTo>
                  <a:lnTo>
                    <a:pt x="6027064" y="19050"/>
                  </a:lnTo>
                  <a:lnTo>
                    <a:pt x="6037605" y="19050"/>
                  </a:lnTo>
                  <a:lnTo>
                    <a:pt x="6041872" y="14782"/>
                  </a:lnTo>
                  <a:lnTo>
                    <a:pt x="6041872" y="4267"/>
                  </a:lnTo>
                  <a:close/>
                </a:path>
                <a:path w="9701530" h="1375410">
                  <a:moveTo>
                    <a:pt x="6079985" y="1360360"/>
                  </a:moveTo>
                  <a:lnTo>
                    <a:pt x="6075718" y="1356093"/>
                  </a:lnTo>
                  <a:lnTo>
                    <a:pt x="6065177" y="1356093"/>
                  </a:lnTo>
                  <a:lnTo>
                    <a:pt x="6060922" y="1360360"/>
                  </a:lnTo>
                  <a:lnTo>
                    <a:pt x="6060922" y="1370888"/>
                  </a:lnTo>
                  <a:lnTo>
                    <a:pt x="6065177" y="1375143"/>
                  </a:lnTo>
                  <a:lnTo>
                    <a:pt x="6075718" y="1375143"/>
                  </a:lnTo>
                  <a:lnTo>
                    <a:pt x="6079985" y="1370888"/>
                  </a:lnTo>
                  <a:lnTo>
                    <a:pt x="6079985" y="1360360"/>
                  </a:lnTo>
                  <a:close/>
                </a:path>
                <a:path w="9701530" h="1375410">
                  <a:moveTo>
                    <a:pt x="6079985" y="4267"/>
                  </a:moveTo>
                  <a:lnTo>
                    <a:pt x="6075718" y="0"/>
                  </a:lnTo>
                  <a:lnTo>
                    <a:pt x="6065177" y="0"/>
                  </a:lnTo>
                  <a:lnTo>
                    <a:pt x="6060922" y="4267"/>
                  </a:lnTo>
                  <a:lnTo>
                    <a:pt x="6060922" y="14782"/>
                  </a:lnTo>
                  <a:lnTo>
                    <a:pt x="6065177" y="19050"/>
                  </a:lnTo>
                  <a:lnTo>
                    <a:pt x="6075718" y="19050"/>
                  </a:lnTo>
                  <a:lnTo>
                    <a:pt x="6079985" y="14782"/>
                  </a:lnTo>
                  <a:lnTo>
                    <a:pt x="6079985" y="4267"/>
                  </a:lnTo>
                  <a:close/>
                </a:path>
                <a:path w="9701530" h="1375410">
                  <a:moveTo>
                    <a:pt x="6118110" y="1360360"/>
                  </a:moveTo>
                  <a:lnTo>
                    <a:pt x="6113843" y="1356093"/>
                  </a:lnTo>
                  <a:lnTo>
                    <a:pt x="6103302" y="1356093"/>
                  </a:lnTo>
                  <a:lnTo>
                    <a:pt x="6099035" y="1360360"/>
                  </a:lnTo>
                  <a:lnTo>
                    <a:pt x="6099035" y="1370888"/>
                  </a:lnTo>
                  <a:lnTo>
                    <a:pt x="6103302" y="1375143"/>
                  </a:lnTo>
                  <a:lnTo>
                    <a:pt x="6113843" y="1375143"/>
                  </a:lnTo>
                  <a:lnTo>
                    <a:pt x="6118110" y="1370888"/>
                  </a:lnTo>
                  <a:lnTo>
                    <a:pt x="6118110" y="1360360"/>
                  </a:lnTo>
                  <a:close/>
                </a:path>
                <a:path w="9701530" h="1375410">
                  <a:moveTo>
                    <a:pt x="6118110" y="4267"/>
                  </a:moveTo>
                  <a:lnTo>
                    <a:pt x="6113843" y="0"/>
                  </a:lnTo>
                  <a:lnTo>
                    <a:pt x="6103302" y="0"/>
                  </a:lnTo>
                  <a:lnTo>
                    <a:pt x="6099035" y="4267"/>
                  </a:lnTo>
                  <a:lnTo>
                    <a:pt x="6099035" y="14782"/>
                  </a:lnTo>
                  <a:lnTo>
                    <a:pt x="6103302" y="19050"/>
                  </a:lnTo>
                  <a:lnTo>
                    <a:pt x="6113843" y="19050"/>
                  </a:lnTo>
                  <a:lnTo>
                    <a:pt x="6118110" y="14782"/>
                  </a:lnTo>
                  <a:lnTo>
                    <a:pt x="6118110" y="4267"/>
                  </a:lnTo>
                  <a:close/>
                </a:path>
                <a:path w="9701530" h="1375410">
                  <a:moveTo>
                    <a:pt x="6156223" y="1360360"/>
                  </a:moveTo>
                  <a:lnTo>
                    <a:pt x="6151956" y="1356093"/>
                  </a:lnTo>
                  <a:lnTo>
                    <a:pt x="6141415" y="1356093"/>
                  </a:lnTo>
                  <a:lnTo>
                    <a:pt x="6137160" y="1360360"/>
                  </a:lnTo>
                  <a:lnTo>
                    <a:pt x="6137160" y="1370888"/>
                  </a:lnTo>
                  <a:lnTo>
                    <a:pt x="6141415" y="1375143"/>
                  </a:lnTo>
                  <a:lnTo>
                    <a:pt x="6151956" y="1375143"/>
                  </a:lnTo>
                  <a:lnTo>
                    <a:pt x="6156223" y="1370888"/>
                  </a:lnTo>
                  <a:lnTo>
                    <a:pt x="6156223" y="1360360"/>
                  </a:lnTo>
                  <a:close/>
                </a:path>
                <a:path w="9701530" h="1375410">
                  <a:moveTo>
                    <a:pt x="6156223" y="4267"/>
                  </a:moveTo>
                  <a:lnTo>
                    <a:pt x="6151956" y="0"/>
                  </a:lnTo>
                  <a:lnTo>
                    <a:pt x="6141415" y="0"/>
                  </a:lnTo>
                  <a:lnTo>
                    <a:pt x="6137160" y="4267"/>
                  </a:lnTo>
                  <a:lnTo>
                    <a:pt x="6137160" y="14782"/>
                  </a:lnTo>
                  <a:lnTo>
                    <a:pt x="6141415" y="19050"/>
                  </a:lnTo>
                  <a:lnTo>
                    <a:pt x="6151956" y="19050"/>
                  </a:lnTo>
                  <a:lnTo>
                    <a:pt x="6156223" y="14782"/>
                  </a:lnTo>
                  <a:lnTo>
                    <a:pt x="6156223" y="4267"/>
                  </a:lnTo>
                  <a:close/>
                </a:path>
                <a:path w="9701530" h="1375410">
                  <a:moveTo>
                    <a:pt x="6194349" y="1360360"/>
                  </a:moveTo>
                  <a:lnTo>
                    <a:pt x="6190081" y="1356093"/>
                  </a:lnTo>
                  <a:lnTo>
                    <a:pt x="6179540" y="1356093"/>
                  </a:lnTo>
                  <a:lnTo>
                    <a:pt x="6175273" y="1360360"/>
                  </a:lnTo>
                  <a:lnTo>
                    <a:pt x="6175273" y="1370888"/>
                  </a:lnTo>
                  <a:lnTo>
                    <a:pt x="6179540" y="1375143"/>
                  </a:lnTo>
                  <a:lnTo>
                    <a:pt x="6190081" y="1375143"/>
                  </a:lnTo>
                  <a:lnTo>
                    <a:pt x="6194349" y="1370888"/>
                  </a:lnTo>
                  <a:lnTo>
                    <a:pt x="6194349" y="1360360"/>
                  </a:lnTo>
                  <a:close/>
                </a:path>
                <a:path w="9701530" h="1375410">
                  <a:moveTo>
                    <a:pt x="6194349" y="4267"/>
                  </a:moveTo>
                  <a:lnTo>
                    <a:pt x="6190081" y="0"/>
                  </a:lnTo>
                  <a:lnTo>
                    <a:pt x="6179540" y="0"/>
                  </a:lnTo>
                  <a:lnTo>
                    <a:pt x="6175273" y="4267"/>
                  </a:lnTo>
                  <a:lnTo>
                    <a:pt x="6175273" y="14782"/>
                  </a:lnTo>
                  <a:lnTo>
                    <a:pt x="6179540" y="19050"/>
                  </a:lnTo>
                  <a:lnTo>
                    <a:pt x="6190081" y="19050"/>
                  </a:lnTo>
                  <a:lnTo>
                    <a:pt x="6194349" y="14782"/>
                  </a:lnTo>
                  <a:lnTo>
                    <a:pt x="6194349" y="4267"/>
                  </a:lnTo>
                  <a:close/>
                </a:path>
                <a:path w="9701530" h="1375410">
                  <a:moveTo>
                    <a:pt x="6232461" y="1360360"/>
                  </a:moveTo>
                  <a:lnTo>
                    <a:pt x="6228194" y="1356093"/>
                  </a:lnTo>
                  <a:lnTo>
                    <a:pt x="6217653" y="1356093"/>
                  </a:lnTo>
                  <a:lnTo>
                    <a:pt x="6213399" y="1360360"/>
                  </a:lnTo>
                  <a:lnTo>
                    <a:pt x="6213399" y="1370888"/>
                  </a:lnTo>
                  <a:lnTo>
                    <a:pt x="6217653" y="1375143"/>
                  </a:lnTo>
                  <a:lnTo>
                    <a:pt x="6228194" y="1375143"/>
                  </a:lnTo>
                  <a:lnTo>
                    <a:pt x="6232461" y="1370888"/>
                  </a:lnTo>
                  <a:lnTo>
                    <a:pt x="6232461" y="1360360"/>
                  </a:lnTo>
                  <a:close/>
                </a:path>
                <a:path w="9701530" h="1375410">
                  <a:moveTo>
                    <a:pt x="6232461" y="4267"/>
                  </a:moveTo>
                  <a:lnTo>
                    <a:pt x="6228194" y="0"/>
                  </a:lnTo>
                  <a:lnTo>
                    <a:pt x="6217653" y="0"/>
                  </a:lnTo>
                  <a:lnTo>
                    <a:pt x="6213399" y="4267"/>
                  </a:lnTo>
                  <a:lnTo>
                    <a:pt x="6213399" y="14782"/>
                  </a:lnTo>
                  <a:lnTo>
                    <a:pt x="6217653" y="19050"/>
                  </a:lnTo>
                  <a:lnTo>
                    <a:pt x="6228194" y="19050"/>
                  </a:lnTo>
                  <a:lnTo>
                    <a:pt x="6232461" y="14782"/>
                  </a:lnTo>
                  <a:lnTo>
                    <a:pt x="6232461" y="4267"/>
                  </a:lnTo>
                  <a:close/>
                </a:path>
                <a:path w="9701530" h="1375410">
                  <a:moveTo>
                    <a:pt x="6270587" y="1360360"/>
                  </a:moveTo>
                  <a:lnTo>
                    <a:pt x="6266319" y="1356093"/>
                  </a:lnTo>
                  <a:lnTo>
                    <a:pt x="6255778" y="1356093"/>
                  </a:lnTo>
                  <a:lnTo>
                    <a:pt x="6251511" y="1360360"/>
                  </a:lnTo>
                  <a:lnTo>
                    <a:pt x="6251511" y="1370888"/>
                  </a:lnTo>
                  <a:lnTo>
                    <a:pt x="6255778" y="1375143"/>
                  </a:lnTo>
                  <a:lnTo>
                    <a:pt x="6266319" y="1375143"/>
                  </a:lnTo>
                  <a:lnTo>
                    <a:pt x="6270587" y="1370888"/>
                  </a:lnTo>
                  <a:lnTo>
                    <a:pt x="6270587" y="1360360"/>
                  </a:lnTo>
                  <a:close/>
                </a:path>
                <a:path w="9701530" h="1375410">
                  <a:moveTo>
                    <a:pt x="6270587" y="4267"/>
                  </a:moveTo>
                  <a:lnTo>
                    <a:pt x="6266319" y="0"/>
                  </a:lnTo>
                  <a:lnTo>
                    <a:pt x="6255778" y="0"/>
                  </a:lnTo>
                  <a:lnTo>
                    <a:pt x="6251511" y="4267"/>
                  </a:lnTo>
                  <a:lnTo>
                    <a:pt x="6251511" y="14782"/>
                  </a:lnTo>
                  <a:lnTo>
                    <a:pt x="6255778" y="19050"/>
                  </a:lnTo>
                  <a:lnTo>
                    <a:pt x="6266319" y="19050"/>
                  </a:lnTo>
                  <a:lnTo>
                    <a:pt x="6270587" y="14782"/>
                  </a:lnTo>
                  <a:lnTo>
                    <a:pt x="6270587" y="4267"/>
                  </a:lnTo>
                  <a:close/>
                </a:path>
                <a:path w="9701530" h="1375410">
                  <a:moveTo>
                    <a:pt x="6308699" y="1360360"/>
                  </a:moveTo>
                  <a:lnTo>
                    <a:pt x="6304432" y="1356093"/>
                  </a:lnTo>
                  <a:lnTo>
                    <a:pt x="6293891" y="1356093"/>
                  </a:lnTo>
                  <a:lnTo>
                    <a:pt x="6289637" y="1360360"/>
                  </a:lnTo>
                  <a:lnTo>
                    <a:pt x="6289637" y="1370888"/>
                  </a:lnTo>
                  <a:lnTo>
                    <a:pt x="6293891" y="1375143"/>
                  </a:lnTo>
                  <a:lnTo>
                    <a:pt x="6304432" y="1375143"/>
                  </a:lnTo>
                  <a:lnTo>
                    <a:pt x="6308699" y="1370888"/>
                  </a:lnTo>
                  <a:lnTo>
                    <a:pt x="6308699" y="1360360"/>
                  </a:lnTo>
                  <a:close/>
                </a:path>
                <a:path w="9701530" h="1375410">
                  <a:moveTo>
                    <a:pt x="6308699" y="4267"/>
                  </a:moveTo>
                  <a:lnTo>
                    <a:pt x="6304432" y="0"/>
                  </a:lnTo>
                  <a:lnTo>
                    <a:pt x="6293891" y="0"/>
                  </a:lnTo>
                  <a:lnTo>
                    <a:pt x="6289637" y="4267"/>
                  </a:lnTo>
                  <a:lnTo>
                    <a:pt x="6289637" y="14782"/>
                  </a:lnTo>
                  <a:lnTo>
                    <a:pt x="6293891" y="19050"/>
                  </a:lnTo>
                  <a:lnTo>
                    <a:pt x="6304432" y="19050"/>
                  </a:lnTo>
                  <a:lnTo>
                    <a:pt x="6308699" y="14782"/>
                  </a:lnTo>
                  <a:lnTo>
                    <a:pt x="6308699" y="4267"/>
                  </a:lnTo>
                  <a:close/>
                </a:path>
                <a:path w="9701530" h="1375410">
                  <a:moveTo>
                    <a:pt x="6346825" y="1360360"/>
                  </a:moveTo>
                  <a:lnTo>
                    <a:pt x="6342558" y="1356093"/>
                  </a:lnTo>
                  <a:lnTo>
                    <a:pt x="6332017" y="1356093"/>
                  </a:lnTo>
                  <a:lnTo>
                    <a:pt x="6327749" y="1360360"/>
                  </a:lnTo>
                  <a:lnTo>
                    <a:pt x="6327749" y="1370888"/>
                  </a:lnTo>
                  <a:lnTo>
                    <a:pt x="6332017" y="1375143"/>
                  </a:lnTo>
                  <a:lnTo>
                    <a:pt x="6342558" y="1375143"/>
                  </a:lnTo>
                  <a:lnTo>
                    <a:pt x="6346825" y="1370888"/>
                  </a:lnTo>
                  <a:lnTo>
                    <a:pt x="6346825" y="1360360"/>
                  </a:lnTo>
                  <a:close/>
                </a:path>
                <a:path w="9701530" h="1375410">
                  <a:moveTo>
                    <a:pt x="6346825" y="4267"/>
                  </a:moveTo>
                  <a:lnTo>
                    <a:pt x="6342558" y="0"/>
                  </a:lnTo>
                  <a:lnTo>
                    <a:pt x="6332017" y="0"/>
                  </a:lnTo>
                  <a:lnTo>
                    <a:pt x="6327749" y="4267"/>
                  </a:lnTo>
                  <a:lnTo>
                    <a:pt x="6327749" y="14782"/>
                  </a:lnTo>
                  <a:lnTo>
                    <a:pt x="6332017" y="19050"/>
                  </a:lnTo>
                  <a:lnTo>
                    <a:pt x="6342558" y="19050"/>
                  </a:lnTo>
                  <a:lnTo>
                    <a:pt x="6346825" y="14782"/>
                  </a:lnTo>
                  <a:lnTo>
                    <a:pt x="6346825" y="4267"/>
                  </a:lnTo>
                  <a:close/>
                </a:path>
                <a:path w="9701530" h="1375410">
                  <a:moveTo>
                    <a:pt x="6384938" y="1360360"/>
                  </a:moveTo>
                  <a:lnTo>
                    <a:pt x="6380670" y="1356093"/>
                  </a:lnTo>
                  <a:lnTo>
                    <a:pt x="6370129" y="1356093"/>
                  </a:lnTo>
                  <a:lnTo>
                    <a:pt x="6365875" y="1360360"/>
                  </a:lnTo>
                  <a:lnTo>
                    <a:pt x="6365875" y="1370888"/>
                  </a:lnTo>
                  <a:lnTo>
                    <a:pt x="6370129" y="1375143"/>
                  </a:lnTo>
                  <a:lnTo>
                    <a:pt x="6380670" y="1375143"/>
                  </a:lnTo>
                  <a:lnTo>
                    <a:pt x="6384938" y="1370888"/>
                  </a:lnTo>
                  <a:lnTo>
                    <a:pt x="6384938" y="1360360"/>
                  </a:lnTo>
                  <a:close/>
                </a:path>
                <a:path w="9701530" h="1375410">
                  <a:moveTo>
                    <a:pt x="6384938" y="4267"/>
                  </a:moveTo>
                  <a:lnTo>
                    <a:pt x="6380670" y="0"/>
                  </a:lnTo>
                  <a:lnTo>
                    <a:pt x="6370129" y="0"/>
                  </a:lnTo>
                  <a:lnTo>
                    <a:pt x="6365875" y="4267"/>
                  </a:lnTo>
                  <a:lnTo>
                    <a:pt x="6365875" y="14782"/>
                  </a:lnTo>
                  <a:lnTo>
                    <a:pt x="6370129" y="19050"/>
                  </a:lnTo>
                  <a:lnTo>
                    <a:pt x="6380670" y="19050"/>
                  </a:lnTo>
                  <a:lnTo>
                    <a:pt x="6384938" y="14782"/>
                  </a:lnTo>
                  <a:lnTo>
                    <a:pt x="6384938" y="4267"/>
                  </a:lnTo>
                  <a:close/>
                </a:path>
                <a:path w="9701530" h="1375410">
                  <a:moveTo>
                    <a:pt x="6423063" y="1360360"/>
                  </a:moveTo>
                  <a:lnTo>
                    <a:pt x="6418796" y="1356093"/>
                  </a:lnTo>
                  <a:lnTo>
                    <a:pt x="6408255" y="1356093"/>
                  </a:lnTo>
                  <a:lnTo>
                    <a:pt x="6403988" y="1360360"/>
                  </a:lnTo>
                  <a:lnTo>
                    <a:pt x="6403988" y="1370888"/>
                  </a:lnTo>
                  <a:lnTo>
                    <a:pt x="6408255" y="1375143"/>
                  </a:lnTo>
                  <a:lnTo>
                    <a:pt x="6418796" y="1375143"/>
                  </a:lnTo>
                  <a:lnTo>
                    <a:pt x="6423063" y="1370888"/>
                  </a:lnTo>
                  <a:lnTo>
                    <a:pt x="6423063" y="1360360"/>
                  </a:lnTo>
                  <a:close/>
                </a:path>
                <a:path w="9701530" h="1375410">
                  <a:moveTo>
                    <a:pt x="6423063" y="4267"/>
                  </a:moveTo>
                  <a:lnTo>
                    <a:pt x="6418796" y="0"/>
                  </a:lnTo>
                  <a:lnTo>
                    <a:pt x="6408255" y="0"/>
                  </a:lnTo>
                  <a:lnTo>
                    <a:pt x="6403988" y="4267"/>
                  </a:lnTo>
                  <a:lnTo>
                    <a:pt x="6403988" y="14782"/>
                  </a:lnTo>
                  <a:lnTo>
                    <a:pt x="6408255" y="19050"/>
                  </a:lnTo>
                  <a:lnTo>
                    <a:pt x="6418796" y="19050"/>
                  </a:lnTo>
                  <a:lnTo>
                    <a:pt x="6423063" y="14782"/>
                  </a:lnTo>
                  <a:lnTo>
                    <a:pt x="6423063" y="4267"/>
                  </a:lnTo>
                  <a:close/>
                </a:path>
                <a:path w="9701530" h="1375410">
                  <a:moveTo>
                    <a:pt x="6461176" y="1360360"/>
                  </a:moveTo>
                  <a:lnTo>
                    <a:pt x="6456908" y="1356093"/>
                  </a:lnTo>
                  <a:lnTo>
                    <a:pt x="6446367" y="1356093"/>
                  </a:lnTo>
                  <a:lnTo>
                    <a:pt x="6442113" y="1360360"/>
                  </a:lnTo>
                  <a:lnTo>
                    <a:pt x="6442113" y="1370888"/>
                  </a:lnTo>
                  <a:lnTo>
                    <a:pt x="6446367" y="1375143"/>
                  </a:lnTo>
                  <a:lnTo>
                    <a:pt x="6456908" y="1375143"/>
                  </a:lnTo>
                  <a:lnTo>
                    <a:pt x="6461176" y="1370888"/>
                  </a:lnTo>
                  <a:lnTo>
                    <a:pt x="6461176" y="1360360"/>
                  </a:lnTo>
                  <a:close/>
                </a:path>
                <a:path w="9701530" h="1375410">
                  <a:moveTo>
                    <a:pt x="6461176" y="4267"/>
                  </a:moveTo>
                  <a:lnTo>
                    <a:pt x="6456908" y="0"/>
                  </a:lnTo>
                  <a:lnTo>
                    <a:pt x="6446367" y="0"/>
                  </a:lnTo>
                  <a:lnTo>
                    <a:pt x="6442113" y="4267"/>
                  </a:lnTo>
                  <a:lnTo>
                    <a:pt x="6442113" y="14782"/>
                  </a:lnTo>
                  <a:lnTo>
                    <a:pt x="6446367" y="19050"/>
                  </a:lnTo>
                  <a:lnTo>
                    <a:pt x="6456908" y="19050"/>
                  </a:lnTo>
                  <a:lnTo>
                    <a:pt x="6461176" y="14782"/>
                  </a:lnTo>
                  <a:lnTo>
                    <a:pt x="6461176" y="4267"/>
                  </a:lnTo>
                  <a:close/>
                </a:path>
                <a:path w="9701530" h="1375410">
                  <a:moveTo>
                    <a:pt x="6499301" y="1360360"/>
                  </a:moveTo>
                  <a:lnTo>
                    <a:pt x="6495034" y="1356093"/>
                  </a:lnTo>
                  <a:lnTo>
                    <a:pt x="6484493" y="1356093"/>
                  </a:lnTo>
                  <a:lnTo>
                    <a:pt x="6480226" y="1360360"/>
                  </a:lnTo>
                  <a:lnTo>
                    <a:pt x="6480226" y="1370888"/>
                  </a:lnTo>
                  <a:lnTo>
                    <a:pt x="6484493" y="1375143"/>
                  </a:lnTo>
                  <a:lnTo>
                    <a:pt x="6495034" y="1375143"/>
                  </a:lnTo>
                  <a:lnTo>
                    <a:pt x="6499301" y="1370888"/>
                  </a:lnTo>
                  <a:lnTo>
                    <a:pt x="6499301" y="1360360"/>
                  </a:lnTo>
                  <a:close/>
                </a:path>
                <a:path w="9701530" h="1375410">
                  <a:moveTo>
                    <a:pt x="6499301" y="4267"/>
                  </a:moveTo>
                  <a:lnTo>
                    <a:pt x="6495034" y="0"/>
                  </a:lnTo>
                  <a:lnTo>
                    <a:pt x="6484493" y="0"/>
                  </a:lnTo>
                  <a:lnTo>
                    <a:pt x="6480226" y="4267"/>
                  </a:lnTo>
                  <a:lnTo>
                    <a:pt x="6480226" y="14782"/>
                  </a:lnTo>
                  <a:lnTo>
                    <a:pt x="6484493" y="19050"/>
                  </a:lnTo>
                  <a:lnTo>
                    <a:pt x="6495034" y="19050"/>
                  </a:lnTo>
                  <a:lnTo>
                    <a:pt x="6499301" y="14782"/>
                  </a:lnTo>
                  <a:lnTo>
                    <a:pt x="6499301" y="4267"/>
                  </a:lnTo>
                  <a:close/>
                </a:path>
                <a:path w="9701530" h="1375410">
                  <a:moveTo>
                    <a:pt x="6537414" y="1360360"/>
                  </a:moveTo>
                  <a:lnTo>
                    <a:pt x="6533147" y="1356093"/>
                  </a:lnTo>
                  <a:lnTo>
                    <a:pt x="6522606" y="1356093"/>
                  </a:lnTo>
                  <a:lnTo>
                    <a:pt x="6518351" y="1360360"/>
                  </a:lnTo>
                  <a:lnTo>
                    <a:pt x="6518351" y="1370888"/>
                  </a:lnTo>
                  <a:lnTo>
                    <a:pt x="6522606" y="1375143"/>
                  </a:lnTo>
                  <a:lnTo>
                    <a:pt x="6533147" y="1375143"/>
                  </a:lnTo>
                  <a:lnTo>
                    <a:pt x="6537414" y="1370888"/>
                  </a:lnTo>
                  <a:lnTo>
                    <a:pt x="6537414" y="1360360"/>
                  </a:lnTo>
                  <a:close/>
                </a:path>
                <a:path w="9701530" h="1375410">
                  <a:moveTo>
                    <a:pt x="6537414" y="4267"/>
                  </a:moveTo>
                  <a:lnTo>
                    <a:pt x="6533147" y="0"/>
                  </a:lnTo>
                  <a:lnTo>
                    <a:pt x="6522606" y="0"/>
                  </a:lnTo>
                  <a:lnTo>
                    <a:pt x="6518351" y="4267"/>
                  </a:lnTo>
                  <a:lnTo>
                    <a:pt x="6518351" y="14782"/>
                  </a:lnTo>
                  <a:lnTo>
                    <a:pt x="6522606" y="19050"/>
                  </a:lnTo>
                  <a:lnTo>
                    <a:pt x="6533147" y="19050"/>
                  </a:lnTo>
                  <a:lnTo>
                    <a:pt x="6537414" y="14782"/>
                  </a:lnTo>
                  <a:lnTo>
                    <a:pt x="6537414" y="4267"/>
                  </a:lnTo>
                  <a:close/>
                </a:path>
                <a:path w="9701530" h="1375410">
                  <a:moveTo>
                    <a:pt x="6575539" y="1360360"/>
                  </a:moveTo>
                  <a:lnTo>
                    <a:pt x="6571272" y="1356093"/>
                  </a:lnTo>
                  <a:lnTo>
                    <a:pt x="6560731" y="1356093"/>
                  </a:lnTo>
                  <a:lnTo>
                    <a:pt x="6556464" y="1360360"/>
                  </a:lnTo>
                  <a:lnTo>
                    <a:pt x="6556464" y="1370888"/>
                  </a:lnTo>
                  <a:lnTo>
                    <a:pt x="6560731" y="1375143"/>
                  </a:lnTo>
                  <a:lnTo>
                    <a:pt x="6571272" y="1375143"/>
                  </a:lnTo>
                  <a:lnTo>
                    <a:pt x="6575539" y="1370888"/>
                  </a:lnTo>
                  <a:lnTo>
                    <a:pt x="6575539" y="1360360"/>
                  </a:lnTo>
                  <a:close/>
                </a:path>
                <a:path w="9701530" h="1375410">
                  <a:moveTo>
                    <a:pt x="6575539" y="4267"/>
                  </a:moveTo>
                  <a:lnTo>
                    <a:pt x="6571272" y="0"/>
                  </a:lnTo>
                  <a:lnTo>
                    <a:pt x="6560731" y="0"/>
                  </a:lnTo>
                  <a:lnTo>
                    <a:pt x="6556464" y="4267"/>
                  </a:lnTo>
                  <a:lnTo>
                    <a:pt x="6556464" y="14782"/>
                  </a:lnTo>
                  <a:lnTo>
                    <a:pt x="6560731" y="19050"/>
                  </a:lnTo>
                  <a:lnTo>
                    <a:pt x="6571272" y="19050"/>
                  </a:lnTo>
                  <a:lnTo>
                    <a:pt x="6575539" y="14782"/>
                  </a:lnTo>
                  <a:lnTo>
                    <a:pt x="6575539" y="4267"/>
                  </a:lnTo>
                  <a:close/>
                </a:path>
                <a:path w="9701530" h="1375410">
                  <a:moveTo>
                    <a:pt x="6613652" y="1360360"/>
                  </a:moveTo>
                  <a:lnTo>
                    <a:pt x="6609385" y="1356093"/>
                  </a:lnTo>
                  <a:lnTo>
                    <a:pt x="6598844" y="1356093"/>
                  </a:lnTo>
                  <a:lnTo>
                    <a:pt x="6594589" y="1360360"/>
                  </a:lnTo>
                  <a:lnTo>
                    <a:pt x="6594589" y="1370888"/>
                  </a:lnTo>
                  <a:lnTo>
                    <a:pt x="6598844" y="1375143"/>
                  </a:lnTo>
                  <a:lnTo>
                    <a:pt x="6609385" y="1375143"/>
                  </a:lnTo>
                  <a:lnTo>
                    <a:pt x="6613652" y="1370888"/>
                  </a:lnTo>
                  <a:lnTo>
                    <a:pt x="6613652" y="1360360"/>
                  </a:lnTo>
                  <a:close/>
                </a:path>
                <a:path w="9701530" h="1375410">
                  <a:moveTo>
                    <a:pt x="6613652" y="4267"/>
                  </a:moveTo>
                  <a:lnTo>
                    <a:pt x="6609385" y="0"/>
                  </a:lnTo>
                  <a:lnTo>
                    <a:pt x="6598844" y="0"/>
                  </a:lnTo>
                  <a:lnTo>
                    <a:pt x="6594589" y="4267"/>
                  </a:lnTo>
                  <a:lnTo>
                    <a:pt x="6594589" y="14782"/>
                  </a:lnTo>
                  <a:lnTo>
                    <a:pt x="6598844" y="19050"/>
                  </a:lnTo>
                  <a:lnTo>
                    <a:pt x="6609385" y="19050"/>
                  </a:lnTo>
                  <a:lnTo>
                    <a:pt x="6613652" y="14782"/>
                  </a:lnTo>
                  <a:lnTo>
                    <a:pt x="6613652" y="4267"/>
                  </a:lnTo>
                  <a:close/>
                </a:path>
                <a:path w="9701530" h="1375410">
                  <a:moveTo>
                    <a:pt x="6651777" y="1360360"/>
                  </a:moveTo>
                  <a:lnTo>
                    <a:pt x="6647510" y="1356093"/>
                  </a:lnTo>
                  <a:lnTo>
                    <a:pt x="6636969" y="1356093"/>
                  </a:lnTo>
                  <a:lnTo>
                    <a:pt x="6632702" y="1360360"/>
                  </a:lnTo>
                  <a:lnTo>
                    <a:pt x="6632702" y="1370888"/>
                  </a:lnTo>
                  <a:lnTo>
                    <a:pt x="6636969" y="1375143"/>
                  </a:lnTo>
                  <a:lnTo>
                    <a:pt x="6647510" y="1375143"/>
                  </a:lnTo>
                  <a:lnTo>
                    <a:pt x="6651777" y="1370888"/>
                  </a:lnTo>
                  <a:lnTo>
                    <a:pt x="6651777" y="1360360"/>
                  </a:lnTo>
                  <a:close/>
                </a:path>
                <a:path w="9701530" h="1375410">
                  <a:moveTo>
                    <a:pt x="6651777" y="4267"/>
                  </a:moveTo>
                  <a:lnTo>
                    <a:pt x="6647510" y="0"/>
                  </a:lnTo>
                  <a:lnTo>
                    <a:pt x="6636969" y="0"/>
                  </a:lnTo>
                  <a:lnTo>
                    <a:pt x="6632702" y="4267"/>
                  </a:lnTo>
                  <a:lnTo>
                    <a:pt x="6632702" y="14782"/>
                  </a:lnTo>
                  <a:lnTo>
                    <a:pt x="6636969" y="19050"/>
                  </a:lnTo>
                  <a:lnTo>
                    <a:pt x="6647510" y="19050"/>
                  </a:lnTo>
                  <a:lnTo>
                    <a:pt x="6651777" y="14782"/>
                  </a:lnTo>
                  <a:lnTo>
                    <a:pt x="6651777" y="4267"/>
                  </a:lnTo>
                  <a:close/>
                </a:path>
                <a:path w="9701530" h="1375410">
                  <a:moveTo>
                    <a:pt x="6689890" y="1360360"/>
                  </a:moveTo>
                  <a:lnTo>
                    <a:pt x="6685623" y="1356093"/>
                  </a:lnTo>
                  <a:lnTo>
                    <a:pt x="6675082" y="1356093"/>
                  </a:lnTo>
                  <a:lnTo>
                    <a:pt x="6670827" y="1360360"/>
                  </a:lnTo>
                  <a:lnTo>
                    <a:pt x="6670827" y="1370888"/>
                  </a:lnTo>
                  <a:lnTo>
                    <a:pt x="6675082" y="1375143"/>
                  </a:lnTo>
                  <a:lnTo>
                    <a:pt x="6685623" y="1375143"/>
                  </a:lnTo>
                  <a:lnTo>
                    <a:pt x="6689890" y="1370888"/>
                  </a:lnTo>
                  <a:lnTo>
                    <a:pt x="6689890" y="1360360"/>
                  </a:lnTo>
                  <a:close/>
                </a:path>
                <a:path w="9701530" h="1375410">
                  <a:moveTo>
                    <a:pt x="6689890" y="4267"/>
                  </a:moveTo>
                  <a:lnTo>
                    <a:pt x="6685623" y="0"/>
                  </a:lnTo>
                  <a:lnTo>
                    <a:pt x="6675082" y="0"/>
                  </a:lnTo>
                  <a:lnTo>
                    <a:pt x="6670827" y="4267"/>
                  </a:lnTo>
                  <a:lnTo>
                    <a:pt x="6670827" y="14782"/>
                  </a:lnTo>
                  <a:lnTo>
                    <a:pt x="6675082" y="19050"/>
                  </a:lnTo>
                  <a:lnTo>
                    <a:pt x="6685623" y="19050"/>
                  </a:lnTo>
                  <a:lnTo>
                    <a:pt x="6689890" y="14782"/>
                  </a:lnTo>
                  <a:lnTo>
                    <a:pt x="6689890" y="4267"/>
                  </a:lnTo>
                  <a:close/>
                </a:path>
                <a:path w="9701530" h="1375410">
                  <a:moveTo>
                    <a:pt x="6728015" y="1360360"/>
                  </a:moveTo>
                  <a:lnTo>
                    <a:pt x="6723748" y="1356093"/>
                  </a:lnTo>
                  <a:lnTo>
                    <a:pt x="6713207" y="1356093"/>
                  </a:lnTo>
                  <a:lnTo>
                    <a:pt x="6708940" y="1360360"/>
                  </a:lnTo>
                  <a:lnTo>
                    <a:pt x="6708940" y="1370888"/>
                  </a:lnTo>
                  <a:lnTo>
                    <a:pt x="6713207" y="1375143"/>
                  </a:lnTo>
                  <a:lnTo>
                    <a:pt x="6723748" y="1375143"/>
                  </a:lnTo>
                  <a:lnTo>
                    <a:pt x="6728015" y="1370888"/>
                  </a:lnTo>
                  <a:lnTo>
                    <a:pt x="6728015" y="1360360"/>
                  </a:lnTo>
                  <a:close/>
                </a:path>
                <a:path w="9701530" h="1375410">
                  <a:moveTo>
                    <a:pt x="6728015" y="4267"/>
                  </a:moveTo>
                  <a:lnTo>
                    <a:pt x="6723748" y="0"/>
                  </a:lnTo>
                  <a:lnTo>
                    <a:pt x="6713207" y="0"/>
                  </a:lnTo>
                  <a:lnTo>
                    <a:pt x="6708940" y="4267"/>
                  </a:lnTo>
                  <a:lnTo>
                    <a:pt x="6708940" y="14782"/>
                  </a:lnTo>
                  <a:lnTo>
                    <a:pt x="6713207" y="19050"/>
                  </a:lnTo>
                  <a:lnTo>
                    <a:pt x="6723748" y="19050"/>
                  </a:lnTo>
                  <a:lnTo>
                    <a:pt x="6728015" y="14782"/>
                  </a:lnTo>
                  <a:lnTo>
                    <a:pt x="6728015" y="4267"/>
                  </a:lnTo>
                  <a:close/>
                </a:path>
                <a:path w="9701530" h="1375410">
                  <a:moveTo>
                    <a:pt x="6766128" y="1360360"/>
                  </a:moveTo>
                  <a:lnTo>
                    <a:pt x="6761861" y="1356093"/>
                  </a:lnTo>
                  <a:lnTo>
                    <a:pt x="6751320" y="1356093"/>
                  </a:lnTo>
                  <a:lnTo>
                    <a:pt x="6747065" y="1360360"/>
                  </a:lnTo>
                  <a:lnTo>
                    <a:pt x="6747065" y="1370888"/>
                  </a:lnTo>
                  <a:lnTo>
                    <a:pt x="6751320" y="1375143"/>
                  </a:lnTo>
                  <a:lnTo>
                    <a:pt x="6761861" y="1375143"/>
                  </a:lnTo>
                  <a:lnTo>
                    <a:pt x="6766128" y="1370888"/>
                  </a:lnTo>
                  <a:lnTo>
                    <a:pt x="6766128" y="1360360"/>
                  </a:lnTo>
                  <a:close/>
                </a:path>
                <a:path w="9701530" h="1375410">
                  <a:moveTo>
                    <a:pt x="6766128" y="4267"/>
                  </a:moveTo>
                  <a:lnTo>
                    <a:pt x="6761861" y="0"/>
                  </a:lnTo>
                  <a:lnTo>
                    <a:pt x="6751320" y="0"/>
                  </a:lnTo>
                  <a:lnTo>
                    <a:pt x="6747065" y="4267"/>
                  </a:lnTo>
                  <a:lnTo>
                    <a:pt x="6747065" y="14782"/>
                  </a:lnTo>
                  <a:lnTo>
                    <a:pt x="6751320" y="19050"/>
                  </a:lnTo>
                  <a:lnTo>
                    <a:pt x="6761861" y="19050"/>
                  </a:lnTo>
                  <a:lnTo>
                    <a:pt x="6766128" y="14782"/>
                  </a:lnTo>
                  <a:lnTo>
                    <a:pt x="6766128" y="4267"/>
                  </a:lnTo>
                  <a:close/>
                </a:path>
                <a:path w="9701530" h="1375410">
                  <a:moveTo>
                    <a:pt x="6804253" y="1360360"/>
                  </a:moveTo>
                  <a:lnTo>
                    <a:pt x="6799986" y="1356093"/>
                  </a:lnTo>
                  <a:lnTo>
                    <a:pt x="6789445" y="1356093"/>
                  </a:lnTo>
                  <a:lnTo>
                    <a:pt x="6785178" y="1360360"/>
                  </a:lnTo>
                  <a:lnTo>
                    <a:pt x="6785178" y="1370888"/>
                  </a:lnTo>
                  <a:lnTo>
                    <a:pt x="6789445" y="1375143"/>
                  </a:lnTo>
                  <a:lnTo>
                    <a:pt x="6799986" y="1375143"/>
                  </a:lnTo>
                  <a:lnTo>
                    <a:pt x="6804253" y="1370888"/>
                  </a:lnTo>
                  <a:lnTo>
                    <a:pt x="6804253" y="1360360"/>
                  </a:lnTo>
                  <a:close/>
                </a:path>
                <a:path w="9701530" h="1375410">
                  <a:moveTo>
                    <a:pt x="6804253" y="4267"/>
                  </a:moveTo>
                  <a:lnTo>
                    <a:pt x="6799986" y="0"/>
                  </a:lnTo>
                  <a:lnTo>
                    <a:pt x="6789445" y="0"/>
                  </a:lnTo>
                  <a:lnTo>
                    <a:pt x="6785178" y="4267"/>
                  </a:lnTo>
                  <a:lnTo>
                    <a:pt x="6785178" y="14782"/>
                  </a:lnTo>
                  <a:lnTo>
                    <a:pt x="6789445" y="19050"/>
                  </a:lnTo>
                  <a:lnTo>
                    <a:pt x="6799986" y="19050"/>
                  </a:lnTo>
                  <a:lnTo>
                    <a:pt x="6804253" y="14782"/>
                  </a:lnTo>
                  <a:lnTo>
                    <a:pt x="6804253" y="4267"/>
                  </a:lnTo>
                  <a:close/>
                </a:path>
                <a:path w="9701530" h="1375410">
                  <a:moveTo>
                    <a:pt x="6842366" y="1360360"/>
                  </a:moveTo>
                  <a:lnTo>
                    <a:pt x="6838099" y="1356093"/>
                  </a:lnTo>
                  <a:lnTo>
                    <a:pt x="6827558" y="1356093"/>
                  </a:lnTo>
                  <a:lnTo>
                    <a:pt x="6823303" y="1360360"/>
                  </a:lnTo>
                  <a:lnTo>
                    <a:pt x="6823303" y="1370888"/>
                  </a:lnTo>
                  <a:lnTo>
                    <a:pt x="6827558" y="1375143"/>
                  </a:lnTo>
                  <a:lnTo>
                    <a:pt x="6838099" y="1375143"/>
                  </a:lnTo>
                  <a:lnTo>
                    <a:pt x="6842366" y="1370888"/>
                  </a:lnTo>
                  <a:lnTo>
                    <a:pt x="6842366" y="1360360"/>
                  </a:lnTo>
                  <a:close/>
                </a:path>
                <a:path w="9701530" h="1375410">
                  <a:moveTo>
                    <a:pt x="6842366" y="4267"/>
                  </a:moveTo>
                  <a:lnTo>
                    <a:pt x="6838099" y="0"/>
                  </a:lnTo>
                  <a:lnTo>
                    <a:pt x="6827558" y="0"/>
                  </a:lnTo>
                  <a:lnTo>
                    <a:pt x="6823303" y="4267"/>
                  </a:lnTo>
                  <a:lnTo>
                    <a:pt x="6823303" y="14782"/>
                  </a:lnTo>
                  <a:lnTo>
                    <a:pt x="6827558" y="19050"/>
                  </a:lnTo>
                  <a:lnTo>
                    <a:pt x="6838099" y="19050"/>
                  </a:lnTo>
                  <a:lnTo>
                    <a:pt x="6842366" y="14782"/>
                  </a:lnTo>
                  <a:lnTo>
                    <a:pt x="6842366" y="4267"/>
                  </a:lnTo>
                  <a:close/>
                </a:path>
                <a:path w="9701530" h="1375410">
                  <a:moveTo>
                    <a:pt x="6880492" y="1360360"/>
                  </a:moveTo>
                  <a:lnTo>
                    <a:pt x="6876224" y="1356093"/>
                  </a:lnTo>
                  <a:lnTo>
                    <a:pt x="6865683" y="1356093"/>
                  </a:lnTo>
                  <a:lnTo>
                    <a:pt x="6861416" y="1360360"/>
                  </a:lnTo>
                  <a:lnTo>
                    <a:pt x="6861416" y="1370888"/>
                  </a:lnTo>
                  <a:lnTo>
                    <a:pt x="6865683" y="1375143"/>
                  </a:lnTo>
                  <a:lnTo>
                    <a:pt x="6876224" y="1375143"/>
                  </a:lnTo>
                  <a:lnTo>
                    <a:pt x="6880492" y="1370888"/>
                  </a:lnTo>
                  <a:lnTo>
                    <a:pt x="6880492" y="1360360"/>
                  </a:lnTo>
                  <a:close/>
                </a:path>
                <a:path w="9701530" h="1375410">
                  <a:moveTo>
                    <a:pt x="6880492" y="4267"/>
                  </a:moveTo>
                  <a:lnTo>
                    <a:pt x="6876224" y="0"/>
                  </a:lnTo>
                  <a:lnTo>
                    <a:pt x="6865683" y="0"/>
                  </a:lnTo>
                  <a:lnTo>
                    <a:pt x="6861416" y="4267"/>
                  </a:lnTo>
                  <a:lnTo>
                    <a:pt x="6861416" y="14782"/>
                  </a:lnTo>
                  <a:lnTo>
                    <a:pt x="6865683" y="19050"/>
                  </a:lnTo>
                  <a:lnTo>
                    <a:pt x="6876224" y="19050"/>
                  </a:lnTo>
                  <a:lnTo>
                    <a:pt x="6880492" y="14782"/>
                  </a:lnTo>
                  <a:lnTo>
                    <a:pt x="6880492" y="4267"/>
                  </a:lnTo>
                  <a:close/>
                </a:path>
                <a:path w="9701530" h="1375410">
                  <a:moveTo>
                    <a:pt x="6918604" y="1360360"/>
                  </a:moveTo>
                  <a:lnTo>
                    <a:pt x="6914337" y="1356093"/>
                  </a:lnTo>
                  <a:lnTo>
                    <a:pt x="6903796" y="1356093"/>
                  </a:lnTo>
                  <a:lnTo>
                    <a:pt x="6899542" y="1360360"/>
                  </a:lnTo>
                  <a:lnTo>
                    <a:pt x="6899542" y="1370888"/>
                  </a:lnTo>
                  <a:lnTo>
                    <a:pt x="6903796" y="1375143"/>
                  </a:lnTo>
                  <a:lnTo>
                    <a:pt x="6914337" y="1375143"/>
                  </a:lnTo>
                  <a:lnTo>
                    <a:pt x="6918604" y="1370888"/>
                  </a:lnTo>
                  <a:lnTo>
                    <a:pt x="6918604" y="1360360"/>
                  </a:lnTo>
                  <a:close/>
                </a:path>
                <a:path w="9701530" h="1375410">
                  <a:moveTo>
                    <a:pt x="6918604" y="4267"/>
                  </a:moveTo>
                  <a:lnTo>
                    <a:pt x="6914337" y="0"/>
                  </a:lnTo>
                  <a:lnTo>
                    <a:pt x="6903796" y="0"/>
                  </a:lnTo>
                  <a:lnTo>
                    <a:pt x="6899542" y="4267"/>
                  </a:lnTo>
                  <a:lnTo>
                    <a:pt x="6899542" y="14782"/>
                  </a:lnTo>
                  <a:lnTo>
                    <a:pt x="6903796" y="19050"/>
                  </a:lnTo>
                  <a:lnTo>
                    <a:pt x="6914337" y="19050"/>
                  </a:lnTo>
                  <a:lnTo>
                    <a:pt x="6918604" y="14782"/>
                  </a:lnTo>
                  <a:lnTo>
                    <a:pt x="6918604" y="4267"/>
                  </a:lnTo>
                  <a:close/>
                </a:path>
                <a:path w="9701530" h="1375410">
                  <a:moveTo>
                    <a:pt x="6956730" y="1360360"/>
                  </a:moveTo>
                  <a:lnTo>
                    <a:pt x="6952462" y="1356093"/>
                  </a:lnTo>
                  <a:lnTo>
                    <a:pt x="6941921" y="1356093"/>
                  </a:lnTo>
                  <a:lnTo>
                    <a:pt x="6937654" y="1360360"/>
                  </a:lnTo>
                  <a:lnTo>
                    <a:pt x="6937654" y="1370888"/>
                  </a:lnTo>
                  <a:lnTo>
                    <a:pt x="6941921" y="1375143"/>
                  </a:lnTo>
                  <a:lnTo>
                    <a:pt x="6952462" y="1375143"/>
                  </a:lnTo>
                  <a:lnTo>
                    <a:pt x="6956730" y="1370888"/>
                  </a:lnTo>
                  <a:lnTo>
                    <a:pt x="6956730" y="1360360"/>
                  </a:lnTo>
                  <a:close/>
                </a:path>
                <a:path w="9701530" h="1375410">
                  <a:moveTo>
                    <a:pt x="6956730" y="4267"/>
                  </a:moveTo>
                  <a:lnTo>
                    <a:pt x="6952462" y="0"/>
                  </a:lnTo>
                  <a:lnTo>
                    <a:pt x="6941921" y="0"/>
                  </a:lnTo>
                  <a:lnTo>
                    <a:pt x="6937654" y="4267"/>
                  </a:lnTo>
                  <a:lnTo>
                    <a:pt x="6937654" y="14782"/>
                  </a:lnTo>
                  <a:lnTo>
                    <a:pt x="6941921" y="19050"/>
                  </a:lnTo>
                  <a:lnTo>
                    <a:pt x="6952462" y="19050"/>
                  </a:lnTo>
                  <a:lnTo>
                    <a:pt x="6956730" y="14782"/>
                  </a:lnTo>
                  <a:lnTo>
                    <a:pt x="6956730" y="4267"/>
                  </a:lnTo>
                  <a:close/>
                </a:path>
                <a:path w="9701530" h="1375410">
                  <a:moveTo>
                    <a:pt x="6994842" y="1360360"/>
                  </a:moveTo>
                  <a:lnTo>
                    <a:pt x="6990575" y="1356093"/>
                  </a:lnTo>
                  <a:lnTo>
                    <a:pt x="6980034" y="1356093"/>
                  </a:lnTo>
                  <a:lnTo>
                    <a:pt x="6975780" y="1360360"/>
                  </a:lnTo>
                  <a:lnTo>
                    <a:pt x="6975780" y="1370888"/>
                  </a:lnTo>
                  <a:lnTo>
                    <a:pt x="6980034" y="1375143"/>
                  </a:lnTo>
                  <a:lnTo>
                    <a:pt x="6990575" y="1375143"/>
                  </a:lnTo>
                  <a:lnTo>
                    <a:pt x="6994842" y="1370888"/>
                  </a:lnTo>
                  <a:lnTo>
                    <a:pt x="6994842" y="1360360"/>
                  </a:lnTo>
                  <a:close/>
                </a:path>
                <a:path w="9701530" h="1375410">
                  <a:moveTo>
                    <a:pt x="6994842" y="4267"/>
                  </a:moveTo>
                  <a:lnTo>
                    <a:pt x="6990575" y="0"/>
                  </a:lnTo>
                  <a:lnTo>
                    <a:pt x="6980034" y="0"/>
                  </a:lnTo>
                  <a:lnTo>
                    <a:pt x="6975780" y="4267"/>
                  </a:lnTo>
                  <a:lnTo>
                    <a:pt x="6975780" y="14782"/>
                  </a:lnTo>
                  <a:lnTo>
                    <a:pt x="6980034" y="19050"/>
                  </a:lnTo>
                  <a:lnTo>
                    <a:pt x="6990575" y="19050"/>
                  </a:lnTo>
                  <a:lnTo>
                    <a:pt x="6994842" y="14782"/>
                  </a:lnTo>
                  <a:lnTo>
                    <a:pt x="6994842" y="4267"/>
                  </a:lnTo>
                  <a:close/>
                </a:path>
                <a:path w="9701530" h="1375410">
                  <a:moveTo>
                    <a:pt x="7032968" y="1360360"/>
                  </a:moveTo>
                  <a:lnTo>
                    <a:pt x="7028701" y="1356093"/>
                  </a:lnTo>
                  <a:lnTo>
                    <a:pt x="7018160" y="1356093"/>
                  </a:lnTo>
                  <a:lnTo>
                    <a:pt x="7013892" y="1360360"/>
                  </a:lnTo>
                  <a:lnTo>
                    <a:pt x="7013892" y="1370888"/>
                  </a:lnTo>
                  <a:lnTo>
                    <a:pt x="7018160" y="1375143"/>
                  </a:lnTo>
                  <a:lnTo>
                    <a:pt x="7028701" y="1375143"/>
                  </a:lnTo>
                  <a:lnTo>
                    <a:pt x="7032968" y="1370888"/>
                  </a:lnTo>
                  <a:lnTo>
                    <a:pt x="7032968" y="1360360"/>
                  </a:lnTo>
                  <a:close/>
                </a:path>
                <a:path w="9701530" h="1375410">
                  <a:moveTo>
                    <a:pt x="7032968" y="4267"/>
                  </a:moveTo>
                  <a:lnTo>
                    <a:pt x="7028701" y="0"/>
                  </a:lnTo>
                  <a:lnTo>
                    <a:pt x="7018160" y="0"/>
                  </a:lnTo>
                  <a:lnTo>
                    <a:pt x="7013892" y="4267"/>
                  </a:lnTo>
                  <a:lnTo>
                    <a:pt x="7013892" y="14782"/>
                  </a:lnTo>
                  <a:lnTo>
                    <a:pt x="7018160" y="19050"/>
                  </a:lnTo>
                  <a:lnTo>
                    <a:pt x="7028701" y="19050"/>
                  </a:lnTo>
                  <a:lnTo>
                    <a:pt x="7032968" y="14782"/>
                  </a:lnTo>
                  <a:lnTo>
                    <a:pt x="7032968" y="4267"/>
                  </a:lnTo>
                  <a:close/>
                </a:path>
                <a:path w="9701530" h="1375410">
                  <a:moveTo>
                    <a:pt x="7071080" y="1360360"/>
                  </a:moveTo>
                  <a:lnTo>
                    <a:pt x="7066813" y="1356093"/>
                  </a:lnTo>
                  <a:lnTo>
                    <a:pt x="7056272" y="1356093"/>
                  </a:lnTo>
                  <a:lnTo>
                    <a:pt x="7052018" y="1360360"/>
                  </a:lnTo>
                  <a:lnTo>
                    <a:pt x="7052018" y="1370888"/>
                  </a:lnTo>
                  <a:lnTo>
                    <a:pt x="7056272" y="1375143"/>
                  </a:lnTo>
                  <a:lnTo>
                    <a:pt x="7066813" y="1375143"/>
                  </a:lnTo>
                  <a:lnTo>
                    <a:pt x="7071080" y="1370888"/>
                  </a:lnTo>
                  <a:lnTo>
                    <a:pt x="7071080" y="1360360"/>
                  </a:lnTo>
                  <a:close/>
                </a:path>
                <a:path w="9701530" h="1375410">
                  <a:moveTo>
                    <a:pt x="7071080" y="4267"/>
                  </a:moveTo>
                  <a:lnTo>
                    <a:pt x="7066813" y="0"/>
                  </a:lnTo>
                  <a:lnTo>
                    <a:pt x="7056272" y="0"/>
                  </a:lnTo>
                  <a:lnTo>
                    <a:pt x="7052018" y="4267"/>
                  </a:lnTo>
                  <a:lnTo>
                    <a:pt x="7052018" y="14782"/>
                  </a:lnTo>
                  <a:lnTo>
                    <a:pt x="7056272" y="19050"/>
                  </a:lnTo>
                  <a:lnTo>
                    <a:pt x="7066813" y="19050"/>
                  </a:lnTo>
                  <a:lnTo>
                    <a:pt x="7071080" y="14782"/>
                  </a:lnTo>
                  <a:lnTo>
                    <a:pt x="7071080" y="4267"/>
                  </a:lnTo>
                  <a:close/>
                </a:path>
                <a:path w="9701530" h="1375410">
                  <a:moveTo>
                    <a:pt x="7109206" y="1360360"/>
                  </a:moveTo>
                  <a:lnTo>
                    <a:pt x="7104939" y="1356093"/>
                  </a:lnTo>
                  <a:lnTo>
                    <a:pt x="7094398" y="1356093"/>
                  </a:lnTo>
                  <a:lnTo>
                    <a:pt x="7090130" y="1360360"/>
                  </a:lnTo>
                  <a:lnTo>
                    <a:pt x="7090130" y="1370888"/>
                  </a:lnTo>
                  <a:lnTo>
                    <a:pt x="7094398" y="1375143"/>
                  </a:lnTo>
                  <a:lnTo>
                    <a:pt x="7104939" y="1375143"/>
                  </a:lnTo>
                  <a:lnTo>
                    <a:pt x="7109206" y="1370888"/>
                  </a:lnTo>
                  <a:lnTo>
                    <a:pt x="7109206" y="1360360"/>
                  </a:lnTo>
                  <a:close/>
                </a:path>
                <a:path w="9701530" h="1375410">
                  <a:moveTo>
                    <a:pt x="7109206" y="4267"/>
                  </a:moveTo>
                  <a:lnTo>
                    <a:pt x="7104939" y="0"/>
                  </a:lnTo>
                  <a:lnTo>
                    <a:pt x="7094398" y="0"/>
                  </a:lnTo>
                  <a:lnTo>
                    <a:pt x="7090130" y="4267"/>
                  </a:lnTo>
                  <a:lnTo>
                    <a:pt x="7090130" y="14782"/>
                  </a:lnTo>
                  <a:lnTo>
                    <a:pt x="7094398" y="19050"/>
                  </a:lnTo>
                  <a:lnTo>
                    <a:pt x="7104939" y="19050"/>
                  </a:lnTo>
                  <a:lnTo>
                    <a:pt x="7109206" y="14782"/>
                  </a:lnTo>
                  <a:lnTo>
                    <a:pt x="7109206" y="4267"/>
                  </a:lnTo>
                  <a:close/>
                </a:path>
                <a:path w="9701530" h="1375410">
                  <a:moveTo>
                    <a:pt x="7147319" y="1360360"/>
                  </a:moveTo>
                  <a:lnTo>
                    <a:pt x="7143051" y="1356093"/>
                  </a:lnTo>
                  <a:lnTo>
                    <a:pt x="7132510" y="1356093"/>
                  </a:lnTo>
                  <a:lnTo>
                    <a:pt x="7128256" y="1360360"/>
                  </a:lnTo>
                  <a:lnTo>
                    <a:pt x="7128256" y="1370888"/>
                  </a:lnTo>
                  <a:lnTo>
                    <a:pt x="7132510" y="1375143"/>
                  </a:lnTo>
                  <a:lnTo>
                    <a:pt x="7143051" y="1375143"/>
                  </a:lnTo>
                  <a:lnTo>
                    <a:pt x="7147319" y="1370888"/>
                  </a:lnTo>
                  <a:lnTo>
                    <a:pt x="7147319" y="1360360"/>
                  </a:lnTo>
                  <a:close/>
                </a:path>
                <a:path w="9701530" h="1375410">
                  <a:moveTo>
                    <a:pt x="7147319" y="4267"/>
                  </a:moveTo>
                  <a:lnTo>
                    <a:pt x="7143051" y="0"/>
                  </a:lnTo>
                  <a:lnTo>
                    <a:pt x="7132510" y="0"/>
                  </a:lnTo>
                  <a:lnTo>
                    <a:pt x="7128256" y="4267"/>
                  </a:lnTo>
                  <a:lnTo>
                    <a:pt x="7128256" y="14782"/>
                  </a:lnTo>
                  <a:lnTo>
                    <a:pt x="7132510" y="19050"/>
                  </a:lnTo>
                  <a:lnTo>
                    <a:pt x="7143051" y="19050"/>
                  </a:lnTo>
                  <a:lnTo>
                    <a:pt x="7147319" y="14782"/>
                  </a:lnTo>
                  <a:lnTo>
                    <a:pt x="7147319" y="4267"/>
                  </a:lnTo>
                  <a:close/>
                </a:path>
                <a:path w="9701530" h="1375410">
                  <a:moveTo>
                    <a:pt x="7185444" y="1360360"/>
                  </a:moveTo>
                  <a:lnTo>
                    <a:pt x="7181177" y="1356093"/>
                  </a:lnTo>
                  <a:lnTo>
                    <a:pt x="7170636" y="1356093"/>
                  </a:lnTo>
                  <a:lnTo>
                    <a:pt x="7166369" y="1360360"/>
                  </a:lnTo>
                  <a:lnTo>
                    <a:pt x="7166369" y="1370888"/>
                  </a:lnTo>
                  <a:lnTo>
                    <a:pt x="7170636" y="1375143"/>
                  </a:lnTo>
                  <a:lnTo>
                    <a:pt x="7181177" y="1375143"/>
                  </a:lnTo>
                  <a:lnTo>
                    <a:pt x="7185444" y="1370888"/>
                  </a:lnTo>
                  <a:lnTo>
                    <a:pt x="7185444" y="1360360"/>
                  </a:lnTo>
                  <a:close/>
                </a:path>
                <a:path w="9701530" h="1375410">
                  <a:moveTo>
                    <a:pt x="7185444" y="4267"/>
                  </a:moveTo>
                  <a:lnTo>
                    <a:pt x="7181177" y="0"/>
                  </a:lnTo>
                  <a:lnTo>
                    <a:pt x="7170636" y="0"/>
                  </a:lnTo>
                  <a:lnTo>
                    <a:pt x="7166369" y="4267"/>
                  </a:lnTo>
                  <a:lnTo>
                    <a:pt x="7166369" y="14782"/>
                  </a:lnTo>
                  <a:lnTo>
                    <a:pt x="7170636" y="19050"/>
                  </a:lnTo>
                  <a:lnTo>
                    <a:pt x="7181177" y="19050"/>
                  </a:lnTo>
                  <a:lnTo>
                    <a:pt x="7185444" y="14782"/>
                  </a:lnTo>
                  <a:lnTo>
                    <a:pt x="7185444" y="4267"/>
                  </a:lnTo>
                  <a:close/>
                </a:path>
                <a:path w="9701530" h="1375410">
                  <a:moveTo>
                    <a:pt x="7223557" y="1360360"/>
                  </a:moveTo>
                  <a:lnTo>
                    <a:pt x="7219289" y="1356093"/>
                  </a:lnTo>
                  <a:lnTo>
                    <a:pt x="7208748" y="1356093"/>
                  </a:lnTo>
                  <a:lnTo>
                    <a:pt x="7204494" y="1360360"/>
                  </a:lnTo>
                  <a:lnTo>
                    <a:pt x="7204494" y="1370888"/>
                  </a:lnTo>
                  <a:lnTo>
                    <a:pt x="7208748" y="1375143"/>
                  </a:lnTo>
                  <a:lnTo>
                    <a:pt x="7219289" y="1375143"/>
                  </a:lnTo>
                  <a:lnTo>
                    <a:pt x="7223557" y="1370888"/>
                  </a:lnTo>
                  <a:lnTo>
                    <a:pt x="7223557" y="1360360"/>
                  </a:lnTo>
                  <a:close/>
                </a:path>
                <a:path w="9701530" h="1375410">
                  <a:moveTo>
                    <a:pt x="7223557" y="4267"/>
                  </a:moveTo>
                  <a:lnTo>
                    <a:pt x="7219289" y="0"/>
                  </a:lnTo>
                  <a:lnTo>
                    <a:pt x="7208748" y="0"/>
                  </a:lnTo>
                  <a:lnTo>
                    <a:pt x="7204494" y="4267"/>
                  </a:lnTo>
                  <a:lnTo>
                    <a:pt x="7204494" y="14782"/>
                  </a:lnTo>
                  <a:lnTo>
                    <a:pt x="7208748" y="19050"/>
                  </a:lnTo>
                  <a:lnTo>
                    <a:pt x="7219289" y="19050"/>
                  </a:lnTo>
                  <a:lnTo>
                    <a:pt x="7223557" y="14782"/>
                  </a:lnTo>
                  <a:lnTo>
                    <a:pt x="7223557" y="4267"/>
                  </a:lnTo>
                  <a:close/>
                </a:path>
                <a:path w="9701530" h="1375410">
                  <a:moveTo>
                    <a:pt x="7261682" y="1360360"/>
                  </a:moveTo>
                  <a:lnTo>
                    <a:pt x="7257415" y="1356093"/>
                  </a:lnTo>
                  <a:lnTo>
                    <a:pt x="7246874" y="1356093"/>
                  </a:lnTo>
                  <a:lnTo>
                    <a:pt x="7242607" y="1360360"/>
                  </a:lnTo>
                  <a:lnTo>
                    <a:pt x="7242607" y="1370888"/>
                  </a:lnTo>
                  <a:lnTo>
                    <a:pt x="7246874" y="1375143"/>
                  </a:lnTo>
                  <a:lnTo>
                    <a:pt x="7257415" y="1375143"/>
                  </a:lnTo>
                  <a:lnTo>
                    <a:pt x="7261682" y="1370888"/>
                  </a:lnTo>
                  <a:lnTo>
                    <a:pt x="7261682" y="1360360"/>
                  </a:lnTo>
                  <a:close/>
                </a:path>
                <a:path w="9701530" h="1375410">
                  <a:moveTo>
                    <a:pt x="7261682" y="4267"/>
                  </a:moveTo>
                  <a:lnTo>
                    <a:pt x="7257415" y="0"/>
                  </a:lnTo>
                  <a:lnTo>
                    <a:pt x="7246874" y="0"/>
                  </a:lnTo>
                  <a:lnTo>
                    <a:pt x="7242607" y="4267"/>
                  </a:lnTo>
                  <a:lnTo>
                    <a:pt x="7242607" y="14782"/>
                  </a:lnTo>
                  <a:lnTo>
                    <a:pt x="7246874" y="19050"/>
                  </a:lnTo>
                  <a:lnTo>
                    <a:pt x="7257415" y="19050"/>
                  </a:lnTo>
                  <a:lnTo>
                    <a:pt x="7261682" y="14782"/>
                  </a:lnTo>
                  <a:lnTo>
                    <a:pt x="7261682" y="4267"/>
                  </a:lnTo>
                  <a:close/>
                </a:path>
                <a:path w="9701530" h="1375410">
                  <a:moveTo>
                    <a:pt x="7299795" y="1360360"/>
                  </a:moveTo>
                  <a:lnTo>
                    <a:pt x="7295528" y="1356093"/>
                  </a:lnTo>
                  <a:lnTo>
                    <a:pt x="7284987" y="1356093"/>
                  </a:lnTo>
                  <a:lnTo>
                    <a:pt x="7280732" y="1360360"/>
                  </a:lnTo>
                  <a:lnTo>
                    <a:pt x="7280732" y="1370888"/>
                  </a:lnTo>
                  <a:lnTo>
                    <a:pt x="7284987" y="1375143"/>
                  </a:lnTo>
                  <a:lnTo>
                    <a:pt x="7295528" y="1375143"/>
                  </a:lnTo>
                  <a:lnTo>
                    <a:pt x="7299795" y="1370888"/>
                  </a:lnTo>
                  <a:lnTo>
                    <a:pt x="7299795" y="1360360"/>
                  </a:lnTo>
                  <a:close/>
                </a:path>
                <a:path w="9701530" h="1375410">
                  <a:moveTo>
                    <a:pt x="7299795" y="4267"/>
                  </a:moveTo>
                  <a:lnTo>
                    <a:pt x="7295528" y="0"/>
                  </a:lnTo>
                  <a:lnTo>
                    <a:pt x="7284987" y="0"/>
                  </a:lnTo>
                  <a:lnTo>
                    <a:pt x="7280732" y="4267"/>
                  </a:lnTo>
                  <a:lnTo>
                    <a:pt x="7280732" y="14782"/>
                  </a:lnTo>
                  <a:lnTo>
                    <a:pt x="7284987" y="19050"/>
                  </a:lnTo>
                  <a:lnTo>
                    <a:pt x="7295528" y="19050"/>
                  </a:lnTo>
                  <a:lnTo>
                    <a:pt x="7299795" y="14782"/>
                  </a:lnTo>
                  <a:lnTo>
                    <a:pt x="7299795" y="4267"/>
                  </a:lnTo>
                  <a:close/>
                </a:path>
                <a:path w="9701530" h="1375410">
                  <a:moveTo>
                    <a:pt x="7337907" y="1360360"/>
                  </a:moveTo>
                  <a:lnTo>
                    <a:pt x="7333653" y="1356093"/>
                  </a:lnTo>
                  <a:lnTo>
                    <a:pt x="7323112" y="1356093"/>
                  </a:lnTo>
                  <a:lnTo>
                    <a:pt x="7318845" y="1360360"/>
                  </a:lnTo>
                  <a:lnTo>
                    <a:pt x="7318845" y="1370888"/>
                  </a:lnTo>
                  <a:lnTo>
                    <a:pt x="7323112" y="1375143"/>
                  </a:lnTo>
                  <a:lnTo>
                    <a:pt x="7333653" y="1375143"/>
                  </a:lnTo>
                  <a:lnTo>
                    <a:pt x="7337907" y="1370888"/>
                  </a:lnTo>
                  <a:lnTo>
                    <a:pt x="7337907" y="1360360"/>
                  </a:lnTo>
                  <a:close/>
                </a:path>
                <a:path w="9701530" h="1375410">
                  <a:moveTo>
                    <a:pt x="7337907" y="4267"/>
                  </a:moveTo>
                  <a:lnTo>
                    <a:pt x="7333653" y="0"/>
                  </a:lnTo>
                  <a:lnTo>
                    <a:pt x="7323112" y="0"/>
                  </a:lnTo>
                  <a:lnTo>
                    <a:pt x="7318845" y="4267"/>
                  </a:lnTo>
                  <a:lnTo>
                    <a:pt x="7318845" y="14782"/>
                  </a:lnTo>
                  <a:lnTo>
                    <a:pt x="7323112" y="19050"/>
                  </a:lnTo>
                  <a:lnTo>
                    <a:pt x="7333653" y="19050"/>
                  </a:lnTo>
                  <a:lnTo>
                    <a:pt x="7337907" y="14782"/>
                  </a:lnTo>
                  <a:lnTo>
                    <a:pt x="7337907" y="4267"/>
                  </a:lnTo>
                  <a:close/>
                </a:path>
                <a:path w="9701530" h="1375410">
                  <a:moveTo>
                    <a:pt x="7376033" y="1360360"/>
                  </a:moveTo>
                  <a:lnTo>
                    <a:pt x="7371766" y="1356093"/>
                  </a:lnTo>
                  <a:lnTo>
                    <a:pt x="7361225" y="1356093"/>
                  </a:lnTo>
                  <a:lnTo>
                    <a:pt x="7356957" y="1360360"/>
                  </a:lnTo>
                  <a:lnTo>
                    <a:pt x="7356957" y="1370888"/>
                  </a:lnTo>
                  <a:lnTo>
                    <a:pt x="7361225" y="1375143"/>
                  </a:lnTo>
                  <a:lnTo>
                    <a:pt x="7371766" y="1375143"/>
                  </a:lnTo>
                  <a:lnTo>
                    <a:pt x="7376033" y="1370888"/>
                  </a:lnTo>
                  <a:lnTo>
                    <a:pt x="7376033" y="1360360"/>
                  </a:lnTo>
                  <a:close/>
                </a:path>
                <a:path w="9701530" h="1375410">
                  <a:moveTo>
                    <a:pt x="7376033" y="4267"/>
                  </a:moveTo>
                  <a:lnTo>
                    <a:pt x="7371766" y="0"/>
                  </a:lnTo>
                  <a:lnTo>
                    <a:pt x="7361225" y="0"/>
                  </a:lnTo>
                  <a:lnTo>
                    <a:pt x="7356957" y="4267"/>
                  </a:lnTo>
                  <a:lnTo>
                    <a:pt x="7356957" y="14782"/>
                  </a:lnTo>
                  <a:lnTo>
                    <a:pt x="7361225" y="19050"/>
                  </a:lnTo>
                  <a:lnTo>
                    <a:pt x="7371766" y="19050"/>
                  </a:lnTo>
                  <a:lnTo>
                    <a:pt x="7376033" y="14782"/>
                  </a:lnTo>
                  <a:lnTo>
                    <a:pt x="7376033" y="4267"/>
                  </a:lnTo>
                  <a:close/>
                </a:path>
                <a:path w="9701530" h="1375410">
                  <a:moveTo>
                    <a:pt x="7414146" y="1360360"/>
                  </a:moveTo>
                  <a:lnTo>
                    <a:pt x="7409891" y="1356093"/>
                  </a:lnTo>
                  <a:lnTo>
                    <a:pt x="7399350" y="1356093"/>
                  </a:lnTo>
                  <a:lnTo>
                    <a:pt x="7395083" y="1360360"/>
                  </a:lnTo>
                  <a:lnTo>
                    <a:pt x="7395083" y="1370888"/>
                  </a:lnTo>
                  <a:lnTo>
                    <a:pt x="7399350" y="1375143"/>
                  </a:lnTo>
                  <a:lnTo>
                    <a:pt x="7409891" y="1375143"/>
                  </a:lnTo>
                  <a:lnTo>
                    <a:pt x="7414146" y="1370888"/>
                  </a:lnTo>
                  <a:lnTo>
                    <a:pt x="7414146" y="1360360"/>
                  </a:lnTo>
                  <a:close/>
                </a:path>
                <a:path w="9701530" h="1375410">
                  <a:moveTo>
                    <a:pt x="7414146" y="4267"/>
                  </a:moveTo>
                  <a:lnTo>
                    <a:pt x="7409891" y="0"/>
                  </a:lnTo>
                  <a:lnTo>
                    <a:pt x="7399350" y="0"/>
                  </a:lnTo>
                  <a:lnTo>
                    <a:pt x="7395083" y="4267"/>
                  </a:lnTo>
                  <a:lnTo>
                    <a:pt x="7395083" y="14782"/>
                  </a:lnTo>
                  <a:lnTo>
                    <a:pt x="7399350" y="19050"/>
                  </a:lnTo>
                  <a:lnTo>
                    <a:pt x="7409891" y="19050"/>
                  </a:lnTo>
                  <a:lnTo>
                    <a:pt x="7414146" y="14782"/>
                  </a:lnTo>
                  <a:lnTo>
                    <a:pt x="7414146" y="4267"/>
                  </a:lnTo>
                  <a:close/>
                </a:path>
                <a:path w="9701530" h="1375410">
                  <a:moveTo>
                    <a:pt x="7452271" y="1360360"/>
                  </a:moveTo>
                  <a:lnTo>
                    <a:pt x="7448004" y="1356093"/>
                  </a:lnTo>
                  <a:lnTo>
                    <a:pt x="7437463" y="1356093"/>
                  </a:lnTo>
                  <a:lnTo>
                    <a:pt x="7433196" y="1360360"/>
                  </a:lnTo>
                  <a:lnTo>
                    <a:pt x="7433196" y="1370888"/>
                  </a:lnTo>
                  <a:lnTo>
                    <a:pt x="7437463" y="1375143"/>
                  </a:lnTo>
                  <a:lnTo>
                    <a:pt x="7448004" y="1375143"/>
                  </a:lnTo>
                  <a:lnTo>
                    <a:pt x="7452271" y="1370888"/>
                  </a:lnTo>
                  <a:lnTo>
                    <a:pt x="7452271" y="1360360"/>
                  </a:lnTo>
                  <a:close/>
                </a:path>
                <a:path w="9701530" h="1375410">
                  <a:moveTo>
                    <a:pt x="7452271" y="4267"/>
                  </a:moveTo>
                  <a:lnTo>
                    <a:pt x="7448004" y="0"/>
                  </a:lnTo>
                  <a:lnTo>
                    <a:pt x="7437463" y="0"/>
                  </a:lnTo>
                  <a:lnTo>
                    <a:pt x="7433196" y="4267"/>
                  </a:lnTo>
                  <a:lnTo>
                    <a:pt x="7433196" y="14782"/>
                  </a:lnTo>
                  <a:lnTo>
                    <a:pt x="7437463" y="19050"/>
                  </a:lnTo>
                  <a:lnTo>
                    <a:pt x="7448004" y="19050"/>
                  </a:lnTo>
                  <a:lnTo>
                    <a:pt x="7452271" y="14782"/>
                  </a:lnTo>
                  <a:lnTo>
                    <a:pt x="7452271" y="4267"/>
                  </a:lnTo>
                  <a:close/>
                </a:path>
                <a:path w="9701530" h="1375410">
                  <a:moveTo>
                    <a:pt x="7490384" y="1360360"/>
                  </a:moveTo>
                  <a:lnTo>
                    <a:pt x="7486129" y="1356093"/>
                  </a:lnTo>
                  <a:lnTo>
                    <a:pt x="7475588" y="1356093"/>
                  </a:lnTo>
                  <a:lnTo>
                    <a:pt x="7471321" y="1360360"/>
                  </a:lnTo>
                  <a:lnTo>
                    <a:pt x="7471321" y="1370888"/>
                  </a:lnTo>
                  <a:lnTo>
                    <a:pt x="7475588" y="1375143"/>
                  </a:lnTo>
                  <a:lnTo>
                    <a:pt x="7486129" y="1375143"/>
                  </a:lnTo>
                  <a:lnTo>
                    <a:pt x="7490384" y="1370888"/>
                  </a:lnTo>
                  <a:lnTo>
                    <a:pt x="7490384" y="1360360"/>
                  </a:lnTo>
                  <a:close/>
                </a:path>
                <a:path w="9701530" h="1375410">
                  <a:moveTo>
                    <a:pt x="7490384" y="4267"/>
                  </a:moveTo>
                  <a:lnTo>
                    <a:pt x="7486129" y="0"/>
                  </a:lnTo>
                  <a:lnTo>
                    <a:pt x="7475588" y="0"/>
                  </a:lnTo>
                  <a:lnTo>
                    <a:pt x="7471321" y="4267"/>
                  </a:lnTo>
                  <a:lnTo>
                    <a:pt x="7471321" y="14782"/>
                  </a:lnTo>
                  <a:lnTo>
                    <a:pt x="7475588" y="19050"/>
                  </a:lnTo>
                  <a:lnTo>
                    <a:pt x="7486129" y="19050"/>
                  </a:lnTo>
                  <a:lnTo>
                    <a:pt x="7490384" y="14782"/>
                  </a:lnTo>
                  <a:lnTo>
                    <a:pt x="7490384" y="4267"/>
                  </a:lnTo>
                  <a:close/>
                </a:path>
                <a:path w="9701530" h="1375410">
                  <a:moveTo>
                    <a:pt x="7528509" y="1360360"/>
                  </a:moveTo>
                  <a:lnTo>
                    <a:pt x="7524242" y="1356093"/>
                  </a:lnTo>
                  <a:lnTo>
                    <a:pt x="7513701" y="1356093"/>
                  </a:lnTo>
                  <a:lnTo>
                    <a:pt x="7509434" y="1360360"/>
                  </a:lnTo>
                  <a:lnTo>
                    <a:pt x="7509434" y="1370888"/>
                  </a:lnTo>
                  <a:lnTo>
                    <a:pt x="7513701" y="1375143"/>
                  </a:lnTo>
                  <a:lnTo>
                    <a:pt x="7524242" y="1375143"/>
                  </a:lnTo>
                  <a:lnTo>
                    <a:pt x="7528509" y="1370888"/>
                  </a:lnTo>
                  <a:lnTo>
                    <a:pt x="7528509" y="1360360"/>
                  </a:lnTo>
                  <a:close/>
                </a:path>
                <a:path w="9701530" h="1375410">
                  <a:moveTo>
                    <a:pt x="7528509" y="4267"/>
                  </a:moveTo>
                  <a:lnTo>
                    <a:pt x="7524242" y="0"/>
                  </a:lnTo>
                  <a:lnTo>
                    <a:pt x="7513701" y="0"/>
                  </a:lnTo>
                  <a:lnTo>
                    <a:pt x="7509434" y="4267"/>
                  </a:lnTo>
                  <a:lnTo>
                    <a:pt x="7509434" y="14782"/>
                  </a:lnTo>
                  <a:lnTo>
                    <a:pt x="7513701" y="19050"/>
                  </a:lnTo>
                  <a:lnTo>
                    <a:pt x="7524242" y="19050"/>
                  </a:lnTo>
                  <a:lnTo>
                    <a:pt x="7528509" y="14782"/>
                  </a:lnTo>
                  <a:lnTo>
                    <a:pt x="7528509" y="4267"/>
                  </a:lnTo>
                  <a:close/>
                </a:path>
                <a:path w="9701530" h="1375410">
                  <a:moveTo>
                    <a:pt x="7566622" y="1360360"/>
                  </a:moveTo>
                  <a:lnTo>
                    <a:pt x="7562367" y="1356093"/>
                  </a:lnTo>
                  <a:lnTo>
                    <a:pt x="7551826" y="1356093"/>
                  </a:lnTo>
                  <a:lnTo>
                    <a:pt x="7547559" y="1360360"/>
                  </a:lnTo>
                  <a:lnTo>
                    <a:pt x="7547559" y="1370888"/>
                  </a:lnTo>
                  <a:lnTo>
                    <a:pt x="7551826" y="1375143"/>
                  </a:lnTo>
                  <a:lnTo>
                    <a:pt x="7562367" y="1375143"/>
                  </a:lnTo>
                  <a:lnTo>
                    <a:pt x="7566622" y="1370888"/>
                  </a:lnTo>
                  <a:lnTo>
                    <a:pt x="7566622" y="1360360"/>
                  </a:lnTo>
                  <a:close/>
                </a:path>
                <a:path w="9701530" h="1375410">
                  <a:moveTo>
                    <a:pt x="7566622" y="4267"/>
                  </a:moveTo>
                  <a:lnTo>
                    <a:pt x="7562367" y="0"/>
                  </a:lnTo>
                  <a:lnTo>
                    <a:pt x="7551826" y="0"/>
                  </a:lnTo>
                  <a:lnTo>
                    <a:pt x="7547559" y="4267"/>
                  </a:lnTo>
                  <a:lnTo>
                    <a:pt x="7547559" y="14782"/>
                  </a:lnTo>
                  <a:lnTo>
                    <a:pt x="7551826" y="19050"/>
                  </a:lnTo>
                  <a:lnTo>
                    <a:pt x="7562367" y="19050"/>
                  </a:lnTo>
                  <a:lnTo>
                    <a:pt x="7566622" y="14782"/>
                  </a:lnTo>
                  <a:lnTo>
                    <a:pt x="7566622" y="4267"/>
                  </a:lnTo>
                  <a:close/>
                </a:path>
                <a:path w="9701530" h="1375410">
                  <a:moveTo>
                    <a:pt x="7604747" y="1360360"/>
                  </a:moveTo>
                  <a:lnTo>
                    <a:pt x="7600480" y="1356093"/>
                  </a:lnTo>
                  <a:lnTo>
                    <a:pt x="7589939" y="1356093"/>
                  </a:lnTo>
                  <a:lnTo>
                    <a:pt x="7585672" y="1360360"/>
                  </a:lnTo>
                  <a:lnTo>
                    <a:pt x="7585672" y="1370888"/>
                  </a:lnTo>
                  <a:lnTo>
                    <a:pt x="7589939" y="1375143"/>
                  </a:lnTo>
                  <a:lnTo>
                    <a:pt x="7600480" y="1375143"/>
                  </a:lnTo>
                  <a:lnTo>
                    <a:pt x="7604747" y="1370888"/>
                  </a:lnTo>
                  <a:lnTo>
                    <a:pt x="7604747" y="1360360"/>
                  </a:lnTo>
                  <a:close/>
                </a:path>
                <a:path w="9701530" h="1375410">
                  <a:moveTo>
                    <a:pt x="7604747" y="4267"/>
                  </a:moveTo>
                  <a:lnTo>
                    <a:pt x="7600480" y="0"/>
                  </a:lnTo>
                  <a:lnTo>
                    <a:pt x="7589939" y="0"/>
                  </a:lnTo>
                  <a:lnTo>
                    <a:pt x="7585672" y="4267"/>
                  </a:lnTo>
                  <a:lnTo>
                    <a:pt x="7585672" y="14782"/>
                  </a:lnTo>
                  <a:lnTo>
                    <a:pt x="7589939" y="19050"/>
                  </a:lnTo>
                  <a:lnTo>
                    <a:pt x="7600480" y="19050"/>
                  </a:lnTo>
                  <a:lnTo>
                    <a:pt x="7604747" y="14782"/>
                  </a:lnTo>
                  <a:lnTo>
                    <a:pt x="7604747" y="4267"/>
                  </a:lnTo>
                  <a:close/>
                </a:path>
                <a:path w="9701530" h="1375410">
                  <a:moveTo>
                    <a:pt x="7642860" y="1360360"/>
                  </a:moveTo>
                  <a:lnTo>
                    <a:pt x="7638605" y="1356093"/>
                  </a:lnTo>
                  <a:lnTo>
                    <a:pt x="7628064" y="1356093"/>
                  </a:lnTo>
                  <a:lnTo>
                    <a:pt x="7623797" y="1360360"/>
                  </a:lnTo>
                  <a:lnTo>
                    <a:pt x="7623797" y="1370888"/>
                  </a:lnTo>
                  <a:lnTo>
                    <a:pt x="7628064" y="1375143"/>
                  </a:lnTo>
                  <a:lnTo>
                    <a:pt x="7638605" y="1375143"/>
                  </a:lnTo>
                  <a:lnTo>
                    <a:pt x="7642860" y="1370888"/>
                  </a:lnTo>
                  <a:lnTo>
                    <a:pt x="7642860" y="1360360"/>
                  </a:lnTo>
                  <a:close/>
                </a:path>
                <a:path w="9701530" h="1375410">
                  <a:moveTo>
                    <a:pt x="7642860" y="4267"/>
                  </a:moveTo>
                  <a:lnTo>
                    <a:pt x="7638605" y="0"/>
                  </a:lnTo>
                  <a:lnTo>
                    <a:pt x="7628064" y="0"/>
                  </a:lnTo>
                  <a:lnTo>
                    <a:pt x="7623797" y="4267"/>
                  </a:lnTo>
                  <a:lnTo>
                    <a:pt x="7623797" y="14782"/>
                  </a:lnTo>
                  <a:lnTo>
                    <a:pt x="7628064" y="19050"/>
                  </a:lnTo>
                  <a:lnTo>
                    <a:pt x="7638605" y="19050"/>
                  </a:lnTo>
                  <a:lnTo>
                    <a:pt x="7642860" y="14782"/>
                  </a:lnTo>
                  <a:lnTo>
                    <a:pt x="7642860" y="4267"/>
                  </a:lnTo>
                  <a:close/>
                </a:path>
                <a:path w="9701530" h="1375410">
                  <a:moveTo>
                    <a:pt x="7680985" y="1360360"/>
                  </a:moveTo>
                  <a:lnTo>
                    <a:pt x="7676718" y="1356093"/>
                  </a:lnTo>
                  <a:lnTo>
                    <a:pt x="7666177" y="1356093"/>
                  </a:lnTo>
                  <a:lnTo>
                    <a:pt x="7661910" y="1360360"/>
                  </a:lnTo>
                  <a:lnTo>
                    <a:pt x="7661910" y="1370888"/>
                  </a:lnTo>
                  <a:lnTo>
                    <a:pt x="7666177" y="1375143"/>
                  </a:lnTo>
                  <a:lnTo>
                    <a:pt x="7676718" y="1375143"/>
                  </a:lnTo>
                  <a:lnTo>
                    <a:pt x="7680985" y="1370888"/>
                  </a:lnTo>
                  <a:lnTo>
                    <a:pt x="7680985" y="1360360"/>
                  </a:lnTo>
                  <a:close/>
                </a:path>
                <a:path w="9701530" h="1375410">
                  <a:moveTo>
                    <a:pt x="7680985" y="4267"/>
                  </a:moveTo>
                  <a:lnTo>
                    <a:pt x="7676718" y="0"/>
                  </a:lnTo>
                  <a:lnTo>
                    <a:pt x="7666177" y="0"/>
                  </a:lnTo>
                  <a:lnTo>
                    <a:pt x="7661910" y="4267"/>
                  </a:lnTo>
                  <a:lnTo>
                    <a:pt x="7661910" y="14782"/>
                  </a:lnTo>
                  <a:lnTo>
                    <a:pt x="7666177" y="19050"/>
                  </a:lnTo>
                  <a:lnTo>
                    <a:pt x="7676718" y="19050"/>
                  </a:lnTo>
                  <a:lnTo>
                    <a:pt x="7680985" y="14782"/>
                  </a:lnTo>
                  <a:lnTo>
                    <a:pt x="7680985" y="4267"/>
                  </a:lnTo>
                  <a:close/>
                </a:path>
                <a:path w="9701530" h="1375410">
                  <a:moveTo>
                    <a:pt x="7719098" y="1360360"/>
                  </a:moveTo>
                  <a:lnTo>
                    <a:pt x="7714843" y="1356093"/>
                  </a:lnTo>
                  <a:lnTo>
                    <a:pt x="7704302" y="1356093"/>
                  </a:lnTo>
                  <a:lnTo>
                    <a:pt x="7700035" y="1360360"/>
                  </a:lnTo>
                  <a:lnTo>
                    <a:pt x="7700035" y="1370888"/>
                  </a:lnTo>
                  <a:lnTo>
                    <a:pt x="7704302" y="1375143"/>
                  </a:lnTo>
                  <a:lnTo>
                    <a:pt x="7714843" y="1375143"/>
                  </a:lnTo>
                  <a:lnTo>
                    <a:pt x="7719098" y="1370888"/>
                  </a:lnTo>
                  <a:lnTo>
                    <a:pt x="7719098" y="1360360"/>
                  </a:lnTo>
                  <a:close/>
                </a:path>
                <a:path w="9701530" h="1375410">
                  <a:moveTo>
                    <a:pt x="7719098" y="4267"/>
                  </a:moveTo>
                  <a:lnTo>
                    <a:pt x="7714843" y="0"/>
                  </a:lnTo>
                  <a:lnTo>
                    <a:pt x="7704302" y="0"/>
                  </a:lnTo>
                  <a:lnTo>
                    <a:pt x="7700035" y="4267"/>
                  </a:lnTo>
                  <a:lnTo>
                    <a:pt x="7700035" y="14782"/>
                  </a:lnTo>
                  <a:lnTo>
                    <a:pt x="7704302" y="19050"/>
                  </a:lnTo>
                  <a:lnTo>
                    <a:pt x="7714843" y="19050"/>
                  </a:lnTo>
                  <a:lnTo>
                    <a:pt x="7719098" y="14782"/>
                  </a:lnTo>
                  <a:lnTo>
                    <a:pt x="7719098" y="4267"/>
                  </a:lnTo>
                  <a:close/>
                </a:path>
                <a:path w="9701530" h="1375410">
                  <a:moveTo>
                    <a:pt x="7757223" y="1360360"/>
                  </a:moveTo>
                  <a:lnTo>
                    <a:pt x="7752956" y="1356093"/>
                  </a:lnTo>
                  <a:lnTo>
                    <a:pt x="7742415" y="1356093"/>
                  </a:lnTo>
                  <a:lnTo>
                    <a:pt x="7738148" y="1360360"/>
                  </a:lnTo>
                  <a:lnTo>
                    <a:pt x="7738148" y="1370888"/>
                  </a:lnTo>
                  <a:lnTo>
                    <a:pt x="7742415" y="1375143"/>
                  </a:lnTo>
                  <a:lnTo>
                    <a:pt x="7752956" y="1375143"/>
                  </a:lnTo>
                  <a:lnTo>
                    <a:pt x="7757223" y="1370888"/>
                  </a:lnTo>
                  <a:lnTo>
                    <a:pt x="7757223" y="1360360"/>
                  </a:lnTo>
                  <a:close/>
                </a:path>
                <a:path w="9701530" h="1375410">
                  <a:moveTo>
                    <a:pt x="7757223" y="4267"/>
                  </a:moveTo>
                  <a:lnTo>
                    <a:pt x="7752956" y="0"/>
                  </a:lnTo>
                  <a:lnTo>
                    <a:pt x="7742415" y="0"/>
                  </a:lnTo>
                  <a:lnTo>
                    <a:pt x="7738148" y="4267"/>
                  </a:lnTo>
                  <a:lnTo>
                    <a:pt x="7738148" y="14782"/>
                  </a:lnTo>
                  <a:lnTo>
                    <a:pt x="7742415" y="19050"/>
                  </a:lnTo>
                  <a:lnTo>
                    <a:pt x="7752956" y="19050"/>
                  </a:lnTo>
                  <a:lnTo>
                    <a:pt x="7757223" y="14782"/>
                  </a:lnTo>
                  <a:lnTo>
                    <a:pt x="7757223" y="4267"/>
                  </a:lnTo>
                  <a:close/>
                </a:path>
                <a:path w="9701530" h="1375410">
                  <a:moveTo>
                    <a:pt x="7795336" y="1360360"/>
                  </a:moveTo>
                  <a:lnTo>
                    <a:pt x="7791082" y="1356093"/>
                  </a:lnTo>
                  <a:lnTo>
                    <a:pt x="7780541" y="1356093"/>
                  </a:lnTo>
                  <a:lnTo>
                    <a:pt x="7776273" y="1360360"/>
                  </a:lnTo>
                  <a:lnTo>
                    <a:pt x="7776273" y="1370888"/>
                  </a:lnTo>
                  <a:lnTo>
                    <a:pt x="7780541" y="1375143"/>
                  </a:lnTo>
                  <a:lnTo>
                    <a:pt x="7791082" y="1375143"/>
                  </a:lnTo>
                  <a:lnTo>
                    <a:pt x="7795336" y="1370888"/>
                  </a:lnTo>
                  <a:lnTo>
                    <a:pt x="7795336" y="1360360"/>
                  </a:lnTo>
                  <a:close/>
                </a:path>
                <a:path w="9701530" h="1375410">
                  <a:moveTo>
                    <a:pt x="7795336" y="4267"/>
                  </a:moveTo>
                  <a:lnTo>
                    <a:pt x="7791082" y="0"/>
                  </a:lnTo>
                  <a:lnTo>
                    <a:pt x="7780541" y="0"/>
                  </a:lnTo>
                  <a:lnTo>
                    <a:pt x="7776273" y="4267"/>
                  </a:lnTo>
                  <a:lnTo>
                    <a:pt x="7776273" y="14782"/>
                  </a:lnTo>
                  <a:lnTo>
                    <a:pt x="7780541" y="19050"/>
                  </a:lnTo>
                  <a:lnTo>
                    <a:pt x="7791082" y="19050"/>
                  </a:lnTo>
                  <a:lnTo>
                    <a:pt x="7795336" y="14782"/>
                  </a:lnTo>
                  <a:lnTo>
                    <a:pt x="7795336" y="4267"/>
                  </a:lnTo>
                  <a:close/>
                </a:path>
                <a:path w="9701530" h="1375410">
                  <a:moveTo>
                    <a:pt x="7833461" y="1360360"/>
                  </a:moveTo>
                  <a:lnTo>
                    <a:pt x="7829194" y="1356093"/>
                  </a:lnTo>
                  <a:lnTo>
                    <a:pt x="7818653" y="1356093"/>
                  </a:lnTo>
                  <a:lnTo>
                    <a:pt x="7814386" y="1360360"/>
                  </a:lnTo>
                  <a:lnTo>
                    <a:pt x="7814386" y="1370888"/>
                  </a:lnTo>
                  <a:lnTo>
                    <a:pt x="7818653" y="1375143"/>
                  </a:lnTo>
                  <a:lnTo>
                    <a:pt x="7829194" y="1375143"/>
                  </a:lnTo>
                  <a:lnTo>
                    <a:pt x="7833461" y="1370888"/>
                  </a:lnTo>
                  <a:lnTo>
                    <a:pt x="7833461" y="1360360"/>
                  </a:lnTo>
                  <a:close/>
                </a:path>
                <a:path w="9701530" h="1375410">
                  <a:moveTo>
                    <a:pt x="7833461" y="4267"/>
                  </a:moveTo>
                  <a:lnTo>
                    <a:pt x="7829194" y="0"/>
                  </a:lnTo>
                  <a:lnTo>
                    <a:pt x="7818653" y="0"/>
                  </a:lnTo>
                  <a:lnTo>
                    <a:pt x="7814386" y="4267"/>
                  </a:lnTo>
                  <a:lnTo>
                    <a:pt x="7814386" y="14782"/>
                  </a:lnTo>
                  <a:lnTo>
                    <a:pt x="7818653" y="19050"/>
                  </a:lnTo>
                  <a:lnTo>
                    <a:pt x="7829194" y="19050"/>
                  </a:lnTo>
                  <a:lnTo>
                    <a:pt x="7833461" y="14782"/>
                  </a:lnTo>
                  <a:lnTo>
                    <a:pt x="7833461" y="4267"/>
                  </a:lnTo>
                  <a:close/>
                </a:path>
                <a:path w="9701530" h="1375410">
                  <a:moveTo>
                    <a:pt x="7871574" y="1360360"/>
                  </a:moveTo>
                  <a:lnTo>
                    <a:pt x="7867320" y="1356093"/>
                  </a:lnTo>
                  <a:lnTo>
                    <a:pt x="7856779" y="1356093"/>
                  </a:lnTo>
                  <a:lnTo>
                    <a:pt x="7852511" y="1360360"/>
                  </a:lnTo>
                  <a:lnTo>
                    <a:pt x="7852511" y="1370888"/>
                  </a:lnTo>
                  <a:lnTo>
                    <a:pt x="7856779" y="1375143"/>
                  </a:lnTo>
                  <a:lnTo>
                    <a:pt x="7867320" y="1375143"/>
                  </a:lnTo>
                  <a:lnTo>
                    <a:pt x="7871574" y="1370888"/>
                  </a:lnTo>
                  <a:lnTo>
                    <a:pt x="7871574" y="1360360"/>
                  </a:lnTo>
                  <a:close/>
                </a:path>
                <a:path w="9701530" h="1375410">
                  <a:moveTo>
                    <a:pt x="7871574" y="4267"/>
                  </a:moveTo>
                  <a:lnTo>
                    <a:pt x="7867320" y="0"/>
                  </a:lnTo>
                  <a:lnTo>
                    <a:pt x="7856779" y="0"/>
                  </a:lnTo>
                  <a:lnTo>
                    <a:pt x="7852511" y="4267"/>
                  </a:lnTo>
                  <a:lnTo>
                    <a:pt x="7852511" y="14782"/>
                  </a:lnTo>
                  <a:lnTo>
                    <a:pt x="7856779" y="19050"/>
                  </a:lnTo>
                  <a:lnTo>
                    <a:pt x="7867320" y="19050"/>
                  </a:lnTo>
                  <a:lnTo>
                    <a:pt x="7871574" y="14782"/>
                  </a:lnTo>
                  <a:lnTo>
                    <a:pt x="7871574" y="4267"/>
                  </a:lnTo>
                  <a:close/>
                </a:path>
                <a:path w="9701530" h="1375410">
                  <a:moveTo>
                    <a:pt x="7909700" y="1360360"/>
                  </a:moveTo>
                  <a:lnTo>
                    <a:pt x="7905432" y="1356093"/>
                  </a:lnTo>
                  <a:lnTo>
                    <a:pt x="7894891" y="1356093"/>
                  </a:lnTo>
                  <a:lnTo>
                    <a:pt x="7890624" y="1360360"/>
                  </a:lnTo>
                  <a:lnTo>
                    <a:pt x="7890624" y="1370888"/>
                  </a:lnTo>
                  <a:lnTo>
                    <a:pt x="7894891" y="1375143"/>
                  </a:lnTo>
                  <a:lnTo>
                    <a:pt x="7905432" y="1375143"/>
                  </a:lnTo>
                  <a:lnTo>
                    <a:pt x="7909700" y="1370888"/>
                  </a:lnTo>
                  <a:lnTo>
                    <a:pt x="7909700" y="1360360"/>
                  </a:lnTo>
                  <a:close/>
                </a:path>
                <a:path w="9701530" h="1375410">
                  <a:moveTo>
                    <a:pt x="7909700" y="4267"/>
                  </a:moveTo>
                  <a:lnTo>
                    <a:pt x="7905432" y="0"/>
                  </a:lnTo>
                  <a:lnTo>
                    <a:pt x="7894891" y="0"/>
                  </a:lnTo>
                  <a:lnTo>
                    <a:pt x="7890624" y="4267"/>
                  </a:lnTo>
                  <a:lnTo>
                    <a:pt x="7890624" y="14782"/>
                  </a:lnTo>
                  <a:lnTo>
                    <a:pt x="7894891" y="19050"/>
                  </a:lnTo>
                  <a:lnTo>
                    <a:pt x="7905432" y="19050"/>
                  </a:lnTo>
                  <a:lnTo>
                    <a:pt x="7909700" y="14782"/>
                  </a:lnTo>
                  <a:lnTo>
                    <a:pt x="7909700" y="4267"/>
                  </a:lnTo>
                  <a:close/>
                </a:path>
                <a:path w="9701530" h="1375410">
                  <a:moveTo>
                    <a:pt x="7947812" y="1360360"/>
                  </a:moveTo>
                  <a:lnTo>
                    <a:pt x="7943558" y="1356093"/>
                  </a:lnTo>
                  <a:lnTo>
                    <a:pt x="7933017" y="1356093"/>
                  </a:lnTo>
                  <a:lnTo>
                    <a:pt x="7928750" y="1360360"/>
                  </a:lnTo>
                  <a:lnTo>
                    <a:pt x="7928750" y="1370888"/>
                  </a:lnTo>
                  <a:lnTo>
                    <a:pt x="7933017" y="1375143"/>
                  </a:lnTo>
                  <a:lnTo>
                    <a:pt x="7943558" y="1375143"/>
                  </a:lnTo>
                  <a:lnTo>
                    <a:pt x="7947812" y="1370888"/>
                  </a:lnTo>
                  <a:lnTo>
                    <a:pt x="7947812" y="1360360"/>
                  </a:lnTo>
                  <a:close/>
                </a:path>
                <a:path w="9701530" h="1375410">
                  <a:moveTo>
                    <a:pt x="7947812" y="4267"/>
                  </a:moveTo>
                  <a:lnTo>
                    <a:pt x="7943558" y="0"/>
                  </a:lnTo>
                  <a:lnTo>
                    <a:pt x="7933017" y="0"/>
                  </a:lnTo>
                  <a:lnTo>
                    <a:pt x="7928750" y="4267"/>
                  </a:lnTo>
                  <a:lnTo>
                    <a:pt x="7928750" y="14782"/>
                  </a:lnTo>
                  <a:lnTo>
                    <a:pt x="7933017" y="19050"/>
                  </a:lnTo>
                  <a:lnTo>
                    <a:pt x="7943558" y="19050"/>
                  </a:lnTo>
                  <a:lnTo>
                    <a:pt x="7947812" y="14782"/>
                  </a:lnTo>
                  <a:lnTo>
                    <a:pt x="7947812" y="4267"/>
                  </a:lnTo>
                  <a:close/>
                </a:path>
                <a:path w="9701530" h="1375410">
                  <a:moveTo>
                    <a:pt x="7985938" y="1360360"/>
                  </a:moveTo>
                  <a:lnTo>
                    <a:pt x="7981670" y="1356093"/>
                  </a:lnTo>
                  <a:lnTo>
                    <a:pt x="7971129" y="1356093"/>
                  </a:lnTo>
                  <a:lnTo>
                    <a:pt x="7966862" y="1360360"/>
                  </a:lnTo>
                  <a:lnTo>
                    <a:pt x="7966862" y="1370888"/>
                  </a:lnTo>
                  <a:lnTo>
                    <a:pt x="7971129" y="1375143"/>
                  </a:lnTo>
                  <a:lnTo>
                    <a:pt x="7981670" y="1375143"/>
                  </a:lnTo>
                  <a:lnTo>
                    <a:pt x="7985938" y="1370888"/>
                  </a:lnTo>
                  <a:lnTo>
                    <a:pt x="7985938" y="1360360"/>
                  </a:lnTo>
                  <a:close/>
                </a:path>
                <a:path w="9701530" h="1375410">
                  <a:moveTo>
                    <a:pt x="7985938" y="4267"/>
                  </a:moveTo>
                  <a:lnTo>
                    <a:pt x="7981670" y="0"/>
                  </a:lnTo>
                  <a:lnTo>
                    <a:pt x="7971129" y="0"/>
                  </a:lnTo>
                  <a:lnTo>
                    <a:pt x="7966862" y="4267"/>
                  </a:lnTo>
                  <a:lnTo>
                    <a:pt x="7966862" y="14782"/>
                  </a:lnTo>
                  <a:lnTo>
                    <a:pt x="7971129" y="19050"/>
                  </a:lnTo>
                  <a:lnTo>
                    <a:pt x="7981670" y="19050"/>
                  </a:lnTo>
                  <a:lnTo>
                    <a:pt x="7985938" y="14782"/>
                  </a:lnTo>
                  <a:lnTo>
                    <a:pt x="7985938" y="4267"/>
                  </a:lnTo>
                  <a:close/>
                </a:path>
                <a:path w="9701530" h="1375410">
                  <a:moveTo>
                    <a:pt x="8024050" y="1360360"/>
                  </a:moveTo>
                  <a:lnTo>
                    <a:pt x="8019796" y="1356093"/>
                  </a:lnTo>
                  <a:lnTo>
                    <a:pt x="8009255" y="1356093"/>
                  </a:lnTo>
                  <a:lnTo>
                    <a:pt x="8004988" y="1360360"/>
                  </a:lnTo>
                  <a:lnTo>
                    <a:pt x="8004988" y="1370888"/>
                  </a:lnTo>
                  <a:lnTo>
                    <a:pt x="8009255" y="1375143"/>
                  </a:lnTo>
                  <a:lnTo>
                    <a:pt x="8019796" y="1375143"/>
                  </a:lnTo>
                  <a:lnTo>
                    <a:pt x="8024050" y="1370888"/>
                  </a:lnTo>
                  <a:lnTo>
                    <a:pt x="8024050" y="1360360"/>
                  </a:lnTo>
                  <a:close/>
                </a:path>
                <a:path w="9701530" h="1375410">
                  <a:moveTo>
                    <a:pt x="8024050" y="4267"/>
                  </a:moveTo>
                  <a:lnTo>
                    <a:pt x="8019796" y="0"/>
                  </a:lnTo>
                  <a:lnTo>
                    <a:pt x="8009255" y="0"/>
                  </a:lnTo>
                  <a:lnTo>
                    <a:pt x="8004988" y="4267"/>
                  </a:lnTo>
                  <a:lnTo>
                    <a:pt x="8004988" y="14782"/>
                  </a:lnTo>
                  <a:lnTo>
                    <a:pt x="8009255" y="19050"/>
                  </a:lnTo>
                  <a:lnTo>
                    <a:pt x="8019796" y="19050"/>
                  </a:lnTo>
                  <a:lnTo>
                    <a:pt x="8024050" y="14782"/>
                  </a:lnTo>
                  <a:lnTo>
                    <a:pt x="8024050" y="4267"/>
                  </a:lnTo>
                  <a:close/>
                </a:path>
                <a:path w="9701530" h="1375410">
                  <a:moveTo>
                    <a:pt x="8062176" y="1360360"/>
                  </a:moveTo>
                  <a:lnTo>
                    <a:pt x="8057909" y="1356093"/>
                  </a:lnTo>
                  <a:lnTo>
                    <a:pt x="8047368" y="1356093"/>
                  </a:lnTo>
                  <a:lnTo>
                    <a:pt x="8043100" y="1360360"/>
                  </a:lnTo>
                  <a:lnTo>
                    <a:pt x="8043100" y="1370888"/>
                  </a:lnTo>
                  <a:lnTo>
                    <a:pt x="8047368" y="1375143"/>
                  </a:lnTo>
                  <a:lnTo>
                    <a:pt x="8057909" y="1375143"/>
                  </a:lnTo>
                  <a:lnTo>
                    <a:pt x="8062176" y="1370888"/>
                  </a:lnTo>
                  <a:lnTo>
                    <a:pt x="8062176" y="1360360"/>
                  </a:lnTo>
                  <a:close/>
                </a:path>
                <a:path w="9701530" h="1375410">
                  <a:moveTo>
                    <a:pt x="8062176" y="4267"/>
                  </a:moveTo>
                  <a:lnTo>
                    <a:pt x="8057909" y="0"/>
                  </a:lnTo>
                  <a:lnTo>
                    <a:pt x="8047368" y="0"/>
                  </a:lnTo>
                  <a:lnTo>
                    <a:pt x="8043100" y="4267"/>
                  </a:lnTo>
                  <a:lnTo>
                    <a:pt x="8043100" y="14782"/>
                  </a:lnTo>
                  <a:lnTo>
                    <a:pt x="8047368" y="19050"/>
                  </a:lnTo>
                  <a:lnTo>
                    <a:pt x="8057909" y="19050"/>
                  </a:lnTo>
                  <a:lnTo>
                    <a:pt x="8062176" y="14782"/>
                  </a:lnTo>
                  <a:lnTo>
                    <a:pt x="8062176" y="4267"/>
                  </a:lnTo>
                  <a:close/>
                </a:path>
                <a:path w="9701530" h="1375410">
                  <a:moveTo>
                    <a:pt x="8100288" y="1360360"/>
                  </a:moveTo>
                  <a:lnTo>
                    <a:pt x="8096034" y="1356093"/>
                  </a:lnTo>
                  <a:lnTo>
                    <a:pt x="8085493" y="1356093"/>
                  </a:lnTo>
                  <a:lnTo>
                    <a:pt x="8081226" y="1360360"/>
                  </a:lnTo>
                  <a:lnTo>
                    <a:pt x="8081226" y="1370888"/>
                  </a:lnTo>
                  <a:lnTo>
                    <a:pt x="8085493" y="1375143"/>
                  </a:lnTo>
                  <a:lnTo>
                    <a:pt x="8096034" y="1375143"/>
                  </a:lnTo>
                  <a:lnTo>
                    <a:pt x="8100288" y="1370888"/>
                  </a:lnTo>
                  <a:lnTo>
                    <a:pt x="8100288" y="1360360"/>
                  </a:lnTo>
                  <a:close/>
                </a:path>
                <a:path w="9701530" h="1375410">
                  <a:moveTo>
                    <a:pt x="8100288" y="4267"/>
                  </a:moveTo>
                  <a:lnTo>
                    <a:pt x="8096034" y="0"/>
                  </a:lnTo>
                  <a:lnTo>
                    <a:pt x="8085493" y="0"/>
                  </a:lnTo>
                  <a:lnTo>
                    <a:pt x="8081226" y="4267"/>
                  </a:lnTo>
                  <a:lnTo>
                    <a:pt x="8081226" y="14782"/>
                  </a:lnTo>
                  <a:lnTo>
                    <a:pt x="8085493" y="19050"/>
                  </a:lnTo>
                  <a:lnTo>
                    <a:pt x="8096034" y="19050"/>
                  </a:lnTo>
                  <a:lnTo>
                    <a:pt x="8100288" y="14782"/>
                  </a:lnTo>
                  <a:lnTo>
                    <a:pt x="8100288" y="4267"/>
                  </a:lnTo>
                  <a:close/>
                </a:path>
                <a:path w="9701530" h="1375410">
                  <a:moveTo>
                    <a:pt x="8138414" y="1360360"/>
                  </a:moveTo>
                  <a:lnTo>
                    <a:pt x="8134147" y="1356093"/>
                  </a:lnTo>
                  <a:lnTo>
                    <a:pt x="8123606" y="1356093"/>
                  </a:lnTo>
                  <a:lnTo>
                    <a:pt x="8119338" y="1360360"/>
                  </a:lnTo>
                  <a:lnTo>
                    <a:pt x="8119338" y="1370888"/>
                  </a:lnTo>
                  <a:lnTo>
                    <a:pt x="8123606" y="1375143"/>
                  </a:lnTo>
                  <a:lnTo>
                    <a:pt x="8134147" y="1375143"/>
                  </a:lnTo>
                  <a:lnTo>
                    <a:pt x="8138414" y="1370888"/>
                  </a:lnTo>
                  <a:lnTo>
                    <a:pt x="8138414" y="1360360"/>
                  </a:lnTo>
                  <a:close/>
                </a:path>
                <a:path w="9701530" h="1375410">
                  <a:moveTo>
                    <a:pt x="8138414" y="4267"/>
                  </a:moveTo>
                  <a:lnTo>
                    <a:pt x="8134147" y="0"/>
                  </a:lnTo>
                  <a:lnTo>
                    <a:pt x="8123606" y="0"/>
                  </a:lnTo>
                  <a:lnTo>
                    <a:pt x="8119338" y="4267"/>
                  </a:lnTo>
                  <a:lnTo>
                    <a:pt x="8119338" y="14782"/>
                  </a:lnTo>
                  <a:lnTo>
                    <a:pt x="8123606" y="19050"/>
                  </a:lnTo>
                  <a:lnTo>
                    <a:pt x="8134147" y="19050"/>
                  </a:lnTo>
                  <a:lnTo>
                    <a:pt x="8138414" y="14782"/>
                  </a:lnTo>
                  <a:lnTo>
                    <a:pt x="8138414" y="4267"/>
                  </a:lnTo>
                  <a:close/>
                </a:path>
                <a:path w="9701530" h="1375410">
                  <a:moveTo>
                    <a:pt x="8176527" y="1360360"/>
                  </a:moveTo>
                  <a:lnTo>
                    <a:pt x="8172272" y="1356093"/>
                  </a:lnTo>
                  <a:lnTo>
                    <a:pt x="8161731" y="1356093"/>
                  </a:lnTo>
                  <a:lnTo>
                    <a:pt x="8157464" y="1360360"/>
                  </a:lnTo>
                  <a:lnTo>
                    <a:pt x="8157464" y="1370888"/>
                  </a:lnTo>
                  <a:lnTo>
                    <a:pt x="8161731" y="1375143"/>
                  </a:lnTo>
                  <a:lnTo>
                    <a:pt x="8172272" y="1375143"/>
                  </a:lnTo>
                  <a:lnTo>
                    <a:pt x="8176527" y="1370888"/>
                  </a:lnTo>
                  <a:lnTo>
                    <a:pt x="8176527" y="1360360"/>
                  </a:lnTo>
                  <a:close/>
                </a:path>
                <a:path w="9701530" h="1375410">
                  <a:moveTo>
                    <a:pt x="8176527" y="4267"/>
                  </a:moveTo>
                  <a:lnTo>
                    <a:pt x="8172272" y="0"/>
                  </a:lnTo>
                  <a:lnTo>
                    <a:pt x="8161731" y="0"/>
                  </a:lnTo>
                  <a:lnTo>
                    <a:pt x="8157464" y="4267"/>
                  </a:lnTo>
                  <a:lnTo>
                    <a:pt x="8157464" y="14782"/>
                  </a:lnTo>
                  <a:lnTo>
                    <a:pt x="8161731" y="19050"/>
                  </a:lnTo>
                  <a:lnTo>
                    <a:pt x="8172272" y="19050"/>
                  </a:lnTo>
                  <a:lnTo>
                    <a:pt x="8176527" y="14782"/>
                  </a:lnTo>
                  <a:lnTo>
                    <a:pt x="8176527" y="4267"/>
                  </a:lnTo>
                  <a:close/>
                </a:path>
                <a:path w="9701530" h="1375410">
                  <a:moveTo>
                    <a:pt x="8214652" y="1360360"/>
                  </a:moveTo>
                  <a:lnTo>
                    <a:pt x="8210385" y="1356093"/>
                  </a:lnTo>
                  <a:lnTo>
                    <a:pt x="8199844" y="1356093"/>
                  </a:lnTo>
                  <a:lnTo>
                    <a:pt x="8195577" y="1360360"/>
                  </a:lnTo>
                  <a:lnTo>
                    <a:pt x="8195577" y="1370888"/>
                  </a:lnTo>
                  <a:lnTo>
                    <a:pt x="8199844" y="1375143"/>
                  </a:lnTo>
                  <a:lnTo>
                    <a:pt x="8210385" y="1375143"/>
                  </a:lnTo>
                  <a:lnTo>
                    <a:pt x="8214652" y="1370888"/>
                  </a:lnTo>
                  <a:lnTo>
                    <a:pt x="8214652" y="1360360"/>
                  </a:lnTo>
                  <a:close/>
                </a:path>
                <a:path w="9701530" h="1375410">
                  <a:moveTo>
                    <a:pt x="8214652" y="4267"/>
                  </a:moveTo>
                  <a:lnTo>
                    <a:pt x="8210385" y="0"/>
                  </a:lnTo>
                  <a:lnTo>
                    <a:pt x="8199844" y="0"/>
                  </a:lnTo>
                  <a:lnTo>
                    <a:pt x="8195577" y="4267"/>
                  </a:lnTo>
                  <a:lnTo>
                    <a:pt x="8195577" y="14782"/>
                  </a:lnTo>
                  <a:lnTo>
                    <a:pt x="8199844" y="19050"/>
                  </a:lnTo>
                  <a:lnTo>
                    <a:pt x="8210385" y="19050"/>
                  </a:lnTo>
                  <a:lnTo>
                    <a:pt x="8214652" y="14782"/>
                  </a:lnTo>
                  <a:lnTo>
                    <a:pt x="8214652" y="4267"/>
                  </a:lnTo>
                  <a:close/>
                </a:path>
                <a:path w="9701530" h="1375410">
                  <a:moveTo>
                    <a:pt x="8252765" y="1360360"/>
                  </a:moveTo>
                  <a:lnTo>
                    <a:pt x="8248510" y="1356093"/>
                  </a:lnTo>
                  <a:lnTo>
                    <a:pt x="8237969" y="1356093"/>
                  </a:lnTo>
                  <a:lnTo>
                    <a:pt x="8233702" y="1360360"/>
                  </a:lnTo>
                  <a:lnTo>
                    <a:pt x="8233702" y="1370888"/>
                  </a:lnTo>
                  <a:lnTo>
                    <a:pt x="8237969" y="1375143"/>
                  </a:lnTo>
                  <a:lnTo>
                    <a:pt x="8248510" y="1375143"/>
                  </a:lnTo>
                  <a:lnTo>
                    <a:pt x="8252765" y="1370888"/>
                  </a:lnTo>
                  <a:lnTo>
                    <a:pt x="8252765" y="1360360"/>
                  </a:lnTo>
                  <a:close/>
                </a:path>
                <a:path w="9701530" h="1375410">
                  <a:moveTo>
                    <a:pt x="8252765" y="4267"/>
                  </a:moveTo>
                  <a:lnTo>
                    <a:pt x="8248510" y="0"/>
                  </a:lnTo>
                  <a:lnTo>
                    <a:pt x="8237969" y="0"/>
                  </a:lnTo>
                  <a:lnTo>
                    <a:pt x="8233702" y="4267"/>
                  </a:lnTo>
                  <a:lnTo>
                    <a:pt x="8233702" y="14782"/>
                  </a:lnTo>
                  <a:lnTo>
                    <a:pt x="8237969" y="19050"/>
                  </a:lnTo>
                  <a:lnTo>
                    <a:pt x="8248510" y="19050"/>
                  </a:lnTo>
                  <a:lnTo>
                    <a:pt x="8252765" y="14782"/>
                  </a:lnTo>
                  <a:lnTo>
                    <a:pt x="8252765" y="4267"/>
                  </a:lnTo>
                  <a:close/>
                </a:path>
                <a:path w="9701530" h="1375410">
                  <a:moveTo>
                    <a:pt x="8290890" y="1360360"/>
                  </a:moveTo>
                  <a:lnTo>
                    <a:pt x="8286623" y="1356093"/>
                  </a:lnTo>
                  <a:lnTo>
                    <a:pt x="8276082" y="1356093"/>
                  </a:lnTo>
                  <a:lnTo>
                    <a:pt x="8271815" y="1360360"/>
                  </a:lnTo>
                  <a:lnTo>
                    <a:pt x="8271815" y="1370888"/>
                  </a:lnTo>
                  <a:lnTo>
                    <a:pt x="8276082" y="1375143"/>
                  </a:lnTo>
                  <a:lnTo>
                    <a:pt x="8286623" y="1375143"/>
                  </a:lnTo>
                  <a:lnTo>
                    <a:pt x="8290890" y="1370888"/>
                  </a:lnTo>
                  <a:lnTo>
                    <a:pt x="8290890" y="1360360"/>
                  </a:lnTo>
                  <a:close/>
                </a:path>
                <a:path w="9701530" h="1375410">
                  <a:moveTo>
                    <a:pt x="8290890" y="4267"/>
                  </a:moveTo>
                  <a:lnTo>
                    <a:pt x="8286623" y="0"/>
                  </a:lnTo>
                  <a:lnTo>
                    <a:pt x="8276082" y="0"/>
                  </a:lnTo>
                  <a:lnTo>
                    <a:pt x="8271815" y="4267"/>
                  </a:lnTo>
                  <a:lnTo>
                    <a:pt x="8271815" y="14782"/>
                  </a:lnTo>
                  <a:lnTo>
                    <a:pt x="8276082" y="19050"/>
                  </a:lnTo>
                  <a:lnTo>
                    <a:pt x="8286623" y="19050"/>
                  </a:lnTo>
                  <a:lnTo>
                    <a:pt x="8290890" y="14782"/>
                  </a:lnTo>
                  <a:lnTo>
                    <a:pt x="8290890" y="4267"/>
                  </a:lnTo>
                  <a:close/>
                </a:path>
                <a:path w="9701530" h="1375410">
                  <a:moveTo>
                    <a:pt x="8329003" y="1360360"/>
                  </a:moveTo>
                  <a:lnTo>
                    <a:pt x="8324748" y="1356093"/>
                  </a:lnTo>
                  <a:lnTo>
                    <a:pt x="8314207" y="1356093"/>
                  </a:lnTo>
                  <a:lnTo>
                    <a:pt x="8309940" y="1360360"/>
                  </a:lnTo>
                  <a:lnTo>
                    <a:pt x="8309940" y="1370888"/>
                  </a:lnTo>
                  <a:lnTo>
                    <a:pt x="8314207" y="1375143"/>
                  </a:lnTo>
                  <a:lnTo>
                    <a:pt x="8324748" y="1375143"/>
                  </a:lnTo>
                  <a:lnTo>
                    <a:pt x="8329003" y="1370888"/>
                  </a:lnTo>
                  <a:lnTo>
                    <a:pt x="8329003" y="1360360"/>
                  </a:lnTo>
                  <a:close/>
                </a:path>
                <a:path w="9701530" h="1375410">
                  <a:moveTo>
                    <a:pt x="8329003" y="4267"/>
                  </a:moveTo>
                  <a:lnTo>
                    <a:pt x="8324748" y="0"/>
                  </a:lnTo>
                  <a:lnTo>
                    <a:pt x="8314207" y="0"/>
                  </a:lnTo>
                  <a:lnTo>
                    <a:pt x="8309940" y="4267"/>
                  </a:lnTo>
                  <a:lnTo>
                    <a:pt x="8309940" y="14782"/>
                  </a:lnTo>
                  <a:lnTo>
                    <a:pt x="8314207" y="19050"/>
                  </a:lnTo>
                  <a:lnTo>
                    <a:pt x="8324748" y="19050"/>
                  </a:lnTo>
                  <a:lnTo>
                    <a:pt x="8329003" y="14782"/>
                  </a:lnTo>
                  <a:lnTo>
                    <a:pt x="8329003" y="4267"/>
                  </a:lnTo>
                  <a:close/>
                </a:path>
                <a:path w="9701530" h="1375410">
                  <a:moveTo>
                    <a:pt x="8367128" y="1360360"/>
                  </a:moveTo>
                  <a:lnTo>
                    <a:pt x="8362861" y="1356093"/>
                  </a:lnTo>
                  <a:lnTo>
                    <a:pt x="8352320" y="1356093"/>
                  </a:lnTo>
                  <a:lnTo>
                    <a:pt x="8348053" y="1360360"/>
                  </a:lnTo>
                  <a:lnTo>
                    <a:pt x="8348053" y="1370888"/>
                  </a:lnTo>
                  <a:lnTo>
                    <a:pt x="8352320" y="1375143"/>
                  </a:lnTo>
                  <a:lnTo>
                    <a:pt x="8362861" y="1375143"/>
                  </a:lnTo>
                  <a:lnTo>
                    <a:pt x="8367128" y="1370888"/>
                  </a:lnTo>
                  <a:lnTo>
                    <a:pt x="8367128" y="1360360"/>
                  </a:lnTo>
                  <a:close/>
                </a:path>
                <a:path w="9701530" h="1375410">
                  <a:moveTo>
                    <a:pt x="8367128" y="4267"/>
                  </a:moveTo>
                  <a:lnTo>
                    <a:pt x="8362861" y="0"/>
                  </a:lnTo>
                  <a:lnTo>
                    <a:pt x="8352320" y="0"/>
                  </a:lnTo>
                  <a:lnTo>
                    <a:pt x="8348053" y="4267"/>
                  </a:lnTo>
                  <a:lnTo>
                    <a:pt x="8348053" y="14782"/>
                  </a:lnTo>
                  <a:lnTo>
                    <a:pt x="8352320" y="19050"/>
                  </a:lnTo>
                  <a:lnTo>
                    <a:pt x="8362861" y="19050"/>
                  </a:lnTo>
                  <a:lnTo>
                    <a:pt x="8367128" y="14782"/>
                  </a:lnTo>
                  <a:lnTo>
                    <a:pt x="8367128" y="4267"/>
                  </a:lnTo>
                  <a:close/>
                </a:path>
                <a:path w="9701530" h="1375410">
                  <a:moveTo>
                    <a:pt x="8405241" y="1360360"/>
                  </a:moveTo>
                  <a:lnTo>
                    <a:pt x="8400986" y="1356093"/>
                  </a:lnTo>
                  <a:lnTo>
                    <a:pt x="8390445" y="1356093"/>
                  </a:lnTo>
                  <a:lnTo>
                    <a:pt x="8386178" y="1360360"/>
                  </a:lnTo>
                  <a:lnTo>
                    <a:pt x="8386178" y="1370888"/>
                  </a:lnTo>
                  <a:lnTo>
                    <a:pt x="8390445" y="1375143"/>
                  </a:lnTo>
                  <a:lnTo>
                    <a:pt x="8400986" y="1375143"/>
                  </a:lnTo>
                  <a:lnTo>
                    <a:pt x="8405241" y="1370888"/>
                  </a:lnTo>
                  <a:lnTo>
                    <a:pt x="8405241" y="1360360"/>
                  </a:lnTo>
                  <a:close/>
                </a:path>
                <a:path w="9701530" h="1375410">
                  <a:moveTo>
                    <a:pt x="8405241" y="4267"/>
                  </a:moveTo>
                  <a:lnTo>
                    <a:pt x="8400986" y="0"/>
                  </a:lnTo>
                  <a:lnTo>
                    <a:pt x="8390445" y="0"/>
                  </a:lnTo>
                  <a:lnTo>
                    <a:pt x="8386178" y="4267"/>
                  </a:lnTo>
                  <a:lnTo>
                    <a:pt x="8386178" y="14782"/>
                  </a:lnTo>
                  <a:lnTo>
                    <a:pt x="8390445" y="19050"/>
                  </a:lnTo>
                  <a:lnTo>
                    <a:pt x="8400986" y="19050"/>
                  </a:lnTo>
                  <a:lnTo>
                    <a:pt x="8405241" y="14782"/>
                  </a:lnTo>
                  <a:lnTo>
                    <a:pt x="8405241" y="4267"/>
                  </a:lnTo>
                  <a:close/>
                </a:path>
                <a:path w="9701530" h="1375410">
                  <a:moveTo>
                    <a:pt x="8443366" y="1360360"/>
                  </a:moveTo>
                  <a:lnTo>
                    <a:pt x="8439099" y="1356093"/>
                  </a:lnTo>
                  <a:lnTo>
                    <a:pt x="8428558" y="1356093"/>
                  </a:lnTo>
                  <a:lnTo>
                    <a:pt x="8424291" y="1360360"/>
                  </a:lnTo>
                  <a:lnTo>
                    <a:pt x="8424291" y="1370888"/>
                  </a:lnTo>
                  <a:lnTo>
                    <a:pt x="8428558" y="1375143"/>
                  </a:lnTo>
                  <a:lnTo>
                    <a:pt x="8439099" y="1375143"/>
                  </a:lnTo>
                  <a:lnTo>
                    <a:pt x="8443366" y="1370888"/>
                  </a:lnTo>
                  <a:lnTo>
                    <a:pt x="8443366" y="1360360"/>
                  </a:lnTo>
                  <a:close/>
                </a:path>
                <a:path w="9701530" h="1375410">
                  <a:moveTo>
                    <a:pt x="8443366" y="4267"/>
                  </a:moveTo>
                  <a:lnTo>
                    <a:pt x="8439099" y="0"/>
                  </a:lnTo>
                  <a:lnTo>
                    <a:pt x="8428558" y="0"/>
                  </a:lnTo>
                  <a:lnTo>
                    <a:pt x="8424291" y="4267"/>
                  </a:lnTo>
                  <a:lnTo>
                    <a:pt x="8424291" y="14782"/>
                  </a:lnTo>
                  <a:lnTo>
                    <a:pt x="8428558" y="19050"/>
                  </a:lnTo>
                  <a:lnTo>
                    <a:pt x="8439099" y="19050"/>
                  </a:lnTo>
                  <a:lnTo>
                    <a:pt x="8443366" y="14782"/>
                  </a:lnTo>
                  <a:lnTo>
                    <a:pt x="8443366" y="4267"/>
                  </a:lnTo>
                  <a:close/>
                </a:path>
                <a:path w="9701530" h="1375410">
                  <a:moveTo>
                    <a:pt x="8481479" y="1360360"/>
                  </a:moveTo>
                  <a:lnTo>
                    <a:pt x="8477225" y="1356093"/>
                  </a:lnTo>
                  <a:lnTo>
                    <a:pt x="8466684" y="1356093"/>
                  </a:lnTo>
                  <a:lnTo>
                    <a:pt x="8462416" y="1360360"/>
                  </a:lnTo>
                  <a:lnTo>
                    <a:pt x="8462416" y="1370888"/>
                  </a:lnTo>
                  <a:lnTo>
                    <a:pt x="8466684" y="1375143"/>
                  </a:lnTo>
                  <a:lnTo>
                    <a:pt x="8477225" y="1375143"/>
                  </a:lnTo>
                  <a:lnTo>
                    <a:pt x="8481479" y="1370888"/>
                  </a:lnTo>
                  <a:lnTo>
                    <a:pt x="8481479" y="1360360"/>
                  </a:lnTo>
                  <a:close/>
                </a:path>
                <a:path w="9701530" h="1375410">
                  <a:moveTo>
                    <a:pt x="8481479" y="4267"/>
                  </a:moveTo>
                  <a:lnTo>
                    <a:pt x="8477225" y="0"/>
                  </a:lnTo>
                  <a:lnTo>
                    <a:pt x="8466684" y="0"/>
                  </a:lnTo>
                  <a:lnTo>
                    <a:pt x="8462416" y="4267"/>
                  </a:lnTo>
                  <a:lnTo>
                    <a:pt x="8462416" y="14782"/>
                  </a:lnTo>
                  <a:lnTo>
                    <a:pt x="8466684" y="19050"/>
                  </a:lnTo>
                  <a:lnTo>
                    <a:pt x="8477225" y="19050"/>
                  </a:lnTo>
                  <a:lnTo>
                    <a:pt x="8481479" y="14782"/>
                  </a:lnTo>
                  <a:lnTo>
                    <a:pt x="8481479" y="4267"/>
                  </a:lnTo>
                  <a:close/>
                </a:path>
                <a:path w="9701530" h="1375410">
                  <a:moveTo>
                    <a:pt x="8519604" y="1360360"/>
                  </a:moveTo>
                  <a:lnTo>
                    <a:pt x="8515337" y="1356093"/>
                  </a:lnTo>
                  <a:lnTo>
                    <a:pt x="8504796" y="1356093"/>
                  </a:lnTo>
                  <a:lnTo>
                    <a:pt x="8500529" y="1360360"/>
                  </a:lnTo>
                  <a:lnTo>
                    <a:pt x="8500529" y="1370888"/>
                  </a:lnTo>
                  <a:lnTo>
                    <a:pt x="8504796" y="1375143"/>
                  </a:lnTo>
                  <a:lnTo>
                    <a:pt x="8515337" y="1375143"/>
                  </a:lnTo>
                  <a:lnTo>
                    <a:pt x="8519604" y="1370888"/>
                  </a:lnTo>
                  <a:lnTo>
                    <a:pt x="8519604" y="1360360"/>
                  </a:lnTo>
                  <a:close/>
                </a:path>
                <a:path w="9701530" h="1375410">
                  <a:moveTo>
                    <a:pt x="8519604" y="4267"/>
                  </a:moveTo>
                  <a:lnTo>
                    <a:pt x="8515337" y="0"/>
                  </a:lnTo>
                  <a:lnTo>
                    <a:pt x="8504796" y="0"/>
                  </a:lnTo>
                  <a:lnTo>
                    <a:pt x="8500529" y="4267"/>
                  </a:lnTo>
                  <a:lnTo>
                    <a:pt x="8500529" y="14782"/>
                  </a:lnTo>
                  <a:lnTo>
                    <a:pt x="8504796" y="19050"/>
                  </a:lnTo>
                  <a:lnTo>
                    <a:pt x="8515337" y="19050"/>
                  </a:lnTo>
                  <a:lnTo>
                    <a:pt x="8519604" y="14782"/>
                  </a:lnTo>
                  <a:lnTo>
                    <a:pt x="8519604" y="4267"/>
                  </a:lnTo>
                  <a:close/>
                </a:path>
                <a:path w="9701530" h="1375410">
                  <a:moveTo>
                    <a:pt x="8557717" y="1360360"/>
                  </a:moveTo>
                  <a:lnTo>
                    <a:pt x="8553463" y="1356093"/>
                  </a:lnTo>
                  <a:lnTo>
                    <a:pt x="8542922" y="1356093"/>
                  </a:lnTo>
                  <a:lnTo>
                    <a:pt x="8538654" y="1360360"/>
                  </a:lnTo>
                  <a:lnTo>
                    <a:pt x="8538654" y="1370888"/>
                  </a:lnTo>
                  <a:lnTo>
                    <a:pt x="8542922" y="1375143"/>
                  </a:lnTo>
                  <a:lnTo>
                    <a:pt x="8553463" y="1375143"/>
                  </a:lnTo>
                  <a:lnTo>
                    <a:pt x="8557717" y="1370888"/>
                  </a:lnTo>
                  <a:lnTo>
                    <a:pt x="8557717" y="1360360"/>
                  </a:lnTo>
                  <a:close/>
                </a:path>
                <a:path w="9701530" h="1375410">
                  <a:moveTo>
                    <a:pt x="8557717" y="4267"/>
                  </a:moveTo>
                  <a:lnTo>
                    <a:pt x="8553463" y="0"/>
                  </a:lnTo>
                  <a:lnTo>
                    <a:pt x="8542922" y="0"/>
                  </a:lnTo>
                  <a:lnTo>
                    <a:pt x="8538654" y="4267"/>
                  </a:lnTo>
                  <a:lnTo>
                    <a:pt x="8538654" y="14782"/>
                  </a:lnTo>
                  <a:lnTo>
                    <a:pt x="8542922" y="19050"/>
                  </a:lnTo>
                  <a:lnTo>
                    <a:pt x="8553463" y="19050"/>
                  </a:lnTo>
                  <a:lnTo>
                    <a:pt x="8557717" y="14782"/>
                  </a:lnTo>
                  <a:lnTo>
                    <a:pt x="8557717" y="4267"/>
                  </a:lnTo>
                  <a:close/>
                </a:path>
                <a:path w="9701530" h="1375410">
                  <a:moveTo>
                    <a:pt x="8595843" y="1360360"/>
                  </a:moveTo>
                  <a:lnTo>
                    <a:pt x="8591575" y="1356093"/>
                  </a:lnTo>
                  <a:lnTo>
                    <a:pt x="8581034" y="1356093"/>
                  </a:lnTo>
                  <a:lnTo>
                    <a:pt x="8576767" y="1360360"/>
                  </a:lnTo>
                  <a:lnTo>
                    <a:pt x="8576767" y="1370888"/>
                  </a:lnTo>
                  <a:lnTo>
                    <a:pt x="8581034" y="1375143"/>
                  </a:lnTo>
                  <a:lnTo>
                    <a:pt x="8591575" y="1375143"/>
                  </a:lnTo>
                  <a:lnTo>
                    <a:pt x="8595843" y="1370888"/>
                  </a:lnTo>
                  <a:lnTo>
                    <a:pt x="8595843" y="1360360"/>
                  </a:lnTo>
                  <a:close/>
                </a:path>
                <a:path w="9701530" h="1375410">
                  <a:moveTo>
                    <a:pt x="8595843" y="4267"/>
                  </a:moveTo>
                  <a:lnTo>
                    <a:pt x="8591575" y="0"/>
                  </a:lnTo>
                  <a:lnTo>
                    <a:pt x="8581034" y="0"/>
                  </a:lnTo>
                  <a:lnTo>
                    <a:pt x="8576767" y="4267"/>
                  </a:lnTo>
                  <a:lnTo>
                    <a:pt x="8576767" y="14782"/>
                  </a:lnTo>
                  <a:lnTo>
                    <a:pt x="8581034" y="19050"/>
                  </a:lnTo>
                  <a:lnTo>
                    <a:pt x="8591575" y="19050"/>
                  </a:lnTo>
                  <a:lnTo>
                    <a:pt x="8595843" y="14782"/>
                  </a:lnTo>
                  <a:lnTo>
                    <a:pt x="8595843" y="4267"/>
                  </a:lnTo>
                  <a:close/>
                </a:path>
                <a:path w="9701530" h="1375410">
                  <a:moveTo>
                    <a:pt x="8633955" y="1360360"/>
                  </a:moveTo>
                  <a:lnTo>
                    <a:pt x="8629701" y="1356093"/>
                  </a:lnTo>
                  <a:lnTo>
                    <a:pt x="8619160" y="1356093"/>
                  </a:lnTo>
                  <a:lnTo>
                    <a:pt x="8614893" y="1360360"/>
                  </a:lnTo>
                  <a:lnTo>
                    <a:pt x="8614893" y="1370888"/>
                  </a:lnTo>
                  <a:lnTo>
                    <a:pt x="8619160" y="1375143"/>
                  </a:lnTo>
                  <a:lnTo>
                    <a:pt x="8629701" y="1375143"/>
                  </a:lnTo>
                  <a:lnTo>
                    <a:pt x="8633955" y="1370888"/>
                  </a:lnTo>
                  <a:lnTo>
                    <a:pt x="8633955" y="1360360"/>
                  </a:lnTo>
                  <a:close/>
                </a:path>
                <a:path w="9701530" h="1375410">
                  <a:moveTo>
                    <a:pt x="8633955" y="4267"/>
                  </a:moveTo>
                  <a:lnTo>
                    <a:pt x="8629701" y="0"/>
                  </a:lnTo>
                  <a:lnTo>
                    <a:pt x="8619160" y="0"/>
                  </a:lnTo>
                  <a:lnTo>
                    <a:pt x="8614893" y="4267"/>
                  </a:lnTo>
                  <a:lnTo>
                    <a:pt x="8614893" y="14782"/>
                  </a:lnTo>
                  <a:lnTo>
                    <a:pt x="8619160" y="19050"/>
                  </a:lnTo>
                  <a:lnTo>
                    <a:pt x="8629701" y="19050"/>
                  </a:lnTo>
                  <a:lnTo>
                    <a:pt x="8633955" y="14782"/>
                  </a:lnTo>
                  <a:lnTo>
                    <a:pt x="8633955" y="4267"/>
                  </a:lnTo>
                  <a:close/>
                </a:path>
                <a:path w="9701530" h="1375410">
                  <a:moveTo>
                    <a:pt x="8672081" y="1360360"/>
                  </a:moveTo>
                  <a:lnTo>
                    <a:pt x="8667813" y="1356093"/>
                  </a:lnTo>
                  <a:lnTo>
                    <a:pt x="8657272" y="1356093"/>
                  </a:lnTo>
                  <a:lnTo>
                    <a:pt x="8653005" y="1360360"/>
                  </a:lnTo>
                  <a:lnTo>
                    <a:pt x="8653005" y="1370888"/>
                  </a:lnTo>
                  <a:lnTo>
                    <a:pt x="8657272" y="1375143"/>
                  </a:lnTo>
                  <a:lnTo>
                    <a:pt x="8667813" y="1375143"/>
                  </a:lnTo>
                  <a:lnTo>
                    <a:pt x="8672081" y="1370888"/>
                  </a:lnTo>
                  <a:lnTo>
                    <a:pt x="8672081" y="1360360"/>
                  </a:lnTo>
                  <a:close/>
                </a:path>
                <a:path w="9701530" h="1375410">
                  <a:moveTo>
                    <a:pt x="8672081" y="4267"/>
                  </a:moveTo>
                  <a:lnTo>
                    <a:pt x="8667813" y="0"/>
                  </a:lnTo>
                  <a:lnTo>
                    <a:pt x="8657272" y="0"/>
                  </a:lnTo>
                  <a:lnTo>
                    <a:pt x="8653005" y="4267"/>
                  </a:lnTo>
                  <a:lnTo>
                    <a:pt x="8653005" y="14782"/>
                  </a:lnTo>
                  <a:lnTo>
                    <a:pt x="8657272" y="19050"/>
                  </a:lnTo>
                  <a:lnTo>
                    <a:pt x="8667813" y="19050"/>
                  </a:lnTo>
                  <a:lnTo>
                    <a:pt x="8672081" y="14782"/>
                  </a:lnTo>
                  <a:lnTo>
                    <a:pt x="8672081" y="4267"/>
                  </a:lnTo>
                  <a:close/>
                </a:path>
                <a:path w="9701530" h="1375410">
                  <a:moveTo>
                    <a:pt x="8710193" y="1360360"/>
                  </a:moveTo>
                  <a:lnTo>
                    <a:pt x="8705939" y="1356093"/>
                  </a:lnTo>
                  <a:lnTo>
                    <a:pt x="8695398" y="1356093"/>
                  </a:lnTo>
                  <a:lnTo>
                    <a:pt x="8691131" y="1360360"/>
                  </a:lnTo>
                  <a:lnTo>
                    <a:pt x="8691131" y="1370888"/>
                  </a:lnTo>
                  <a:lnTo>
                    <a:pt x="8695398" y="1375143"/>
                  </a:lnTo>
                  <a:lnTo>
                    <a:pt x="8705939" y="1375143"/>
                  </a:lnTo>
                  <a:lnTo>
                    <a:pt x="8710193" y="1370888"/>
                  </a:lnTo>
                  <a:lnTo>
                    <a:pt x="8710193" y="1360360"/>
                  </a:lnTo>
                  <a:close/>
                </a:path>
                <a:path w="9701530" h="1375410">
                  <a:moveTo>
                    <a:pt x="8710193" y="4267"/>
                  </a:moveTo>
                  <a:lnTo>
                    <a:pt x="8705939" y="0"/>
                  </a:lnTo>
                  <a:lnTo>
                    <a:pt x="8695398" y="0"/>
                  </a:lnTo>
                  <a:lnTo>
                    <a:pt x="8691131" y="4267"/>
                  </a:lnTo>
                  <a:lnTo>
                    <a:pt x="8691131" y="14782"/>
                  </a:lnTo>
                  <a:lnTo>
                    <a:pt x="8695398" y="19050"/>
                  </a:lnTo>
                  <a:lnTo>
                    <a:pt x="8705939" y="19050"/>
                  </a:lnTo>
                  <a:lnTo>
                    <a:pt x="8710193" y="14782"/>
                  </a:lnTo>
                  <a:lnTo>
                    <a:pt x="8710193" y="4267"/>
                  </a:lnTo>
                  <a:close/>
                </a:path>
                <a:path w="9701530" h="1375410">
                  <a:moveTo>
                    <a:pt x="8748319" y="1360360"/>
                  </a:moveTo>
                  <a:lnTo>
                    <a:pt x="8744052" y="1356093"/>
                  </a:lnTo>
                  <a:lnTo>
                    <a:pt x="8733511" y="1356093"/>
                  </a:lnTo>
                  <a:lnTo>
                    <a:pt x="8729243" y="1360360"/>
                  </a:lnTo>
                  <a:lnTo>
                    <a:pt x="8729243" y="1370888"/>
                  </a:lnTo>
                  <a:lnTo>
                    <a:pt x="8733511" y="1375143"/>
                  </a:lnTo>
                  <a:lnTo>
                    <a:pt x="8744052" y="1375143"/>
                  </a:lnTo>
                  <a:lnTo>
                    <a:pt x="8748319" y="1370888"/>
                  </a:lnTo>
                  <a:lnTo>
                    <a:pt x="8748319" y="1360360"/>
                  </a:lnTo>
                  <a:close/>
                </a:path>
                <a:path w="9701530" h="1375410">
                  <a:moveTo>
                    <a:pt x="8748319" y="4267"/>
                  </a:moveTo>
                  <a:lnTo>
                    <a:pt x="8744052" y="0"/>
                  </a:lnTo>
                  <a:lnTo>
                    <a:pt x="8733511" y="0"/>
                  </a:lnTo>
                  <a:lnTo>
                    <a:pt x="8729243" y="4267"/>
                  </a:lnTo>
                  <a:lnTo>
                    <a:pt x="8729243" y="14782"/>
                  </a:lnTo>
                  <a:lnTo>
                    <a:pt x="8733511" y="19050"/>
                  </a:lnTo>
                  <a:lnTo>
                    <a:pt x="8744052" y="19050"/>
                  </a:lnTo>
                  <a:lnTo>
                    <a:pt x="8748319" y="14782"/>
                  </a:lnTo>
                  <a:lnTo>
                    <a:pt x="8748319" y="4267"/>
                  </a:lnTo>
                  <a:close/>
                </a:path>
                <a:path w="9701530" h="1375410">
                  <a:moveTo>
                    <a:pt x="8786431" y="1360360"/>
                  </a:moveTo>
                  <a:lnTo>
                    <a:pt x="8782177" y="1356093"/>
                  </a:lnTo>
                  <a:lnTo>
                    <a:pt x="8771636" y="1356093"/>
                  </a:lnTo>
                  <a:lnTo>
                    <a:pt x="8767369" y="1360360"/>
                  </a:lnTo>
                  <a:lnTo>
                    <a:pt x="8767369" y="1370888"/>
                  </a:lnTo>
                  <a:lnTo>
                    <a:pt x="8771636" y="1375143"/>
                  </a:lnTo>
                  <a:lnTo>
                    <a:pt x="8782177" y="1375143"/>
                  </a:lnTo>
                  <a:lnTo>
                    <a:pt x="8786431" y="1370888"/>
                  </a:lnTo>
                  <a:lnTo>
                    <a:pt x="8786431" y="1360360"/>
                  </a:lnTo>
                  <a:close/>
                </a:path>
                <a:path w="9701530" h="1375410">
                  <a:moveTo>
                    <a:pt x="8786431" y="4267"/>
                  </a:moveTo>
                  <a:lnTo>
                    <a:pt x="8782177" y="0"/>
                  </a:lnTo>
                  <a:lnTo>
                    <a:pt x="8771636" y="0"/>
                  </a:lnTo>
                  <a:lnTo>
                    <a:pt x="8767369" y="4267"/>
                  </a:lnTo>
                  <a:lnTo>
                    <a:pt x="8767369" y="14782"/>
                  </a:lnTo>
                  <a:lnTo>
                    <a:pt x="8771636" y="19050"/>
                  </a:lnTo>
                  <a:lnTo>
                    <a:pt x="8782177" y="19050"/>
                  </a:lnTo>
                  <a:lnTo>
                    <a:pt x="8786431" y="14782"/>
                  </a:lnTo>
                  <a:lnTo>
                    <a:pt x="8786431" y="4267"/>
                  </a:lnTo>
                  <a:close/>
                </a:path>
                <a:path w="9701530" h="1375410">
                  <a:moveTo>
                    <a:pt x="8824557" y="1360360"/>
                  </a:moveTo>
                  <a:lnTo>
                    <a:pt x="8820290" y="1356093"/>
                  </a:lnTo>
                  <a:lnTo>
                    <a:pt x="8809749" y="1356093"/>
                  </a:lnTo>
                  <a:lnTo>
                    <a:pt x="8805481" y="1360360"/>
                  </a:lnTo>
                  <a:lnTo>
                    <a:pt x="8805481" y="1370888"/>
                  </a:lnTo>
                  <a:lnTo>
                    <a:pt x="8809749" y="1375143"/>
                  </a:lnTo>
                  <a:lnTo>
                    <a:pt x="8820290" y="1375143"/>
                  </a:lnTo>
                  <a:lnTo>
                    <a:pt x="8824557" y="1370888"/>
                  </a:lnTo>
                  <a:lnTo>
                    <a:pt x="8824557" y="1360360"/>
                  </a:lnTo>
                  <a:close/>
                </a:path>
                <a:path w="9701530" h="1375410">
                  <a:moveTo>
                    <a:pt x="8824557" y="4267"/>
                  </a:moveTo>
                  <a:lnTo>
                    <a:pt x="8820290" y="0"/>
                  </a:lnTo>
                  <a:lnTo>
                    <a:pt x="8809749" y="0"/>
                  </a:lnTo>
                  <a:lnTo>
                    <a:pt x="8805481" y="4267"/>
                  </a:lnTo>
                  <a:lnTo>
                    <a:pt x="8805481" y="14782"/>
                  </a:lnTo>
                  <a:lnTo>
                    <a:pt x="8809749" y="19050"/>
                  </a:lnTo>
                  <a:lnTo>
                    <a:pt x="8820290" y="19050"/>
                  </a:lnTo>
                  <a:lnTo>
                    <a:pt x="8824557" y="14782"/>
                  </a:lnTo>
                  <a:lnTo>
                    <a:pt x="8824557" y="4267"/>
                  </a:lnTo>
                  <a:close/>
                </a:path>
                <a:path w="9701530" h="1375410">
                  <a:moveTo>
                    <a:pt x="8862670" y="1360360"/>
                  </a:moveTo>
                  <a:lnTo>
                    <a:pt x="8858415" y="1356093"/>
                  </a:lnTo>
                  <a:lnTo>
                    <a:pt x="8847874" y="1356093"/>
                  </a:lnTo>
                  <a:lnTo>
                    <a:pt x="8843607" y="1360360"/>
                  </a:lnTo>
                  <a:lnTo>
                    <a:pt x="8843607" y="1370888"/>
                  </a:lnTo>
                  <a:lnTo>
                    <a:pt x="8847874" y="1375143"/>
                  </a:lnTo>
                  <a:lnTo>
                    <a:pt x="8858415" y="1375143"/>
                  </a:lnTo>
                  <a:lnTo>
                    <a:pt x="8862670" y="1370888"/>
                  </a:lnTo>
                  <a:lnTo>
                    <a:pt x="8862670" y="1360360"/>
                  </a:lnTo>
                  <a:close/>
                </a:path>
                <a:path w="9701530" h="1375410">
                  <a:moveTo>
                    <a:pt x="8862670" y="4267"/>
                  </a:moveTo>
                  <a:lnTo>
                    <a:pt x="8858415" y="0"/>
                  </a:lnTo>
                  <a:lnTo>
                    <a:pt x="8847874" y="0"/>
                  </a:lnTo>
                  <a:lnTo>
                    <a:pt x="8843607" y="4267"/>
                  </a:lnTo>
                  <a:lnTo>
                    <a:pt x="8843607" y="14782"/>
                  </a:lnTo>
                  <a:lnTo>
                    <a:pt x="8847874" y="19050"/>
                  </a:lnTo>
                  <a:lnTo>
                    <a:pt x="8858415" y="19050"/>
                  </a:lnTo>
                  <a:lnTo>
                    <a:pt x="8862670" y="14782"/>
                  </a:lnTo>
                  <a:lnTo>
                    <a:pt x="8862670" y="4267"/>
                  </a:lnTo>
                  <a:close/>
                </a:path>
                <a:path w="9701530" h="1375410">
                  <a:moveTo>
                    <a:pt x="8900795" y="1360360"/>
                  </a:moveTo>
                  <a:lnTo>
                    <a:pt x="8896528" y="1356093"/>
                  </a:lnTo>
                  <a:lnTo>
                    <a:pt x="8885987" y="1356093"/>
                  </a:lnTo>
                  <a:lnTo>
                    <a:pt x="8881720" y="1360360"/>
                  </a:lnTo>
                  <a:lnTo>
                    <a:pt x="8881720" y="1370888"/>
                  </a:lnTo>
                  <a:lnTo>
                    <a:pt x="8885987" y="1375143"/>
                  </a:lnTo>
                  <a:lnTo>
                    <a:pt x="8896528" y="1375143"/>
                  </a:lnTo>
                  <a:lnTo>
                    <a:pt x="8900795" y="1370888"/>
                  </a:lnTo>
                  <a:lnTo>
                    <a:pt x="8900795" y="1360360"/>
                  </a:lnTo>
                  <a:close/>
                </a:path>
                <a:path w="9701530" h="1375410">
                  <a:moveTo>
                    <a:pt x="8900795" y="4267"/>
                  </a:moveTo>
                  <a:lnTo>
                    <a:pt x="8896528" y="0"/>
                  </a:lnTo>
                  <a:lnTo>
                    <a:pt x="8885987" y="0"/>
                  </a:lnTo>
                  <a:lnTo>
                    <a:pt x="8881720" y="4267"/>
                  </a:lnTo>
                  <a:lnTo>
                    <a:pt x="8881720" y="14782"/>
                  </a:lnTo>
                  <a:lnTo>
                    <a:pt x="8885987" y="19050"/>
                  </a:lnTo>
                  <a:lnTo>
                    <a:pt x="8896528" y="19050"/>
                  </a:lnTo>
                  <a:lnTo>
                    <a:pt x="8900795" y="14782"/>
                  </a:lnTo>
                  <a:lnTo>
                    <a:pt x="8900795" y="4267"/>
                  </a:lnTo>
                  <a:close/>
                </a:path>
                <a:path w="9701530" h="1375410">
                  <a:moveTo>
                    <a:pt x="8938908" y="1360360"/>
                  </a:moveTo>
                  <a:lnTo>
                    <a:pt x="8934653" y="1356093"/>
                  </a:lnTo>
                  <a:lnTo>
                    <a:pt x="8924112" y="1356093"/>
                  </a:lnTo>
                  <a:lnTo>
                    <a:pt x="8919845" y="1360360"/>
                  </a:lnTo>
                  <a:lnTo>
                    <a:pt x="8919845" y="1370888"/>
                  </a:lnTo>
                  <a:lnTo>
                    <a:pt x="8924112" y="1375143"/>
                  </a:lnTo>
                  <a:lnTo>
                    <a:pt x="8934653" y="1375143"/>
                  </a:lnTo>
                  <a:lnTo>
                    <a:pt x="8938908" y="1370888"/>
                  </a:lnTo>
                  <a:lnTo>
                    <a:pt x="8938908" y="1360360"/>
                  </a:lnTo>
                  <a:close/>
                </a:path>
                <a:path w="9701530" h="1375410">
                  <a:moveTo>
                    <a:pt x="8938908" y="4267"/>
                  </a:moveTo>
                  <a:lnTo>
                    <a:pt x="8934653" y="0"/>
                  </a:lnTo>
                  <a:lnTo>
                    <a:pt x="8924112" y="0"/>
                  </a:lnTo>
                  <a:lnTo>
                    <a:pt x="8919845" y="4267"/>
                  </a:lnTo>
                  <a:lnTo>
                    <a:pt x="8919845" y="14782"/>
                  </a:lnTo>
                  <a:lnTo>
                    <a:pt x="8924112" y="19050"/>
                  </a:lnTo>
                  <a:lnTo>
                    <a:pt x="8934653" y="19050"/>
                  </a:lnTo>
                  <a:lnTo>
                    <a:pt x="8938908" y="14782"/>
                  </a:lnTo>
                  <a:lnTo>
                    <a:pt x="8938908" y="4267"/>
                  </a:lnTo>
                  <a:close/>
                </a:path>
                <a:path w="9701530" h="1375410">
                  <a:moveTo>
                    <a:pt x="8977033" y="1360360"/>
                  </a:moveTo>
                  <a:lnTo>
                    <a:pt x="8972766" y="1356093"/>
                  </a:lnTo>
                  <a:lnTo>
                    <a:pt x="8962225" y="1356093"/>
                  </a:lnTo>
                  <a:lnTo>
                    <a:pt x="8957958" y="1360360"/>
                  </a:lnTo>
                  <a:lnTo>
                    <a:pt x="8957958" y="1370888"/>
                  </a:lnTo>
                  <a:lnTo>
                    <a:pt x="8962225" y="1375143"/>
                  </a:lnTo>
                  <a:lnTo>
                    <a:pt x="8972766" y="1375143"/>
                  </a:lnTo>
                  <a:lnTo>
                    <a:pt x="8977033" y="1370888"/>
                  </a:lnTo>
                  <a:lnTo>
                    <a:pt x="8977033" y="1360360"/>
                  </a:lnTo>
                  <a:close/>
                </a:path>
                <a:path w="9701530" h="1375410">
                  <a:moveTo>
                    <a:pt x="8977033" y="4267"/>
                  </a:moveTo>
                  <a:lnTo>
                    <a:pt x="8972766" y="0"/>
                  </a:lnTo>
                  <a:lnTo>
                    <a:pt x="8962225" y="0"/>
                  </a:lnTo>
                  <a:lnTo>
                    <a:pt x="8957958" y="4267"/>
                  </a:lnTo>
                  <a:lnTo>
                    <a:pt x="8957958" y="14782"/>
                  </a:lnTo>
                  <a:lnTo>
                    <a:pt x="8962225" y="19050"/>
                  </a:lnTo>
                  <a:lnTo>
                    <a:pt x="8972766" y="19050"/>
                  </a:lnTo>
                  <a:lnTo>
                    <a:pt x="8977033" y="14782"/>
                  </a:lnTo>
                  <a:lnTo>
                    <a:pt x="8977033" y="4267"/>
                  </a:lnTo>
                  <a:close/>
                </a:path>
                <a:path w="9701530" h="1375410">
                  <a:moveTo>
                    <a:pt x="9015146" y="1360360"/>
                  </a:moveTo>
                  <a:lnTo>
                    <a:pt x="9010891" y="1356093"/>
                  </a:lnTo>
                  <a:lnTo>
                    <a:pt x="9000350" y="1356093"/>
                  </a:lnTo>
                  <a:lnTo>
                    <a:pt x="8996083" y="1360360"/>
                  </a:lnTo>
                  <a:lnTo>
                    <a:pt x="8996083" y="1370888"/>
                  </a:lnTo>
                  <a:lnTo>
                    <a:pt x="9000350" y="1375143"/>
                  </a:lnTo>
                  <a:lnTo>
                    <a:pt x="9010891" y="1375143"/>
                  </a:lnTo>
                  <a:lnTo>
                    <a:pt x="9015146" y="1370888"/>
                  </a:lnTo>
                  <a:lnTo>
                    <a:pt x="9015146" y="1360360"/>
                  </a:lnTo>
                  <a:close/>
                </a:path>
                <a:path w="9701530" h="1375410">
                  <a:moveTo>
                    <a:pt x="9015146" y="4267"/>
                  </a:moveTo>
                  <a:lnTo>
                    <a:pt x="9010891" y="0"/>
                  </a:lnTo>
                  <a:lnTo>
                    <a:pt x="9000350" y="0"/>
                  </a:lnTo>
                  <a:lnTo>
                    <a:pt x="8996083" y="4267"/>
                  </a:lnTo>
                  <a:lnTo>
                    <a:pt x="8996083" y="14782"/>
                  </a:lnTo>
                  <a:lnTo>
                    <a:pt x="9000350" y="19050"/>
                  </a:lnTo>
                  <a:lnTo>
                    <a:pt x="9010891" y="19050"/>
                  </a:lnTo>
                  <a:lnTo>
                    <a:pt x="9015146" y="14782"/>
                  </a:lnTo>
                  <a:lnTo>
                    <a:pt x="9015146" y="4267"/>
                  </a:lnTo>
                  <a:close/>
                </a:path>
                <a:path w="9701530" h="1375410">
                  <a:moveTo>
                    <a:pt x="9053271" y="1360360"/>
                  </a:moveTo>
                  <a:lnTo>
                    <a:pt x="9049004" y="1356093"/>
                  </a:lnTo>
                  <a:lnTo>
                    <a:pt x="9038463" y="1356093"/>
                  </a:lnTo>
                  <a:lnTo>
                    <a:pt x="9034196" y="1360360"/>
                  </a:lnTo>
                  <a:lnTo>
                    <a:pt x="9034196" y="1370888"/>
                  </a:lnTo>
                  <a:lnTo>
                    <a:pt x="9038463" y="1375143"/>
                  </a:lnTo>
                  <a:lnTo>
                    <a:pt x="9049004" y="1375143"/>
                  </a:lnTo>
                  <a:lnTo>
                    <a:pt x="9053271" y="1370888"/>
                  </a:lnTo>
                  <a:lnTo>
                    <a:pt x="9053271" y="1360360"/>
                  </a:lnTo>
                  <a:close/>
                </a:path>
                <a:path w="9701530" h="1375410">
                  <a:moveTo>
                    <a:pt x="9053271" y="4267"/>
                  </a:moveTo>
                  <a:lnTo>
                    <a:pt x="9049004" y="0"/>
                  </a:lnTo>
                  <a:lnTo>
                    <a:pt x="9038463" y="0"/>
                  </a:lnTo>
                  <a:lnTo>
                    <a:pt x="9034196" y="4267"/>
                  </a:lnTo>
                  <a:lnTo>
                    <a:pt x="9034196" y="14782"/>
                  </a:lnTo>
                  <a:lnTo>
                    <a:pt x="9038463" y="19050"/>
                  </a:lnTo>
                  <a:lnTo>
                    <a:pt x="9049004" y="19050"/>
                  </a:lnTo>
                  <a:lnTo>
                    <a:pt x="9053271" y="14782"/>
                  </a:lnTo>
                  <a:lnTo>
                    <a:pt x="9053271" y="4267"/>
                  </a:lnTo>
                  <a:close/>
                </a:path>
                <a:path w="9701530" h="1375410">
                  <a:moveTo>
                    <a:pt x="9091384" y="1360360"/>
                  </a:moveTo>
                  <a:lnTo>
                    <a:pt x="9087129" y="1356093"/>
                  </a:lnTo>
                  <a:lnTo>
                    <a:pt x="9076588" y="1356093"/>
                  </a:lnTo>
                  <a:lnTo>
                    <a:pt x="9072321" y="1360360"/>
                  </a:lnTo>
                  <a:lnTo>
                    <a:pt x="9072321" y="1370888"/>
                  </a:lnTo>
                  <a:lnTo>
                    <a:pt x="9076588" y="1375143"/>
                  </a:lnTo>
                  <a:lnTo>
                    <a:pt x="9087129" y="1375143"/>
                  </a:lnTo>
                  <a:lnTo>
                    <a:pt x="9091384" y="1370888"/>
                  </a:lnTo>
                  <a:lnTo>
                    <a:pt x="9091384" y="1360360"/>
                  </a:lnTo>
                  <a:close/>
                </a:path>
                <a:path w="9701530" h="1375410">
                  <a:moveTo>
                    <a:pt x="9091384" y="4267"/>
                  </a:moveTo>
                  <a:lnTo>
                    <a:pt x="9087129" y="0"/>
                  </a:lnTo>
                  <a:lnTo>
                    <a:pt x="9076588" y="0"/>
                  </a:lnTo>
                  <a:lnTo>
                    <a:pt x="9072321" y="4267"/>
                  </a:lnTo>
                  <a:lnTo>
                    <a:pt x="9072321" y="14782"/>
                  </a:lnTo>
                  <a:lnTo>
                    <a:pt x="9076588" y="19050"/>
                  </a:lnTo>
                  <a:lnTo>
                    <a:pt x="9087129" y="19050"/>
                  </a:lnTo>
                  <a:lnTo>
                    <a:pt x="9091384" y="14782"/>
                  </a:lnTo>
                  <a:lnTo>
                    <a:pt x="9091384" y="4267"/>
                  </a:lnTo>
                  <a:close/>
                </a:path>
                <a:path w="9701530" h="1375410">
                  <a:moveTo>
                    <a:pt x="9129509" y="1360360"/>
                  </a:moveTo>
                  <a:lnTo>
                    <a:pt x="9125242" y="1356093"/>
                  </a:lnTo>
                  <a:lnTo>
                    <a:pt x="9114701" y="1356093"/>
                  </a:lnTo>
                  <a:lnTo>
                    <a:pt x="9110434" y="1360360"/>
                  </a:lnTo>
                  <a:lnTo>
                    <a:pt x="9110434" y="1370888"/>
                  </a:lnTo>
                  <a:lnTo>
                    <a:pt x="9114701" y="1375143"/>
                  </a:lnTo>
                  <a:lnTo>
                    <a:pt x="9125242" y="1375143"/>
                  </a:lnTo>
                  <a:lnTo>
                    <a:pt x="9129509" y="1370888"/>
                  </a:lnTo>
                  <a:lnTo>
                    <a:pt x="9129509" y="1360360"/>
                  </a:lnTo>
                  <a:close/>
                </a:path>
                <a:path w="9701530" h="1375410">
                  <a:moveTo>
                    <a:pt x="9129509" y="4267"/>
                  </a:moveTo>
                  <a:lnTo>
                    <a:pt x="9125242" y="0"/>
                  </a:lnTo>
                  <a:lnTo>
                    <a:pt x="9114701" y="0"/>
                  </a:lnTo>
                  <a:lnTo>
                    <a:pt x="9110434" y="4267"/>
                  </a:lnTo>
                  <a:lnTo>
                    <a:pt x="9110434" y="14782"/>
                  </a:lnTo>
                  <a:lnTo>
                    <a:pt x="9114701" y="19050"/>
                  </a:lnTo>
                  <a:lnTo>
                    <a:pt x="9125242" y="19050"/>
                  </a:lnTo>
                  <a:lnTo>
                    <a:pt x="9129509" y="14782"/>
                  </a:lnTo>
                  <a:lnTo>
                    <a:pt x="9129509" y="4267"/>
                  </a:lnTo>
                  <a:close/>
                </a:path>
                <a:path w="9701530" h="1375410">
                  <a:moveTo>
                    <a:pt x="9167622" y="1360360"/>
                  </a:moveTo>
                  <a:lnTo>
                    <a:pt x="9163367" y="1356093"/>
                  </a:lnTo>
                  <a:lnTo>
                    <a:pt x="9152826" y="1356093"/>
                  </a:lnTo>
                  <a:lnTo>
                    <a:pt x="9148559" y="1360360"/>
                  </a:lnTo>
                  <a:lnTo>
                    <a:pt x="9148559" y="1370888"/>
                  </a:lnTo>
                  <a:lnTo>
                    <a:pt x="9152826" y="1375143"/>
                  </a:lnTo>
                  <a:lnTo>
                    <a:pt x="9163367" y="1375143"/>
                  </a:lnTo>
                  <a:lnTo>
                    <a:pt x="9167622" y="1370888"/>
                  </a:lnTo>
                  <a:lnTo>
                    <a:pt x="9167622" y="1360360"/>
                  </a:lnTo>
                  <a:close/>
                </a:path>
                <a:path w="9701530" h="1375410">
                  <a:moveTo>
                    <a:pt x="9167622" y="4267"/>
                  </a:moveTo>
                  <a:lnTo>
                    <a:pt x="9163367" y="0"/>
                  </a:lnTo>
                  <a:lnTo>
                    <a:pt x="9152826" y="0"/>
                  </a:lnTo>
                  <a:lnTo>
                    <a:pt x="9148559" y="4267"/>
                  </a:lnTo>
                  <a:lnTo>
                    <a:pt x="9148559" y="14782"/>
                  </a:lnTo>
                  <a:lnTo>
                    <a:pt x="9152826" y="19050"/>
                  </a:lnTo>
                  <a:lnTo>
                    <a:pt x="9163367" y="19050"/>
                  </a:lnTo>
                  <a:lnTo>
                    <a:pt x="9167622" y="14782"/>
                  </a:lnTo>
                  <a:lnTo>
                    <a:pt x="9167622" y="4267"/>
                  </a:lnTo>
                  <a:close/>
                </a:path>
                <a:path w="9701530" h="1375410">
                  <a:moveTo>
                    <a:pt x="9205747" y="1360360"/>
                  </a:moveTo>
                  <a:lnTo>
                    <a:pt x="9201480" y="1356093"/>
                  </a:lnTo>
                  <a:lnTo>
                    <a:pt x="9190939" y="1356093"/>
                  </a:lnTo>
                  <a:lnTo>
                    <a:pt x="9186672" y="1360360"/>
                  </a:lnTo>
                  <a:lnTo>
                    <a:pt x="9186672" y="1370888"/>
                  </a:lnTo>
                  <a:lnTo>
                    <a:pt x="9190939" y="1375143"/>
                  </a:lnTo>
                  <a:lnTo>
                    <a:pt x="9201480" y="1375143"/>
                  </a:lnTo>
                  <a:lnTo>
                    <a:pt x="9205747" y="1370888"/>
                  </a:lnTo>
                  <a:lnTo>
                    <a:pt x="9205747" y="1360360"/>
                  </a:lnTo>
                  <a:close/>
                </a:path>
                <a:path w="9701530" h="1375410">
                  <a:moveTo>
                    <a:pt x="9205747" y="4267"/>
                  </a:moveTo>
                  <a:lnTo>
                    <a:pt x="9201480" y="0"/>
                  </a:lnTo>
                  <a:lnTo>
                    <a:pt x="9190939" y="0"/>
                  </a:lnTo>
                  <a:lnTo>
                    <a:pt x="9186672" y="4267"/>
                  </a:lnTo>
                  <a:lnTo>
                    <a:pt x="9186672" y="14782"/>
                  </a:lnTo>
                  <a:lnTo>
                    <a:pt x="9190939" y="19050"/>
                  </a:lnTo>
                  <a:lnTo>
                    <a:pt x="9201480" y="19050"/>
                  </a:lnTo>
                  <a:lnTo>
                    <a:pt x="9205747" y="14782"/>
                  </a:lnTo>
                  <a:lnTo>
                    <a:pt x="9205747" y="4267"/>
                  </a:lnTo>
                  <a:close/>
                </a:path>
                <a:path w="9701530" h="1375410">
                  <a:moveTo>
                    <a:pt x="9243860" y="1360360"/>
                  </a:moveTo>
                  <a:lnTo>
                    <a:pt x="9239606" y="1356093"/>
                  </a:lnTo>
                  <a:lnTo>
                    <a:pt x="9229065" y="1356093"/>
                  </a:lnTo>
                  <a:lnTo>
                    <a:pt x="9224797" y="1360360"/>
                  </a:lnTo>
                  <a:lnTo>
                    <a:pt x="9224797" y="1370888"/>
                  </a:lnTo>
                  <a:lnTo>
                    <a:pt x="9229065" y="1375143"/>
                  </a:lnTo>
                  <a:lnTo>
                    <a:pt x="9239606" y="1375143"/>
                  </a:lnTo>
                  <a:lnTo>
                    <a:pt x="9243860" y="1370888"/>
                  </a:lnTo>
                  <a:lnTo>
                    <a:pt x="9243860" y="1360360"/>
                  </a:lnTo>
                  <a:close/>
                </a:path>
                <a:path w="9701530" h="1375410">
                  <a:moveTo>
                    <a:pt x="9243860" y="4267"/>
                  </a:moveTo>
                  <a:lnTo>
                    <a:pt x="9239606" y="0"/>
                  </a:lnTo>
                  <a:lnTo>
                    <a:pt x="9229065" y="0"/>
                  </a:lnTo>
                  <a:lnTo>
                    <a:pt x="9224797" y="4267"/>
                  </a:lnTo>
                  <a:lnTo>
                    <a:pt x="9224797" y="14782"/>
                  </a:lnTo>
                  <a:lnTo>
                    <a:pt x="9229065" y="19050"/>
                  </a:lnTo>
                  <a:lnTo>
                    <a:pt x="9239606" y="19050"/>
                  </a:lnTo>
                  <a:lnTo>
                    <a:pt x="9243860" y="14782"/>
                  </a:lnTo>
                  <a:lnTo>
                    <a:pt x="9243860" y="4267"/>
                  </a:lnTo>
                  <a:close/>
                </a:path>
                <a:path w="9701530" h="1375410">
                  <a:moveTo>
                    <a:pt x="9281985" y="1360360"/>
                  </a:moveTo>
                  <a:lnTo>
                    <a:pt x="9277718" y="1356093"/>
                  </a:lnTo>
                  <a:lnTo>
                    <a:pt x="9267177" y="1356093"/>
                  </a:lnTo>
                  <a:lnTo>
                    <a:pt x="9262910" y="1360360"/>
                  </a:lnTo>
                  <a:lnTo>
                    <a:pt x="9262910" y="1370888"/>
                  </a:lnTo>
                  <a:lnTo>
                    <a:pt x="9267177" y="1375143"/>
                  </a:lnTo>
                  <a:lnTo>
                    <a:pt x="9277718" y="1375143"/>
                  </a:lnTo>
                  <a:lnTo>
                    <a:pt x="9281985" y="1370888"/>
                  </a:lnTo>
                  <a:lnTo>
                    <a:pt x="9281985" y="1360360"/>
                  </a:lnTo>
                  <a:close/>
                </a:path>
                <a:path w="9701530" h="1375410">
                  <a:moveTo>
                    <a:pt x="9281985" y="4267"/>
                  </a:moveTo>
                  <a:lnTo>
                    <a:pt x="9277718" y="0"/>
                  </a:lnTo>
                  <a:lnTo>
                    <a:pt x="9267177" y="0"/>
                  </a:lnTo>
                  <a:lnTo>
                    <a:pt x="9262910" y="4267"/>
                  </a:lnTo>
                  <a:lnTo>
                    <a:pt x="9262910" y="14782"/>
                  </a:lnTo>
                  <a:lnTo>
                    <a:pt x="9267177" y="19050"/>
                  </a:lnTo>
                  <a:lnTo>
                    <a:pt x="9277718" y="19050"/>
                  </a:lnTo>
                  <a:lnTo>
                    <a:pt x="9281985" y="14782"/>
                  </a:lnTo>
                  <a:lnTo>
                    <a:pt x="9281985" y="4267"/>
                  </a:lnTo>
                  <a:close/>
                </a:path>
                <a:path w="9701530" h="1375410">
                  <a:moveTo>
                    <a:pt x="9320098" y="1360360"/>
                  </a:moveTo>
                  <a:lnTo>
                    <a:pt x="9315844" y="1356093"/>
                  </a:lnTo>
                  <a:lnTo>
                    <a:pt x="9305303" y="1356093"/>
                  </a:lnTo>
                  <a:lnTo>
                    <a:pt x="9301035" y="1360360"/>
                  </a:lnTo>
                  <a:lnTo>
                    <a:pt x="9301035" y="1370888"/>
                  </a:lnTo>
                  <a:lnTo>
                    <a:pt x="9305303" y="1375143"/>
                  </a:lnTo>
                  <a:lnTo>
                    <a:pt x="9315844" y="1375143"/>
                  </a:lnTo>
                  <a:lnTo>
                    <a:pt x="9320098" y="1370888"/>
                  </a:lnTo>
                  <a:lnTo>
                    <a:pt x="9320098" y="1360360"/>
                  </a:lnTo>
                  <a:close/>
                </a:path>
                <a:path w="9701530" h="1375410">
                  <a:moveTo>
                    <a:pt x="9320098" y="4267"/>
                  </a:moveTo>
                  <a:lnTo>
                    <a:pt x="9315844" y="0"/>
                  </a:lnTo>
                  <a:lnTo>
                    <a:pt x="9305303" y="0"/>
                  </a:lnTo>
                  <a:lnTo>
                    <a:pt x="9301035" y="4267"/>
                  </a:lnTo>
                  <a:lnTo>
                    <a:pt x="9301035" y="14782"/>
                  </a:lnTo>
                  <a:lnTo>
                    <a:pt x="9305303" y="19050"/>
                  </a:lnTo>
                  <a:lnTo>
                    <a:pt x="9315844" y="19050"/>
                  </a:lnTo>
                  <a:lnTo>
                    <a:pt x="9320098" y="14782"/>
                  </a:lnTo>
                  <a:lnTo>
                    <a:pt x="9320098" y="4267"/>
                  </a:lnTo>
                  <a:close/>
                </a:path>
                <a:path w="9701530" h="1375410">
                  <a:moveTo>
                    <a:pt x="9358224" y="1360360"/>
                  </a:moveTo>
                  <a:lnTo>
                    <a:pt x="9353956" y="1356093"/>
                  </a:lnTo>
                  <a:lnTo>
                    <a:pt x="9343415" y="1356093"/>
                  </a:lnTo>
                  <a:lnTo>
                    <a:pt x="9339148" y="1360360"/>
                  </a:lnTo>
                  <a:lnTo>
                    <a:pt x="9339148" y="1370888"/>
                  </a:lnTo>
                  <a:lnTo>
                    <a:pt x="9343415" y="1375143"/>
                  </a:lnTo>
                  <a:lnTo>
                    <a:pt x="9353956" y="1375143"/>
                  </a:lnTo>
                  <a:lnTo>
                    <a:pt x="9358224" y="1370888"/>
                  </a:lnTo>
                  <a:lnTo>
                    <a:pt x="9358224" y="1360360"/>
                  </a:lnTo>
                  <a:close/>
                </a:path>
                <a:path w="9701530" h="1375410">
                  <a:moveTo>
                    <a:pt x="9358224" y="4267"/>
                  </a:moveTo>
                  <a:lnTo>
                    <a:pt x="9353956" y="0"/>
                  </a:lnTo>
                  <a:lnTo>
                    <a:pt x="9343415" y="0"/>
                  </a:lnTo>
                  <a:lnTo>
                    <a:pt x="9339148" y="4267"/>
                  </a:lnTo>
                  <a:lnTo>
                    <a:pt x="9339148" y="14782"/>
                  </a:lnTo>
                  <a:lnTo>
                    <a:pt x="9343415" y="19050"/>
                  </a:lnTo>
                  <a:lnTo>
                    <a:pt x="9353956" y="19050"/>
                  </a:lnTo>
                  <a:lnTo>
                    <a:pt x="9358224" y="14782"/>
                  </a:lnTo>
                  <a:lnTo>
                    <a:pt x="9358224" y="4267"/>
                  </a:lnTo>
                  <a:close/>
                </a:path>
                <a:path w="9701530" h="1375410">
                  <a:moveTo>
                    <a:pt x="9396336" y="1360360"/>
                  </a:moveTo>
                  <a:lnTo>
                    <a:pt x="9392069" y="1356093"/>
                  </a:lnTo>
                  <a:lnTo>
                    <a:pt x="9381528" y="1356093"/>
                  </a:lnTo>
                  <a:lnTo>
                    <a:pt x="9377274" y="1360360"/>
                  </a:lnTo>
                  <a:lnTo>
                    <a:pt x="9377274" y="1370888"/>
                  </a:lnTo>
                  <a:lnTo>
                    <a:pt x="9381528" y="1375143"/>
                  </a:lnTo>
                  <a:lnTo>
                    <a:pt x="9392069" y="1375143"/>
                  </a:lnTo>
                  <a:lnTo>
                    <a:pt x="9396336" y="1370888"/>
                  </a:lnTo>
                  <a:lnTo>
                    <a:pt x="9396336" y="1360360"/>
                  </a:lnTo>
                  <a:close/>
                </a:path>
                <a:path w="9701530" h="1375410">
                  <a:moveTo>
                    <a:pt x="9396336" y="4267"/>
                  </a:moveTo>
                  <a:lnTo>
                    <a:pt x="9392069" y="0"/>
                  </a:lnTo>
                  <a:lnTo>
                    <a:pt x="9381528" y="0"/>
                  </a:lnTo>
                  <a:lnTo>
                    <a:pt x="9377274" y="4267"/>
                  </a:lnTo>
                  <a:lnTo>
                    <a:pt x="9377274" y="14782"/>
                  </a:lnTo>
                  <a:lnTo>
                    <a:pt x="9381528" y="19050"/>
                  </a:lnTo>
                  <a:lnTo>
                    <a:pt x="9392069" y="19050"/>
                  </a:lnTo>
                  <a:lnTo>
                    <a:pt x="9396336" y="14782"/>
                  </a:lnTo>
                  <a:lnTo>
                    <a:pt x="9396336" y="4267"/>
                  </a:lnTo>
                  <a:close/>
                </a:path>
                <a:path w="9701530" h="1375410">
                  <a:moveTo>
                    <a:pt x="9434462" y="1360360"/>
                  </a:moveTo>
                  <a:lnTo>
                    <a:pt x="9430194" y="1356093"/>
                  </a:lnTo>
                  <a:lnTo>
                    <a:pt x="9419653" y="1356093"/>
                  </a:lnTo>
                  <a:lnTo>
                    <a:pt x="9415386" y="1360360"/>
                  </a:lnTo>
                  <a:lnTo>
                    <a:pt x="9415386" y="1370888"/>
                  </a:lnTo>
                  <a:lnTo>
                    <a:pt x="9419653" y="1375143"/>
                  </a:lnTo>
                  <a:lnTo>
                    <a:pt x="9430194" y="1375143"/>
                  </a:lnTo>
                  <a:lnTo>
                    <a:pt x="9434462" y="1370888"/>
                  </a:lnTo>
                  <a:lnTo>
                    <a:pt x="9434462" y="1360360"/>
                  </a:lnTo>
                  <a:close/>
                </a:path>
                <a:path w="9701530" h="1375410">
                  <a:moveTo>
                    <a:pt x="9434462" y="4267"/>
                  </a:moveTo>
                  <a:lnTo>
                    <a:pt x="9430194" y="0"/>
                  </a:lnTo>
                  <a:lnTo>
                    <a:pt x="9419653" y="0"/>
                  </a:lnTo>
                  <a:lnTo>
                    <a:pt x="9415386" y="4267"/>
                  </a:lnTo>
                  <a:lnTo>
                    <a:pt x="9415386" y="14782"/>
                  </a:lnTo>
                  <a:lnTo>
                    <a:pt x="9419653" y="19050"/>
                  </a:lnTo>
                  <a:lnTo>
                    <a:pt x="9430194" y="19050"/>
                  </a:lnTo>
                  <a:lnTo>
                    <a:pt x="9434462" y="14782"/>
                  </a:lnTo>
                  <a:lnTo>
                    <a:pt x="9434462" y="4267"/>
                  </a:lnTo>
                  <a:close/>
                </a:path>
                <a:path w="9701530" h="1375410">
                  <a:moveTo>
                    <a:pt x="9472574" y="1360360"/>
                  </a:moveTo>
                  <a:lnTo>
                    <a:pt x="9468307" y="1356093"/>
                  </a:lnTo>
                  <a:lnTo>
                    <a:pt x="9457766" y="1356093"/>
                  </a:lnTo>
                  <a:lnTo>
                    <a:pt x="9453512" y="1360360"/>
                  </a:lnTo>
                  <a:lnTo>
                    <a:pt x="9453512" y="1370888"/>
                  </a:lnTo>
                  <a:lnTo>
                    <a:pt x="9457766" y="1375143"/>
                  </a:lnTo>
                  <a:lnTo>
                    <a:pt x="9468307" y="1375143"/>
                  </a:lnTo>
                  <a:lnTo>
                    <a:pt x="9472574" y="1370888"/>
                  </a:lnTo>
                  <a:lnTo>
                    <a:pt x="9472574" y="1360360"/>
                  </a:lnTo>
                  <a:close/>
                </a:path>
                <a:path w="9701530" h="1375410">
                  <a:moveTo>
                    <a:pt x="9472574" y="4267"/>
                  </a:moveTo>
                  <a:lnTo>
                    <a:pt x="9468307" y="0"/>
                  </a:lnTo>
                  <a:lnTo>
                    <a:pt x="9457766" y="0"/>
                  </a:lnTo>
                  <a:lnTo>
                    <a:pt x="9453512" y="4267"/>
                  </a:lnTo>
                  <a:lnTo>
                    <a:pt x="9453512" y="14782"/>
                  </a:lnTo>
                  <a:lnTo>
                    <a:pt x="9457766" y="19050"/>
                  </a:lnTo>
                  <a:lnTo>
                    <a:pt x="9468307" y="19050"/>
                  </a:lnTo>
                  <a:lnTo>
                    <a:pt x="9472574" y="14782"/>
                  </a:lnTo>
                  <a:lnTo>
                    <a:pt x="9472574" y="4267"/>
                  </a:lnTo>
                  <a:close/>
                </a:path>
                <a:path w="9701530" h="1375410">
                  <a:moveTo>
                    <a:pt x="9510700" y="1360360"/>
                  </a:moveTo>
                  <a:lnTo>
                    <a:pt x="9506433" y="1356093"/>
                  </a:lnTo>
                  <a:lnTo>
                    <a:pt x="9495892" y="1356093"/>
                  </a:lnTo>
                  <a:lnTo>
                    <a:pt x="9491624" y="1360360"/>
                  </a:lnTo>
                  <a:lnTo>
                    <a:pt x="9491624" y="1370888"/>
                  </a:lnTo>
                  <a:lnTo>
                    <a:pt x="9495892" y="1375143"/>
                  </a:lnTo>
                  <a:lnTo>
                    <a:pt x="9506433" y="1375143"/>
                  </a:lnTo>
                  <a:lnTo>
                    <a:pt x="9510700" y="1370888"/>
                  </a:lnTo>
                  <a:lnTo>
                    <a:pt x="9510700" y="1360360"/>
                  </a:lnTo>
                  <a:close/>
                </a:path>
                <a:path w="9701530" h="1375410">
                  <a:moveTo>
                    <a:pt x="9510700" y="4267"/>
                  </a:moveTo>
                  <a:lnTo>
                    <a:pt x="9506433" y="0"/>
                  </a:lnTo>
                  <a:lnTo>
                    <a:pt x="9495892" y="0"/>
                  </a:lnTo>
                  <a:lnTo>
                    <a:pt x="9491624" y="4267"/>
                  </a:lnTo>
                  <a:lnTo>
                    <a:pt x="9491624" y="14782"/>
                  </a:lnTo>
                  <a:lnTo>
                    <a:pt x="9495892" y="19050"/>
                  </a:lnTo>
                  <a:lnTo>
                    <a:pt x="9506433" y="19050"/>
                  </a:lnTo>
                  <a:lnTo>
                    <a:pt x="9510700" y="14782"/>
                  </a:lnTo>
                  <a:lnTo>
                    <a:pt x="9510700" y="4267"/>
                  </a:lnTo>
                  <a:close/>
                </a:path>
                <a:path w="9701530" h="1375410">
                  <a:moveTo>
                    <a:pt x="9548812" y="1360360"/>
                  </a:moveTo>
                  <a:lnTo>
                    <a:pt x="9544545" y="1356093"/>
                  </a:lnTo>
                  <a:lnTo>
                    <a:pt x="9534004" y="1356093"/>
                  </a:lnTo>
                  <a:lnTo>
                    <a:pt x="9529750" y="1360360"/>
                  </a:lnTo>
                  <a:lnTo>
                    <a:pt x="9529750" y="1370888"/>
                  </a:lnTo>
                  <a:lnTo>
                    <a:pt x="9534004" y="1375143"/>
                  </a:lnTo>
                  <a:lnTo>
                    <a:pt x="9544545" y="1375143"/>
                  </a:lnTo>
                  <a:lnTo>
                    <a:pt x="9548812" y="1370888"/>
                  </a:lnTo>
                  <a:lnTo>
                    <a:pt x="9548812" y="1360360"/>
                  </a:lnTo>
                  <a:close/>
                </a:path>
                <a:path w="9701530" h="1375410">
                  <a:moveTo>
                    <a:pt x="9548812" y="4267"/>
                  </a:moveTo>
                  <a:lnTo>
                    <a:pt x="9544545" y="0"/>
                  </a:lnTo>
                  <a:lnTo>
                    <a:pt x="9534004" y="0"/>
                  </a:lnTo>
                  <a:lnTo>
                    <a:pt x="9529750" y="4267"/>
                  </a:lnTo>
                  <a:lnTo>
                    <a:pt x="9529750" y="14782"/>
                  </a:lnTo>
                  <a:lnTo>
                    <a:pt x="9534004" y="19050"/>
                  </a:lnTo>
                  <a:lnTo>
                    <a:pt x="9544545" y="19050"/>
                  </a:lnTo>
                  <a:lnTo>
                    <a:pt x="9548812" y="14782"/>
                  </a:lnTo>
                  <a:lnTo>
                    <a:pt x="9548812" y="4267"/>
                  </a:lnTo>
                  <a:close/>
                </a:path>
                <a:path w="9701530" h="1375410">
                  <a:moveTo>
                    <a:pt x="9586938" y="1360360"/>
                  </a:moveTo>
                  <a:lnTo>
                    <a:pt x="9582671" y="1356093"/>
                  </a:lnTo>
                  <a:lnTo>
                    <a:pt x="9572130" y="1356093"/>
                  </a:lnTo>
                  <a:lnTo>
                    <a:pt x="9567862" y="1360360"/>
                  </a:lnTo>
                  <a:lnTo>
                    <a:pt x="9567862" y="1370888"/>
                  </a:lnTo>
                  <a:lnTo>
                    <a:pt x="9572130" y="1375143"/>
                  </a:lnTo>
                  <a:lnTo>
                    <a:pt x="9582671" y="1375143"/>
                  </a:lnTo>
                  <a:lnTo>
                    <a:pt x="9586938" y="1370888"/>
                  </a:lnTo>
                  <a:lnTo>
                    <a:pt x="9586938" y="1360360"/>
                  </a:lnTo>
                  <a:close/>
                </a:path>
                <a:path w="9701530" h="1375410">
                  <a:moveTo>
                    <a:pt x="9586938" y="4267"/>
                  </a:moveTo>
                  <a:lnTo>
                    <a:pt x="9582671" y="0"/>
                  </a:lnTo>
                  <a:lnTo>
                    <a:pt x="9572130" y="0"/>
                  </a:lnTo>
                  <a:lnTo>
                    <a:pt x="9567862" y="4267"/>
                  </a:lnTo>
                  <a:lnTo>
                    <a:pt x="9567862" y="14782"/>
                  </a:lnTo>
                  <a:lnTo>
                    <a:pt x="9572130" y="19050"/>
                  </a:lnTo>
                  <a:lnTo>
                    <a:pt x="9582671" y="19050"/>
                  </a:lnTo>
                  <a:lnTo>
                    <a:pt x="9586938" y="14782"/>
                  </a:lnTo>
                  <a:lnTo>
                    <a:pt x="9586938" y="4267"/>
                  </a:lnTo>
                  <a:close/>
                </a:path>
                <a:path w="9701530" h="1375410">
                  <a:moveTo>
                    <a:pt x="9625051" y="1360360"/>
                  </a:moveTo>
                  <a:lnTo>
                    <a:pt x="9620783" y="1356093"/>
                  </a:lnTo>
                  <a:lnTo>
                    <a:pt x="9610242" y="1356093"/>
                  </a:lnTo>
                  <a:lnTo>
                    <a:pt x="9605988" y="1360360"/>
                  </a:lnTo>
                  <a:lnTo>
                    <a:pt x="9605988" y="1370888"/>
                  </a:lnTo>
                  <a:lnTo>
                    <a:pt x="9610242" y="1375143"/>
                  </a:lnTo>
                  <a:lnTo>
                    <a:pt x="9620783" y="1375143"/>
                  </a:lnTo>
                  <a:lnTo>
                    <a:pt x="9625051" y="1370888"/>
                  </a:lnTo>
                  <a:lnTo>
                    <a:pt x="9625051" y="1360360"/>
                  </a:lnTo>
                  <a:close/>
                </a:path>
                <a:path w="9701530" h="1375410">
                  <a:moveTo>
                    <a:pt x="9625051" y="4267"/>
                  </a:moveTo>
                  <a:lnTo>
                    <a:pt x="9620783" y="0"/>
                  </a:lnTo>
                  <a:lnTo>
                    <a:pt x="9610242" y="0"/>
                  </a:lnTo>
                  <a:lnTo>
                    <a:pt x="9605988" y="4267"/>
                  </a:lnTo>
                  <a:lnTo>
                    <a:pt x="9605988" y="14782"/>
                  </a:lnTo>
                  <a:lnTo>
                    <a:pt x="9610242" y="19050"/>
                  </a:lnTo>
                  <a:lnTo>
                    <a:pt x="9620783" y="19050"/>
                  </a:lnTo>
                  <a:lnTo>
                    <a:pt x="9625051" y="14782"/>
                  </a:lnTo>
                  <a:lnTo>
                    <a:pt x="9625051" y="4267"/>
                  </a:lnTo>
                  <a:close/>
                </a:path>
                <a:path w="9701530" h="1375410">
                  <a:moveTo>
                    <a:pt x="9663176" y="1360360"/>
                  </a:moveTo>
                  <a:lnTo>
                    <a:pt x="9658909" y="1356093"/>
                  </a:lnTo>
                  <a:lnTo>
                    <a:pt x="9648368" y="1356093"/>
                  </a:lnTo>
                  <a:lnTo>
                    <a:pt x="9644101" y="1360360"/>
                  </a:lnTo>
                  <a:lnTo>
                    <a:pt x="9644101" y="1370888"/>
                  </a:lnTo>
                  <a:lnTo>
                    <a:pt x="9648368" y="1375143"/>
                  </a:lnTo>
                  <a:lnTo>
                    <a:pt x="9658909" y="1375143"/>
                  </a:lnTo>
                  <a:lnTo>
                    <a:pt x="9663176" y="1370888"/>
                  </a:lnTo>
                  <a:lnTo>
                    <a:pt x="9663176" y="1360360"/>
                  </a:lnTo>
                  <a:close/>
                </a:path>
                <a:path w="9701530" h="1375410">
                  <a:moveTo>
                    <a:pt x="9663176" y="4267"/>
                  </a:moveTo>
                  <a:lnTo>
                    <a:pt x="9658909" y="0"/>
                  </a:lnTo>
                  <a:lnTo>
                    <a:pt x="9648368" y="0"/>
                  </a:lnTo>
                  <a:lnTo>
                    <a:pt x="9644101" y="4267"/>
                  </a:lnTo>
                  <a:lnTo>
                    <a:pt x="9644101" y="14782"/>
                  </a:lnTo>
                  <a:lnTo>
                    <a:pt x="9648368" y="19050"/>
                  </a:lnTo>
                  <a:lnTo>
                    <a:pt x="9658909" y="19050"/>
                  </a:lnTo>
                  <a:lnTo>
                    <a:pt x="9663176" y="14782"/>
                  </a:lnTo>
                  <a:lnTo>
                    <a:pt x="9663176" y="4267"/>
                  </a:lnTo>
                  <a:close/>
                </a:path>
                <a:path w="9701530" h="1375410">
                  <a:moveTo>
                    <a:pt x="9701289" y="1360360"/>
                  </a:moveTo>
                  <a:lnTo>
                    <a:pt x="9697034" y="1356093"/>
                  </a:lnTo>
                  <a:lnTo>
                    <a:pt x="9686493" y="1356093"/>
                  </a:lnTo>
                  <a:lnTo>
                    <a:pt x="9682226" y="1360360"/>
                  </a:lnTo>
                  <a:lnTo>
                    <a:pt x="9682226" y="1370888"/>
                  </a:lnTo>
                  <a:lnTo>
                    <a:pt x="9686493" y="1375143"/>
                  </a:lnTo>
                  <a:lnTo>
                    <a:pt x="9697034" y="1375143"/>
                  </a:lnTo>
                  <a:lnTo>
                    <a:pt x="9701289" y="1370888"/>
                  </a:lnTo>
                  <a:lnTo>
                    <a:pt x="9701289" y="1360360"/>
                  </a:lnTo>
                  <a:close/>
                </a:path>
                <a:path w="9701530" h="1375410">
                  <a:moveTo>
                    <a:pt x="9701289" y="4267"/>
                  </a:moveTo>
                  <a:lnTo>
                    <a:pt x="9697034" y="0"/>
                  </a:lnTo>
                  <a:lnTo>
                    <a:pt x="9686493" y="0"/>
                  </a:lnTo>
                  <a:lnTo>
                    <a:pt x="9682226" y="4267"/>
                  </a:lnTo>
                  <a:lnTo>
                    <a:pt x="9682226" y="14782"/>
                  </a:lnTo>
                  <a:lnTo>
                    <a:pt x="9686493" y="19050"/>
                  </a:lnTo>
                  <a:lnTo>
                    <a:pt x="9697034" y="19050"/>
                  </a:lnTo>
                  <a:lnTo>
                    <a:pt x="9701289" y="14782"/>
                  </a:lnTo>
                  <a:lnTo>
                    <a:pt x="9701289" y="4267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4546" y="2503712"/>
              <a:ext cx="185999" cy="97999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900212" y="2615544"/>
              <a:ext cx="331470" cy="407034"/>
            </a:xfrm>
            <a:custGeom>
              <a:avLst/>
              <a:gdLst/>
              <a:ahLst/>
              <a:cxnLst/>
              <a:rect l="l" t="t" r="r" b="b"/>
              <a:pathLst>
                <a:path w="331469" h="407035">
                  <a:moveTo>
                    <a:pt x="315386" y="0"/>
                  </a:moveTo>
                  <a:lnTo>
                    <a:pt x="15613" y="0"/>
                  </a:lnTo>
                  <a:lnTo>
                    <a:pt x="12490" y="3125"/>
                  </a:lnTo>
                  <a:lnTo>
                    <a:pt x="0" y="403376"/>
                  </a:lnTo>
                  <a:lnTo>
                    <a:pt x="3122" y="406500"/>
                  </a:lnTo>
                  <a:lnTo>
                    <a:pt x="324129" y="406500"/>
                  </a:lnTo>
                  <a:lnTo>
                    <a:pt x="327877" y="406500"/>
                  </a:lnTo>
                  <a:lnTo>
                    <a:pt x="331000" y="403376"/>
                  </a:lnTo>
                  <a:lnTo>
                    <a:pt x="318509" y="3125"/>
                  </a:lnTo>
                  <a:lnTo>
                    <a:pt x="315386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775117" y="3881640"/>
              <a:ext cx="586105" cy="479425"/>
            </a:xfrm>
            <a:custGeom>
              <a:avLst/>
              <a:gdLst/>
              <a:ahLst/>
              <a:cxnLst/>
              <a:rect l="l" t="t" r="r" b="b"/>
              <a:pathLst>
                <a:path w="586105" h="479425">
                  <a:moveTo>
                    <a:pt x="251510" y="265163"/>
                  </a:moveTo>
                  <a:lnTo>
                    <a:pt x="245681" y="259334"/>
                  </a:lnTo>
                  <a:lnTo>
                    <a:pt x="231330" y="259334"/>
                  </a:lnTo>
                  <a:lnTo>
                    <a:pt x="225501" y="265163"/>
                  </a:lnTo>
                  <a:lnTo>
                    <a:pt x="225552" y="279565"/>
                  </a:lnTo>
                  <a:lnTo>
                    <a:pt x="231330" y="285343"/>
                  </a:lnTo>
                  <a:lnTo>
                    <a:pt x="245681" y="285343"/>
                  </a:lnTo>
                  <a:lnTo>
                    <a:pt x="251460" y="279565"/>
                  </a:lnTo>
                  <a:lnTo>
                    <a:pt x="251510" y="265163"/>
                  </a:lnTo>
                  <a:close/>
                </a:path>
                <a:path w="586105" h="479425">
                  <a:moveTo>
                    <a:pt x="307505" y="181800"/>
                  </a:moveTo>
                  <a:lnTo>
                    <a:pt x="306933" y="181229"/>
                  </a:lnTo>
                  <a:lnTo>
                    <a:pt x="273913" y="181229"/>
                  </a:lnTo>
                  <a:lnTo>
                    <a:pt x="273342" y="181800"/>
                  </a:lnTo>
                  <a:lnTo>
                    <a:pt x="273342" y="195884"/>
                  </a:lnTo>
                  <a:lnTo>
                    <a:pt x="273964" y="196507"/>
                  </a:lnTo>
                  <a:lnTo>
                    <a:pt x="306882" y="196507"/>
                  </a:lnTo>
                  <a:lnTo>
                    <a:pt x="307505" y="195884"/>
                  </a:lnTo>
                  <a:lnTo>
                    <a:pt x="307505" y="181800"/>
                  </a:lnTo>
                  <a:close/>
                </a:path>
                <a:path w="586105" h="479425">
                  <a:moveTo>
                    <a:pt x="307505" y="149352"/>
                  </a:moveTo>
                  <a:lnTo>
                    <a:pt x="306933" y="148717"/>
                  </a:lnTo>
                  <a:lnTo>
                    <a:pt x="273913" y="148717"/>
                  </a:lnTo>
                  <a:lnTo>
                    <a:pt x="273342" y="149352"/>
                  </a:lnTo>
                  <a:lnTo>
                    <a:pt x="273367" y="163410"/>
                  </a:lnTo>
                  <a:lnTo>
                    <a:pt x="274002" y="164033"/>
                  </a:lnTo>
                  <a:lnTo>
                    <a:pt x="306844" y="164033"/>
                  </a:lnTo>
                  <a:lnTo>
                    <a:pt x="307467" y="163410"/>
                  </a:lnTo>
                  <a:lnTo>
                    <a:pt x="307505" y="149352"/>
                  </a:lnTo>
                  <a:close/>
                </a:path>
                <a:path w="586105" h="479425">
                  <a:moveTo>
                    <a:pt x="307505" y="116814"/>
                  </a:moveTo>
                  <a:lnTo>
                    <a:pt x="306920" y="116522"/>
                  </a:lnTo>
                  <a:lnTo>
                    <a:pt x="273913" y="116522"/>
                  </a:lnTo>
                  <a:lnTo>
                    <a:pt x="273342" y="116814"/>
                  </a:lnTo>
                  <a:lnTo>
                    <a:pt x="273380" y="130594"/>
                  </a:lnTo>
                  <a:lnTo>
                    <a:pt x="274015" y="131216"/>
                  </a:lnTo>
                  <a:lnTo>
                    <a:pt x="306832" y="131216"/>
                  </a:lnTo>
                  <a:lnTo>
                    <a:pt x="307454" y="130594"/>
                  </a:lnTo>
                  <a:lnTo>
                    <a:pt x="307505" y="116814"/>
                  </a:lnTo>
                  <a:close/>
                </a:path>
                <a:path w="586105" h="479425">
                  <a:moveTo>
                    <a:pt x="308000" y="367322"/>
                  </a:moveTo>
                  <a:lnTo>
                    <a:pt x="301739" y="361175"/>
                  </a:lnTo>
                  <a:lnTo>
                    <a:pt x="286270" y="361175"/>
                  </a:lnTo>
                  <a:lnTo>
                    <a:pt x="280009" y="367322"/>
                  </a:lnTo>
                  <a:lnTo>
                    <a:pt x="280009" y="382511"/>
                  </a:lnTo>
                  <a:lnTo>
                    <a:pt x="286270" y="388670"/>
                  </a:lnTo>
                  <a:lnTo>
                    <a:pt x="301739" y="388670"/>
                  </a:lnTo>
                  <a:lnTo>
                    <a:pt x="308000" y="382511"/>
                  </a:lnTo>
                  <a:lnTo>
                    <a:pt x="308000" y="367322"/>
                  </a:lnTo>
                  <a:close/>
                </a:path>
                <a:path w="586105" h="479425">
                  <a:moveTo>
                    <a:pt x="353339" y="181800"/>
                  </a:moveTo>
                  <a:lnTo>
                    <a:pt x="352767" y="181229"/>
                  </a:lnTo>
                  <a:lnTo>
                    <a:pt x="319239" y="181229"/>
                  </a:lnTo>
                  <a:lnTo>
                    <a:pt x="318668" y="181800"/>
                  </a:lnTo>
                  <a:lnTo>
                    <a:pt x="318668" y="195884"/>
                  </a:lnTo>
                  <a:lnTo>
                    <a:pt x="319290" y="196507"/>
                  </a:lnTo>
                  <a:lnTo>
                    <a:pt x="352717" y="196507"/>
                  </a:lnTo>
                  <a:lnTo>
                    <a:pt x="353339" y="195884"/>
                  </a:lnTo>
                  <a:lnTo>
                    <a:pt x="353339" y="181800"/>
                  </a:lnTo>
                  <a:close/>
                </a:path>
                <a:path w="586105" h="479425">
                  <a:moveTo>
                    <a:pt x="353339" y="149352"/>
                  </a:moveTo>
                  <a:lnTo>
                    <a:pt x="352767" y="148717"/>
                  </a:lnTo>
                  <a:lnTo>
                    <a:pt x="319239" y="148717"/>
                  </a:lnTo>
                  <a:lnTo>
                    <a:pt x="318668" y="149352"/>
                  </a:lnTo>
                  <a:lnTo>
                    <a:pt x="318706" y="163410"/>
                  </a:lnTo>
                  <a:lnTo>
                    <a:pt x="319328" y="164033"/>
                  </a:lnTo>
                  <a:lnTo>
                    <a:pt x="352679" y="164033"/>
                  </a:lnTo>
                  <a:lnTo>
                    <a:pt x="353301" y="163410"/>
                  </a:lnTo>
                  <a:lnTo>
                    <a:pt x="353339" y="149352"/>
                  </a:lnTo>
                  <a:close/>
                </a:path>
                <a:path w="586105" h="479425">
                  <a:moveTo>
                    <a:pt x="353339" y="116814"/>
                  </a:moveTo>
                  <a:lnTo>
                    <a:pt x="352767" y="116522"/>
                  </a:lnTo>
                  <a:lnTo>
                    <a:pt x="319252" y="116522"/>
                  </a:lnTo>
                  <a:lnTo>
                    <a:pt x="318668" y="116814"/>
                  </a:lnTo>
                  <a:lnTo>
                    <a:pt x="318719" y="130594"/>
                  </a:lnTo>
                  <a:lnTo>
                    <a:pt x="319341" y="131216"/>
                  </a:lnTo>
                  <a:lnTo>
                    <a:pt x="352666" y="131216"/>
                  </a:lnTo>
                  <a:lnTo>
                    <a:pt x="353288" y="130594"/>
                  </a:lnTo>
                  <a:lnTo>
                    <a:pt x="353339" y="116814"/>
                  </a:lnTo>
                  <a:close/>
                </a:path>
                <a:path w="586105" h="479425">
                  <a:moveTo>
                    <a:pt x="366509" y="265163"/>
                  </a:moveTo>
                  <a:lnTo>
                    <a:pt x="360680" y="259334"/>
                  </a:lnTo>
                  <a:lnTo>
                    <a:pt x="346329" y="259334"/>
                  </a:lnTo>
                  <a:lnTo>
                    <a:pt x="340499" y="265163"/>
                  </a:lnTo>
                  <a:lnTo>
                    <a:pt x="340550" y="279565"/>
                  </a:lnTo>
                  <a:lnTo>
                    <a:pt x="346329" y="285343"/>
                  </a:lnTo>
                  <a:lnTo>
                    <a:pt x="360680" y="285343"/>
                  </a:lnTo>
                  <a:lnTo>
                    <a:pt x="366458" y="279565"/>
                  </a:lnTo>
                  <a:lnTo>
                    <a:pt x="366509" y="265163"/>
                  </a:lnTo>
                  <a:close/>
                </a:path>
                <a:path w="586105" h="479425">
                  <a:moveTo>
                    <a:pt x="422833" y="444982"/>
                  </a:moveTo>
                  <a:lnTo>
                    <a:pt x="419709" y="441858"/>
                  </a:lnTo>
                  <a:lnTo>
                    <a:pt x="352209" y="441858"/>
                  </a:lnTo>
                  <a:lnTo>
                    <a:pt x="352209" y="423125"/>
                  </a:lnTo>
                  <a:lnTo>
                    <a:pt x="349402" y="420001"/>
                  </a:lnTo>
                  <a:lnTo>
                    <a:pt x="341591" y="420001"/>
                  </a:lnTo>
                  <a:lnTo>
                    <a:pt x="338467" y="423125"/>
                  </a:lnTo>
                  <a:lnTo>
                    <a:pt x="338467" y="452475"/>
                  </a:lnTo>
                  <a:lnTo>
                    <a:pt x="341591" y="455599"/>
                  </a:lnTo>
                  <a:lnTo>
                    <a:pt x="409092" y="455599"/>
                  </a:lnTo>
                  <a:lnTo>
                    <a:pt x="409092" y="465594"/>
                  </a:lnTo>
                  <a:lnTo>
                    <a:pt x="179095" y="465594"/>
                  </a:lnTo>
                  <a:lnTo>
                    <a:pt x="179095" y="455599"/>
                  </a:lnTo>
                  <a:lnTo>
                    <a:pt x="247218" y="455599"/>
                  </a:lnTo>
                  <a:lnTo>
                    <a:pt x="250342" y="452475"/>
                  </a:lnTo>
                  <a:lnTo>
                    <a:pt x="250342" y="423125"/>
                  </a:lnTo>
                  <a:lnTo>
                    <a:pt x="247218" y="420001"/>
                  </a:lnTo>
                  <a:lnTo>
                    <a:pt x="239712" y="420001"/>
                  </a:lnTo>
                  <a:lnTo>
                    <a:pt x="236588" y="423125"/>
                  </a:lnTo>
                  <a:lnTo>
                    <a:pt x="236588" y="441858"/>
                  </a:lnTo>
                  <a:lnTo>
                    <a:pt x="168465" y="441858"/>
                  </a:lnTo>
                  <a:lnTo>
                    <a:pt x="165341" y="444982"/>
                  </a:lnTo>
                  <a:lnTo>
                    <a:pt x="165341" y="476211"/>
                  </a:lnTo>
                  <a:lnTo>
                    <a:pt x="168465" y="479336"/>
                  </a:lnTo>
                  <a:lnTo>
                    <a:pt x="419709" y="479336"/>
                  </a:lnTo>
                  <a:lnTo>
                    <a:pt x="422833" y="476211"/>
                  </a:lnTo>
                  <a:lnTo>
                    <a:pt x="422833" y="465594"/>
                  </a:lnTo>
                  <a:lnTo>
                    <a:pt x="422833" y="444982"/>
                  </a:lnTo>
                  <a:close/>
                </a:path>
                <a:path w="586105" h="479425">
                  <a:moveTo>
                    <a:pt x="556171" y="31915"/>
                  </a:moveTo>
                  <a:lnTo>
                    <a:pt x="554609" y="30670"/>
                  </a:lnTo>
                  <a:lnTo>
                    <a:pt x="409676" y="30670"/>
                  </a:lnTo>
                  <a:lnTo>
                    <a:pt x="409676" y="101219"/>
                  </a:lnTo>
                  <a:lnTo>
                    <a:pt x="409676" y="103708"/>
                  </a:lnTo>
                  <a:lnTo>
                    <a:pt x="407797" y="114960"/>
                  </a:lnTo>
                  <a:lnTo>
                    <a:pt x="407797" y="115595"/>
                  </a:lnTo>
                  <a:lnTo>
                    <a:pt x="407479" y="116217"/>
                  </a:lnTo>
                  <a:lnTo>
                    <a:pt x="365290" y="116217"/>
                  </a:lnTo>
                  <a:lnTo>
                    <a:pt x="364985" y="116522"/>
                  </a:lnTo>
                  <a:lnTo>
                    <a:pt x="364985" y="130594"/>
                  </a:lnTo>
                  <a:lnTo>
                    <a:pt x="365290" y="131216"/>
                  </a:lnTo>
                  <a:lnTo>
                    <a:pt x="404672" y="131216"/>
                  </a:lnTo>
                  <a:lnTo>
                    <a:pt x="405612" y="131838"/>
                  </a:lnTo>
                  <a:lnTo>
                    <a:pt x="405295" y="132778"/>
                  </a:lnTo>
                  <a:lnTo>
                    <a:pt x="403110" y="147472"/>
                  </a:lnTo>
                  <a:lnTo>
                    <a:pt x="403110" y="148094"/>
                  </a:lnTo>
                  <a:lnTo>
                    <a:pt x="402488" y="148717"/>
                  </a:lnTo>
                  <a:lnTo>
                    <a:pt x="365290" y="148717"/>
                  </a:lnTo>
                  <a:lnTo>
                    <a:pt x="364985" y="149352"/>
                  </a:lnTo>
                  <a:lnTo>
                    <a:pt x="364985" y="163410"/>
                  </a:lnTo>
                  <a:lnTo>
                    <a:pt x="365290" y="164033"/>
                  </a:lnTo>
                  <a:lnTo>
                    <a:pt x="399986" y="164033"/>
                  </a:lnTo>
                  <a:lnTo>
                    <a:pt x="400608" y="164973"/>
                  </a:lnTo>
                  <a:lnTo>
                    <a:pt x="400608" y="165595"/>
                  </a:lnTo>
                  <a:lnTo>
                    <a:pt x="398106" y="180606"/>
                  </a:lnTo>
                  <a:lnTo>
                    <a:pt x="398106" y="181229"/>
                  </a:lnTo>
                  <a:lnTo>
                    <a:pt x="397484" y="181546"/>
                  </a:lnTo>
                  <a:lnTo>
                    <a:pt x="365290" y="181546"/>
                  </a:lnTo>
                  <a:lnTo>
                    <a:pt x="364985" y="182168"/>
                  </a:lnTo>
                  <a:lnTo>
                    <a:pt x="364985" y="196227"/>
                  </a:lnTo>
                  <a:lnTo>
                    <a:pt x="365290" y="196850"/>
                  </a:lnTo>
                  <a:lnTo>
                    <a:pt x="394665" y="196850"/>
                  </a:lnTo>
                  <a:lnTo>
                    <a:pt x="395605" y="197485"/>
                  </a:lnTo>
                  <a:lnTo>
                    <a:pt x="395300" y="198412"/>
                  </a:lnTo>
                  <a:lnTo>
                    <a:pt x="393420" y="210299"/>
                  </a:lnTo>
                  <a:lnTo>
                    <a:pt x="393420" y="212801"/>
                  </a:lnTo>
                  <a:lnTo>
                    <a:pt x="391541" y="214668"/>
                  </a:lnTo>
                  <a:lnTo>
                    <a:pt x="377837" y="214668"/>
                  </a:lnTo>
                  <a:lnTo>
                    <a:pt x="377837" y="227520"/>
                  </a:lnTo>
                  <a:lnTo>
                    <a:pt x="377837" y="234708"/>
                  </a:lnTo>
                  <a:lnTo>
                    <a:pt x="374713" y="237832"/>
                  </a:lnTo>
                  <a:lnTo>
                    <a:pt x="372503" y="237832"/>
                  </a:lnTo>
                  <a:lnTo>
                    <a:pt x="372503" y="272173"/>
                  </a:lnTo>
                  <a:lnTo>
                    <a:pt x="371017" y="279565"/>
                  </a:lnTo>
                  <a:lnTo>
                    <a:pt x="366966" y="285610"/>
                  </a:lnTo>
                  <a:lnTo>
                    <a:pt x="360946" y="289674"/>
                  </a:lnTo>
                  <a:lnTo>
                    <a:pt x="353593" y="291172"/>
                  </a:lnTo>
                  <a:lnTo>
                    <a:pt x="346227" y="289674"/>
                  </a:lnTo>
                  <a:lnTo>
                    <a:pt x="340207" y="285610"/>
                  </a:lnTo>
                  <a:lnTo>
                    <a:pt x="336156" y="279565"/>
                  </a:lnTo>
                  <a:lnTo>
                    <a:pt x="334670" y="272173"/>
                  </a:lnTo>
                  <a:lnTo>
                    <a:pt x="336080" y="265163"/>
                  </a:lnTo>
                  <a:lnTo>
                    <a:pt x="336156" y="264782"/>
                  </a:lnTo>
                  <a:lnTo>
                    <a:pt x="340207" y="258737"/>
                  </a:lnTo>
                  <a:lnTo>
                    <a:pt x="346227" y="254660"/>
                  </a:lnTo>
                  <a:lnTo>
                    <a:pt x="353593" y="253174"/>
                  </a:lnTo>
                  <a:lnTo>
                    <a:pt x="360946" y="254660"/>
                  </a:lnTo>
                  <a:lnTo>
                    <a:pt x="366966" y="258737"/>
                  </a:lnTo>
                  <a:lnTo>
                    <a:pt x="371017" y="264782"/>
                  </a:lnTo>
                  <a:lnTo>
                    <a:pt x="372503" y="272173"/>
                  </a:lnTo>
                  <a:lnTo>
                    <a:pt x="372503" y="237832"/>
                  </a:lnTo>
                  <a:lnTo>
                    <a:pt x="257505" y="237832"/>
                  </a:lnTo>
                  <a:lnTo>
                    <a:pt x="257505" y="272173"/>
                  </a:lnTo>
                  <a:lnTo>
                    <a:pt x="256019" y="279565"/>
                  </a:lnTo>
                  <a:lnTo>
                    <a:pt x="251968" y="285610"/>
                  </a:lnTo>
                  <a:lnTo>
                    <a:pt x="245948" y="289674"/>
                  </a:lnTo>
                  <a:lnTo>
                    <a:pt x="238594" y="291172"/>
                  </a:lnTo>
                  <a:lnTo>
                    <a:pt x="231228" y="289674"/>
                  </a:lnTo>
                  <a:lnTo>
                    <a:pt x="225209" y="285610"/>
                  </a:lnTo>
                  <a:lnTo>
                    <a:pt x="221157" y="279565"/>
                  </a:lnTo>
                  <a:lnTo>
                    <a:pt x="219671" y="272173"/>
                  </a:lnTo>
                  <a:lnTo>
                    <a:pt x="221081" y="265163"/>
                  </a:lnTo>
                  <a:lnTo>
                    <a:pt x="221157" y="264782"/>
                  </a:lnTo>
                  <a:lnTo>
                    <a:pt x="225209" y="258737"/>
                  </a:lnTo>
                  <a:lnTo>
                    <a:pt x="231228" y="254660"/>
                  </a:lnTo>
                  <a:lnTo>
                    <a:pt x="238594" y="253174"/>
                  </a:lnTo>
                  <a:lnTo>
                    <a:pt x="245948" y="254660"/>
                  </a:lnTo>
                  <a:lnTo>
                    <a:pt x="251968" y="258737"/>
                  </a:lnTo>
                  <a:lnTo>
                    <a:pt x="256019" y="264782"/>
                  </a:lnTo>
                  <a:lnTo>
                    <a:pt x="257505" y="272173"/>
                  </a:lnTo>
                  <a:lnTo>
                    <a:pt x="257505" y="237832"/>
                  </a:lnTo>
                  <a:lnTo>
                    <a:pt x="218706" y="237832"/>
                  </a:lnTo>
                  <a:lnTo>
                    <a:pt x="215887" y="235648"/>
                  </a:lnTo>
                  <a:lnTo>
                    <a:pt x="215265" y="232206"/>
                  </a:lnTo>
                  <a:lnTo>
                    <a:pt x="190246" y="88112"/>
                  </a:lnTo>
                  <a:lnTo>
                    <a:pt x="159296" y="88112"/>
                  </a:lnTo>
                  <a:lnTo>
                    <a:pt x="156171" y="85293"/>
                  </a:lnTo>
                  <a:lnTo>
                    <a:pt x="156171" y="77800"/>
                  </a:lnTo>
                  <a:lnTo>
                    <a:pt x="159296" y="74676"/>
                  </a:lnTo>
                  <a:lnTo>
                    <a:pt x="199313" y="74676"/>
                  </a:lnTo>
                  <a:lnTo>
                    <a:pt x="202133" y="77177"/>
                  </a:lnTo>
                  <a:lnTo>
                    <a:pt x="202755" y="80302"/>
                  </a:lnTo>
                  <a:lnTo>
                    <a:pt x="227457" y="224396"/>
                  </a:lnTo>
                  <a:lnTo>
                    <a:pt x="374713" y="224396"/>
                  </a:lnTo>
                  <a:lnTo>
                    <a:pt x="377837" y="227520"/>
                  </a:lnTo>
                  <a:lnTo>
                    <a:pt x="377837" y="214668"/>
                  </a:lnTo>
                  <a:lnTo>
                    <a:pt x="235280" y="214668"/>
                  </a:lnTo>
                  <a:lnTo>
                    <a:pt x="233400" y="212801"/>
                  </a:lnTo>
                  <a:lnTo>
                    <a:pt x="233400" y="210299"/>
                  </a:lnTo>
                  <a:lnTo>
                    <a:pt x="231216" y="198412"/>
                  </a:lnTo>
                  <a:lnTo>
                    <a:pt x="230898" y="197485"/>
                  </a:lnTo>
                  <a:lnTo>
                    <a:pt x="231533" y="196850"/>
                  </a:lnTo>
                  <a:lnTo>
                    <a:pt x="260908" y="196850"/>
                  </a:lnTo>
                  <a:lnTo>
                    <a:pt x="261531" y="196227"/>
                  </a:lnTo>
                  <a:lnTo>
                    <a:pt x="261531" y="182168"/>
                  </a:lnTo>
                  <a:lnTo>
                    <a:pt x="260908" y="181546"/>
                  </a:lnTo>
                  <a:lnTo>
                    <a:pt x="228714" y="181546"/>
                  </a:lnTo>
                  <a:lnTo>
                    <a:pt x="228396" y="181229"/>
                  </a:lnTo>
                  <a:lnTo>
                    <a:pt x="228092" y="180606"/>
                  </a:lnTo>
                  <a:lnTo>
                    <a:pt x="225590" y="165595"/>
                  </a:lnTo>
                  <a:lnTo>
                    <a:pt x="225272" y="164973"/>
                  </a:lnTo>
                  <a:lnTo>
                    <a:pt x="226212" y="164033"/>
                  </a:lnTo>
                  <a:lnTo>
                    <a:pt x="260908" y="164033"/>
                  </a:lnTo>
                  <a:lnTo>
                    <a:pt x="261531" y="163410"/>
                  </a:lnTo>
                  <a:lnTo>
                    <a:pt x="261531" y="149352"/>
                  </a:lnTo>
                  <a:lnTo>
                    <a:pt x="260908" y="148717"/>
                  </a:lnTo>
                  <a:lnTo>
                    <a:pt x="223088" y="148717"/>
                  </a:lnTo>
                  <a:lnTo>
                    <a:pt x="222465" y="148094"/>
                  </a:lnTo>
                  <a:lnTo>
                    <a:pt x="222465" y="147472"/>
                  </a:lnTo>
                  <a:lnTo>
                    <a:pt x="219646" y="132778"/>
                  </a:lnTo>
                  <a:lnTo>
                    <a:pt x="219646" y="131838"/>
                  </a:lnTo>
                  <a:lnTo>
                    <a:pt x="220281" y="131216"/>
                  </a:lnTo>
                  <a:lnTo>
                    <a:pt x="260908" y="131216"/>
                  </a:lnTo>
                  <a:lnTo>
                    <a:pt x="261531" y="130594"/>
                  </a:lnTo>
                  <a:lnTo>
                    <a:pt x="261531" y="116522"/>
                  </a:lnTo>
                  <a:lnTo>
                    <a:pt x="260908" y="116217"/>
                  </a:lnTo>
                  <a:lnTo>
                    <a:pt x="217157" y="116217"/>
                  </a:lnTo>
                  <a:lnTo>
                    <a:pt x="216522" y="115595"/>
                  </a:lnTo>
                  <a:lnTo>
                    <a:pt x="216522" y="114960"/>
                  </a:lnTo>
                  <a:lnTo>
                    <a:pt x="214337" y="103708"/>
                  </a:lnTo>
                  <a:lnTo>
                    <a:pt x="214337" y="103403"/>
                  </a:lnTo>
                  <a:lnTo>
                    <a:pt x="214655" y="101219"/>
                  </a:lnTo>
                  <a:lnTo>
                    <a:pt x="216522" y="99339"/>
                  </a:lnTo>
                  <a:lnTo>
                    <a:pt x="407797" y="99339"/>
                  </a:lnTo>
                  <a:lnTo>
                    <a:pt x="409676" y="101219"/>
                  </a:lnTo>
                  <a:lnTo>
                    <a:pt x="409676" y="30670"/>
                  </a:lnTo>
                  <a:lnTo>
                    <a:pt x="30899" y="30670"/>
                  </a:lnTo>
                  <a:lnTo>
                    <a:pt x="29337" y="31915"/>
                  </a:lnTo>
                  <a:lnTo>
                    <a:pt x="29337" y="322084"/>
                  </a:lnTo>
                  <a:lnTo>
                    <a:pt x="30899" y="323342"/>
                  </a:lnTo>
                  <a:lnTo>
                    <a:pt x="554609" y="323342"/>
                  </a:lnTo>
                  <a:lnTo>
                    <a:pt x="556171" y="322084"/>
                  </a:lnTo>
                  <a:lnTo>
                    <a:pt x="556171" y="291172"/>
                  </a:lnTo>
                  <a:lnTo>
                    <a:pt x="556171" y="253174"/>
                  </a:lnTo>
                  <a:lnTo>
                    <a:pt x="556171" y="237832"/>
                  </a:lnTo>
                  <a:lnTo>
                    <a:pt x="556171" y="214668"/>
                  </a:lnTo>
                  <a:lnTo>
                    <a:pt x="556171" y="99339"/>
                  </a:lnTo>
                  <a:lnTo>
                    <a:pt x="556171" y="74676"/>
                  </a:lnTo>
                  <a:lnTo>
                    <a:pt x="556171" y="31915"/>
                  </a:lnTo>
                  <a:close/>
                </a:path>
                <a:path w="586105" h="479425">
                  <a:moveTo>
                    <a:pt x="585508" y="3124"/>
                  </a:moveTo>
                  <a:lnTo>
                    <a:pt x="582383" y="0"/>
                  </a:lnTo>
                  <a:lnTo>
                    <a:pt x="573011" y="0"/>
                  </a:lnTo>
                  <a:lnTo>
                    <a:pt x="573011" y="355333"/>
                  </a:lnTo>
                  <a:lnTo>
                    <a:pt x="573011" y="395008"/>
                  </a:lnTo>
                  <a:lnTo>
                    <a:pt x="15011" y="395008"/>
                  </a:lnTo>
                  <a:lnTo>
                    <a:pt x="15011" y="355333"/>
                  </a:lnTo>
                  <a:lnTo>
                    <a:pt x="573011" y="355333"/>
                  </a:lnTo>
                  <a:lnTo>
                    <a:pt x="573011" y="0"/>
                  </a:lnTo>
                  <a:lnTo>
                    <a:pt x="571842" y="0"/>
                  </a:lnTo>
                  <a:lnTo>
                    <a:pt x="571842" y="13665"/>
                  </a:lnTo>
                  <a:lnTo>
                    <a:pt x="571842" y="341503"/>
                  </a:lnTo>
                  <a:lnTo>
                    <a:pt x="13677" y="341503"/>
                  </a:lnTo>
                  <a:lnTo>
                    <a:pt x="13677" y="13665"/>
                  </a:lnTo>
                  <a:lnTo>
                    <a:pt x="571842" y="13665"/>
                  </a:lnTo>
                  <a:lnTo>
                    <a:pt x="571842" y="0"/>
                  </a:lnTo>
                  <a:lnTo>
                    <a:pt x="3124" y="0"/>
                  </a:lnTo>
                  <a:lnTo>
                    <a:pt x="0" y="3124"/>
                  </a:lnTo>
                  <a:lnTo>
                    <a:pt x="0" y="405549"/>
                  </a:lnTo>
                  <a:lnTo>
                    <a:pt x="3124" y="408673"/>
                  </a:lnTo>
                  <a:lnTo>
                    <a:pt x="582383" y="408673"/>
                  </a:lnTo>
                  <a:lnTo>
                    <a:pt x="585508" y="405549"/>
                  </a:lnTo>
                  <a:lnTo>
                    <a:pt x="585508" y="395008"/>
                  </a:lnTo>
                  <a:lnTo>
                    <a:pt x="585508" y="355333"/>
                  </a:lnTo>
                  <a:lnTo>
                    <a:pt x="585508" y="341503"/>
                  </a:lnTo>
                  <a:lnTo>
                    <a:pt x="585508" y="13665"/>
                  </a:lnTo>
                  <a:lnTo>
                    <a:pt x="585508" y="3124"/>
                  </a:lnTo>
                  <a:close/>
                </a:path>
              </a:pathLst>
            </a:custGeom>
            <a:solidFill>
              <a:srgbClr val="3EAD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020" y="5222887"/>
              <a:ext cx="507716" cy="508361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448365" y="2171700"/>
              <a:ext cx="7200265" cy="0"/>
            </a:xfrm>
            <a:custGeom>
              <a:avLst/>
              <a:gdLst/>
              <a:ahLst/>
              <a:cxnLst/>
              <a:rect l="l" t="t" r="r" b="b"/>
              <a:pathLst>
                <a:path w="7200265" h="0">
                  <a:moveTo>
                    <a:pt x="0" y="0"/>
                  </a:moveTo>
                  <a:lnTo>
                    <a:pt x="7200000" y="1"/>
                  </a:lnTo>
                </a:path>
              </a:pathLst>
            </a:custGeom>
            <a:ln w="38100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492801" y="1882114"/>
              <a:ext cx="2711450" cy="3633470"/>
            </a:xfrm>
            <a:custGeom>
              <a:avLst/>
              <a:gdLst/>
              <a:ahLst/>
              <a:cxnLst/>
              <a:rect l="l" t="t" r="r" b="b"/>
              <a:pathLst>
                <a:path w="2711450" h="3633470">
                  <a:moveTo>
                    <a:pt x="287020" y="38100"/>
                  </a:moveTo>
                  <a:lnTo>
                    <a:pt x="210820" y="0"/>
                  </a:lnTo>
                  <a:lnTo>
                    <a:pt x="210820" y="25400"/>
                  </a:lnTo>
                  <a:lnTo>
                    <a:pt x="5689" y="25400"/>
                  </a:lnTo>
                  <a:lnTo>
                    <a:pt x="0" y="31089"/>
                  </a:lnTo>
                  <a:lnTo>
                    <a:pt x="0" y="45123"/>
                  </a:lnTo>
                  <a:lnTo>
                    <a:pt x="5689" y="50800"/>
                  </a:lnTo>
                  <a:lnTo>
                    <a:pt x="210820" y="50800"/>
                  </a:lnTo>
                  <a:lnTo>
                    <a:pt x="210820" y="76200"/>
                  </a:lnTo>
                  <a:lnTo>
                    <a:pt x="287020" y="38100"/>
                  </a:lnTo>
                  <a:close/>
                </a:path>
                <a:path w="2711450" h="3633470">
                  <a:moveTo>
                    <a:pt x="2711094" y="3595293"/>
                  </a:moveTo>
                  <a:lnTo>
                    <a:pt x="2634894" y="3557193"/>
                  </a:lnTo>
                  <a:lnTo>
                    <a:pt x="2634894" y="3582593"/>
                  </a:lnTo>
                  <a:lnTo>
                    <a:pt x="2429764" y="3582593"/>
                  </a:lnTo>
                  <a:lnTo>
                    <a:pt x="2424074" y="3588283"/>
                  </a:lnTo>
                  <a:lnTo>
                    <a:pt x="2424074" y="3602304"/>
                  </a:lnTo>
                  <a:lnTo>
                    <a:pt x="2429764" y="3607993"/>
                  </a:lnTo>
                  <a:lnTo>
                    <a:pt x="2634894" y="3607993"/>
                  </a:lnTo>
                  <a:lnTo>
                    <a:pt x="2634894" y="3633393"/>
                  </a:lnTo>
                  <a:lnTo>
                    <a:pt x="2711094" y="3595293"/>
                  </a:lnTo>
                  <a:close/>
                </a:path>
                <a:path w="2711450" h="3633470">
                  <a:moveTo>
                    <a:pt x="2711094" y="2239200"/>
                  </a:moveTo>
                  <a:lnTo>
                    <a:pt x="2634894" y="2201100"/>
                  </a:lnTo>
                  <a:lnTo>
                    <a:pt x="2634894" y="2226500"/>
                  </a:lnTo>
                  <a:lnTo>
                    <a:pt x="2429764" y="2226500"/>
                  </a:lnTo>
                  <a:lnTo>
                    <a:pt x="2424074" y="2232177"/>
                  </a:lnTo>
                  <a:lnTo>
                    <a:pt x="2424074" y="2246211"/>
                  </a:lnTo>
                  <a:lnTo>
                    <a:pt x="2429764" y="2251900"/>
                  </a:lnTo>
                  <a:lnTo>
                    <a:pt x="2634894" y="2251900"/>
                  </a:lnTo>
                  <a:lnTo>
                    <a:pt x="2634894" y="2277300"/>
                  </a:lnTo>
                  <a:lnTo>
                    <a:pt x="2711094" y="2239200"/>
                  </a:lnTo>
                  <a:close/>
                </a:path>
                <a:path w="2711450" h="3633470">
                  <a:moveTo>
                    <a:pt x="2711094" y="883107"/>
                  </a:moveTo>
                  <a:lnTo>
                    <a:pt x="2634894" y="845007"/>
                  </a:lnTo>
                  <a:lnTo>
                    <a:pt x="2634894" y="870407"/>
                  </a:lnTo>
                  <a:lnTo>
                    <a:pt x="2429764" y="870407"/>
                  </a:lnTo>
                  <a:lnTo>
                    <a:pt x="2424074" y="876084"/>
                  </a:lnTo>
                  <a:lnTo>
                    <a:pt x="2424074" y="890117"/>
                  </a:lnTo>
                  <a:lnTo>
                    <a:pt x="2429764" y="895807"/>
                  </a:lnTo>
                  <a:lnTo>
                    <a:pt x="2634894" y="895807"/>
                  </a:lnTo>
                  <a:lnTo>
                    <a:pt x="2634894" y="921207"/>
                  </a:lnTo>
                  <a:lnTo>
                    <a:pt x="2711094" y="883107"/>
                  </a:lnTo>
                  <a:close/>
                </a:path>
                <a:path w="2711450" h="3633470">
                  <a:moveTo>
                    <a:pt x="2711094" y="38100"/>
                  </a:moveTo>
                  <a:lnTo>
                    <a:pt x="2634894" y="0"/>
                  </a:lnTo>
                  <a:lnTo>
                    <a:pt x="2634894" y="25400"/>
                  </a:lnTo>
                  <a:lnTo>
                    <a:pt x="2429764" y="25400"/>
                  </a:lnTo>
                  <a:lnTo>
                    <a:pt x="2424074" y="31089"/>
                  </a:lnTo>
                  <a:lnTo>
                    <a:pt x="2424074" y="45123"/>
                  </a:lnTo>
                  <a:lnTo>
                    <a:pt x="2429764" y="50800"/>
                  </a:lnTo>
                  <a:lnTo>
                    <a:pt x="2634894" y="50800"/>
                  </a:lnTo>
                  <a:lnTo>
                    <a:pt x="2634894" y="76200"/>
                  </a:lnTo>
                  <a:lnTo>
                    <a:pt x="2711094" y="3810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2447968" y="2332105"/>
            <a:ext cx="1764030" cy="77660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600" spc="-20" b="1">
                <a:solidFill>
                  <a:srgbClr val="575757"/>
                </a:solidFill>
                <a:latin typeface="Trebuchet MS"/>
                <a:cs typeface="Trebuchet MS"/>
              </a:rPr>
              <a:t>Traditional</a:t>
            </a:r>
            <a:r>
              <a:rPr dirty="0" sz="1600" spc="-50" b="1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575757"/>
                </a:solidFill>
                <a:latin typeface="Trebuchet MS"/>
                <a:cs typeface="Trebuchet MS"/>
              </a:rPr>
              <a:t>Luxury</a:t>
            </a:r>
            <a:endParaRPr sz="1600">
              <a:latin typeface="Trebuchet MS"/>
              <a:cs typeface="Trebuchet MS"/>
            </a:endParaRPr>
          </a:p>
          <a:p>
            <a:pPr marL="12700" marR="150495">
              <a:lnSpc>
                <a:spcPts val="1500"/>
              </a:lnSpc>
              <a:spcBef>
                <a:spcPts val="580"/>
              </a:spcBef>
            </a:pPr>
            <a:r>
              <a:rPr dirty="0" sz="1400">
                <a:solidFill>
                  <a:srgbClr val="575757"/>
                </a:solidFill>
                <a:latin typeface="Trebuchet MS"/>
                <a:cs typeface="Trebuchet MS"/>
              </a:rPr>
              <a:t>Brand</a:t>
            </a:r>
            <a:r>
              <a:rPr dirty="0" sz="1400" spc="-3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75757"/>
                </a:solidFill>
                <a:latin typeface="Trebuchet MS"/>
                <a:cs typeface="Trebuchet MS"/>
              </a:rPr>
              <a:t>highly</a:t>
            </a:r>
            <a:r>
              <a:rPr dirty="0" sz="14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75757"/>
                </a:solidFill>
                <a:latin typeface="Trebuchet MS"/>
                <a:cs typeface="Trebuchet MS"/>
              </a:rPr>
              <a:t>rely</a:t>
            </a: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 on </a:t>
            </a:r>
            <a:r>
              <a:rPr dirty="0" sz="1400">
                <a:solidFill>
                  <a:srgbClr val="575757"/>
                </a:solidFill>
                <a:latin typeface="Trebuchet MS"/>
                <a:cs typeface="Trebuchet MS"/>
              </a:rPr>
              <a:t>physical</a:t>
            </a:r>
            <a:r>
              <a:rPr dirty="0" sz="1400" spc="-4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presence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447968" y="3688200"/>
            <a:ext cx="1957705" cy="77660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600" b="1">
                <a:solidFill>
                  <a:srgbClr val="3EAD92"/>
                </a:solidFill>
                <a:latin typeface="Trebuchet MS"/>
                <a:cs typeface="Trebuchet MS"/>
              </a:rPr>
              <a:t>Digital</a:t>
            </a:r>
            <a:r>
              <a:rPr dirty="0" sz="1600" spc="-40" b="1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3EAD92"/>
                </a:solidFill>
                <a:latin typeface="Trebuchet MS"/>
                <a:cs typeface="Trebuchet MS"/>
              </a:rPr>
              <a:t>Luxury</a:t>
            </a:r>
            <a:r>
              <a:rPr dirty="0" sz="1600" spc="-35" b="1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600" spc="-25" b="1">
                <a:solidFill>
                  <a:srgbClr val="3EAD92"/>
                </a:solidFill>
                <a:latin typeface="Trebuchet MS"/>
                <a:cs typeface="Trebuchet MS"/>
              </a:rPr>
              <a:t>1.0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ts val="1500"/>
              </a:lnSpc>
              <a:spcBef>
                <a:spcPts val="580"/>
              </a:spcBef>
            </a:pPr>
            <a:r>
              <a:rPr dirty="0" sz="1400" spc="-20">
                <a:solidFill>
                  <a:srgbClr val="3EAD92"/>
                </a:solidFill>
                <a:latin typeface="Trebuchet MS"/>
                <a:cs typeface="Trebuchet MS"/>
              </a:rPr>
              <a:t>Traffic</a:t>
            </a:r>
            <a:r>
              <a:rPr dirty="0" sz="1400" spc="-40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AD92"/>
                </a:solidFill>
                <a:latin typeface="Trebuchet MS"/>
                <a:cs typeface="Trebuchet MS"/>
              </a:rPr>
              <a:t>shift</a:t>
            </a:r>
            <a:r>
              <a:rPr dirty="0" sz="1400" spc="-3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AD92"/>
                </a:solidFill>
                <a:latin typeface="Trebuchet MS"/>
                <a:cs typeface="Trebuchet MS"/>
              </a:rPr>
              <a:t>from</a:t>
            </a:r>
            <a:r>
              <a:rPr dirty="0" sz="1400" spc="-30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EAD92"/>
                </a:solidFill>
                <a:latin typeface="Trebuchet MS"/>
                <a:cs typeface="Trebuchet MS"/>
              </a:rPr>
              <a:t>offline </a:t>
            </a:r>
            <a:r>
              <a:rPr dirty="0" sz="1400">
                <a:solidFill>
                  <a:srgbClr val="3EAD92"/>
                </a:solidFill>
                <a:latin typeface="Trebuchet MS"/>
                <a:cs typeface="Trebuchet MS"/>
              </a:rPr>
              <a:t>to</a:t>
            </a:r>
            <a:r>
              <a:rPr dirty="0" sz="1400" spc="-1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EAD92"/>
                </a:solidFill>
                <a:latin typeface="Trebuchet MS"/>
                <a:cs typeface="Trebuchet MS"/>
              </a:rPr>
              <a:t>online</a:t>
            </a:r>
            <a:r>
              <a:rPr dirty="0" sz="1400" spc="-10">
                <a:solidFill>
                  <a:srgbClr val="3EAD92"/>
                </a:solidFill>
                <a:latin typeface="Trebuchet MS"/>
                <a:cs typeface="Trebuchet MS"/>
              </a:rPr>
              <a:t> channel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447968" y="5044294"/>
            <a:ext cx="1931035" cy="77660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600" b="1">
                <a:solidFill>
                  <a:srgbClr val="29BA74"/>
                </a:solidFill>
                <a:latin typeface="Trebuchet MS"/>
                <a:cs typeface="Trebuchet MS"/>
              </a:rPr>
              <a:t>Digital</a:t>
            </a:r>
            <a:r>
              <a:rPr dirty="0" sz="1600" spc="-40" b="1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29BA74"/>
                </a:solidFill>
                <a:latin typeface="Trebuchet MS"/>
                <a:cs typeface="Trebuchet MS"/>
              </a:rPr>
              <a:t>Luxury</a:t>
            </a:r>
            <a:r>
              <a:rPr dirty="0" sz="1600" spc="-35" b="1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600" spc="-25" b="1">
                <a:solidFill>
                  <a:srgbClr val="29BA74"/>
                </a:solidFill>
                <a:latin typeface="Trebuchet MS"/>
                <a:cs typeface="Trebuchet MS"/>
              </a:rPr>
              <a:t>2.0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ts val="1500"/>
              </a:lnSpc>
              <a:spcBef>
                <a:spcPts val="580"/>
              </a:spcBef>
            </a:pPr>
            <a:r>
              <a:rPr dirty="0" sz="1400" spc="-20">
                <a:solidFill>
                  <a:srgbClr val="29BA74"/>
                </a:solidFill>
                <a:latin typeface="Trebuchet MS"/>
                <a:cs typeface="Trebuchet MS"/>
              </a:rPr>
              <a:t>Traffic</a:t>
            </a:r>
            <a:r>
              <a:rPr dirty="0" sz="1400" spc="-5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29BA74"/>
                </a:solidFill>
                <a:latin typeface="Trebuchet MS"/>
                <a:cs typeface="Trebuchet MS"/>
              </a:rPr>
              <a:t>conversion</a:t>
            </a:r>
            <a:r>
              <a:rPr dirty="0" sz="1400" spc="-5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29BA74"/>
                </a:solidFill>
                <a:latin typeface="Trebuchet MS"/>
                <a:cs typeface="Trebuchet MS"/>
              </a:rPr>
              <a:t>uplift </a:t>
            </a:r>
            <a:r>
              <a:rPr dirty="0" sz="1400">
                <a:solidFill>
                  <a:srgbClr val="29BA74"/>
                </a:solidFill>
                <a:latin typeface="Trebuchet MS"/>
                <a:cs typeface="Trebuchet MS"/>
              </a:rPr>
              <a:t>as</a:t>
            </a:r>
            <a:r>
              <a:rPr dirty="0" sz="1400" spc="-3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29BA74"/>
                </a:solidFill>
                <a:latin typeface="Trebuchet MS"/>
                <a:cs typeface="Trebuchet MS"/>
              </a:rPr>
              <a:t>on/offline</a:t>
            </a:r>
            <a:r>
              <a:rPr dirty="0" sz="1400" spc="-3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29BA74"/>
                </a:solidFill>
                <a:latin typeface="Trebuchet MS"/>
                <a:cs typeface="Trebuchet MS"/>
              </a:rPr>
              <a:t>integrates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17298" y="6248551"/>
            <a:ext cx="3143250" cy="31750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20"/>
              </a:spcBef>
            </a:pP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1.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~1/3</a:t>
            </a:r>
            <a:r>
              <a:rPr dirty="0" sz="10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of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offline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purchased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volume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comes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from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7F7F7F"/>
                </a:solidFill>
                <a:latin typeface="Trebuchet MS"/>
                <a:cs typeface="Trebuchet MS"/>
              </a:rPr>
              <a:t>ROPO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(research</a:t>
            </a:r>
            <a:r>
              <a:rPr dirty="0" sz="1000" spc="-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online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7F7F7F"/>
                </a:solidFill>
                <a:latin typeface="Trebuchet MS"/>
                <a:cs typeface="Trebuchet MS"/>
              </a:rPr>
              <a:t>purchase</a:t>
            </a:r>
            <a:r>
              <a:rPr dirty="0" sz="10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7F7F7F"/>
                </a:solidFill>
                <a:latin typeface="Trebuchet MS"/>
                <a:cs typeface="Trebuchet MS"/>
              </a:rPr>
              <a:t>offline)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658471" y="6360258"/>
            <a:ext cx="2755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F7F7F"/>
                </a:solidFill>
                <a:latin typeface="Trebuchet MS"/>
                <a:cs typeface="Trebuchet MS"/>
              </a:rPr>
              <a:t>Bubble</a:t>
            </a:r>
            <a:r>
              <a:rPr dirty="0" sz="12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7F7F7F"/>
                </a:solidFill>
                <a:latin typeface="Trebuchet MS"/>
                <a:cs typeface="Trebuchet MS"/>
              </a:rPr>
              <a:t>size</a:t>
            </a:r>
            <a:r>
              <a:rPr dirty="0" sz="12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7F7F7F"/>
                </a:solidFill>
                <a:latin typeface="Trebuchet MS"/>
                <a:cs typeface="Trebuchet MS"/>
              </a:rPr>
              <a:t>=</a:t>
            </a:r>
            <a:r>
              <a:rPr dirty="0" sz="1200" spc="-5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7F7F7F"/>
                </a:solidFill>
                <a:latin typeface="Trebuchet MS"/>
                <a:cs typeface="Trebuchet MS"/>
              </a:rPr>
              <a:t>Traffic </a:t>
            </a:r>
            <a:r>
              <a:rPr dirty="0" sz="1200">
                <a:solidFill>
                  <a:srgbClr val="7F7F7F"/>
                </a:solidFill>
                <a:latin typeface="Trebuchet MS"/>
                <a:cs typeface="Trebuchet MS"/>
              </a:rPr>
              <a:t>volume</a:t>
            </a:r>
            <a:r>
              <a:rPr dirty="0" sz="12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7F7F7F"/>
                </a:solidFill>
                <a:latin typeface="Trebuchet MS"/>
                <a:cs typeface="Trebuchet MS"/>
              </a:rPr>
              <a:t>(consumer)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617300" y="546600"/>
            <a:ext cx="895223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…</a:t>
            </a:r>
            <a:r>
              <a:rPr dirty="0" spc="-55"/>
              <a:t> </a:t>
            </a:r>
            <a:r>
              <a:rPr dirty="0"/>
              <a:t>driving</a:t>
            </a:r>
            <a:r>
              <a:rPr dirty="0" spc="-50"/>
              <a:t> </a:t>
            </a:r>
            <a:r>
              <a:rPr dirty="0"/>
              <a:t>shift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luxury</a:t>
            </a:r>
            <a:r>
              <a:rPr dirty="0" spc="-55"/>
              <a:t> </a:t>
            </a:r>
            <a:r>
              <a:rPr dirty="0"/>
              <a:t>from</a:t>
            </a:r>
            <a:r>
              <a:rPr dirty="0" spc="-55"/>
              <a:t> </a:t>
            </a:r>
            <a:r>
              <a:rPr dirty="0"/>
              <a:t>offline</a:t>
            </a:r>
            <a:r>
              <a:rPr dirty="0" spc="-55"/>
              <a:t> </a:t>
            </a:r>
            <a:r>
              <a:rPr dirty="0"/>
              <a:t>to</a:t>
            </a:r>
            <a:r>
              <a:rPr dirty="0" spc="-55"/>
              <a:t> </a:t>
            </a:r>
            <a:r>
              <a:rPr dirty="0" spc="-10"/>
              <a:t>online</a:t>
            </a:r>
          </a:p>
        </p:txBody>
      </p:sp>
      <p:sp>
        <p:nvSpPr>
          <p:cNvPr id="44" name="object 44" descr=""/>
          <p:cNvSpPr/>
          <p:nvPr/>
        </p:nvSpPr>
        <p:spPr>
          <a:xfrm>
            <a:off x="692093" y="2439309"/>
            <a:ext cx="652145" cy="652145"/>
          </a:xfrm>
          <a:custGeom>
            <a:avLst/>
            <a:gdLst/>
            <a:ahLst/>
            <a:cxnLst/>
            <a:rect l="l" t="t" r="r" b="b"/>
            <a:pathLst>
              <a:path w="652144" h="652144">
                <a:moveTo>
                  <a:pt x="325903" y="0"/>
                </a:moveTo>
                <a:lnTo>
                  <a:pt x="277743" y="3533"/>
                </a:lnTo>
                <a:lnTo>
                  <a:pt x="231777" y="13798"/>
                </a:lnTo>
                <a:lnTo>
                  <a:pt x="188510" y="30290"/>
                </a:lnTo>
                <a:lnTo>
                  <a:pt x="148445" y="52504"/>
                </a:lnTo>
                <a:lnTo>
                  <a:pt x="112086" y="79938"/>
                </a:lnTo>
                <a:lnTo>
                  <a:pt x="79938" y="112086"/>
                </a:lnTo>
                <a:lnTo>
                  <a:pt x="52505" y="148445"/>
                </a:lnTo>
                <a:lnTo>
                  <a:pt x="30290" y="188510"/>
                </a:lnTo>
                <a:lnTo>
                  <a:pt x="13798" y="231777"/>
                </a:lnTo>
                <a:lnTo>
                  <a:pt x="3533" y="277742"/>
                </a:lnTo>
                <a:lnTo>
                  <a:pt x="0" y="325902"/>
                </a:lnTo>
                <a:lnTo>
                  <a:pt x="3533" y="374062"/>
                </a:lnTo>
                <a:lnTo>
                  <a:pt x="13798" y="420027"/>
                </a:lnTo>
                <a:lnTo>
                  <a:pt x="30290" y="463295"/>
                </a:lnTo>
                <a:lnTo>
                  <a:pt x="52505" y="503360"/>
                </a:lnTo>
                <a:lnTo>
                  <a:pt x="79938" y="539719"/>
                </a:lnTo>
                <a:lnTo>
                  <a:pt x="112086" y="571867"/>
                </a:lnTo>
                <a:lnTo>
                  <a:pt x="148445" y="599300"/>
                </a:lnTo>
                <a:lnTo>
                  <a:pt x="188510" y="621515"/>
                </a:lnTo>
                <a:lnTo>
                  <a:pt x="231777" y="638007"/>
                </a:lnTo>
                <a:lnTo>
                  <a:pt x="277743" y="648272"/>
                </a:lnTo>
                <a:lnTo>
                  <a:pt x="325903" y="651805"/>
                </a:lnTo>
                <a:lnTo>
                  <a:pt x="374062" y="648272"/>
                </a:lnTo>
                <a:lnTo>
                  <a:pt x="420028" y="638007"/>
                </a:lnTo>
                <a:lnTo>
                  <a:pt x="463295" y="621515"/>
                </a:lnTo>
                <a:lnTo>
                  <a:pt x="503360" y="599300"/>
                </a:lnTo>
                <a:lnTo>
                  <a:pt x="539719" y="571867"/>
                </a:lnTo>
                <a:lnTo>
                  <a:pt x="571867" y="539719"/>
                </a:lnTo>
                <a:lnTo>
                  <a:pt x="599301" y="503360"/>
                </a:lnTo>
                <a:lnTo>
                  <a:pt x="621515" y="463295"/>
                </a:lnTo>
                <a:lnTo>
                  <a:pt x="638007" y="420027"/>
                </a:lnTo>
                <a:lnTo>
                  <a:pt x="648272" y="374062"/>
                </a:lnTo>
                <a:lnTo>
                  <a:pt x="651806" y="325902"/>
                </a:lnTo>
                <a:lnTo>
                  <a:pt x="648272" y="277742"/>
                </a:lnTo>
                <a:lnTo>
                  <a:pt x="638007" y="231777"/>
                </a:lnTo>
                <a:lnTo>
                  <a:pt x="621515" y="188510"/>
                </a:lnTo>
                <a:lnTo>
                  <a:pt x="599301" y="148445"/>
                </a:lnTo>
                <a:lnTo>
                  <a:pt x="571867" y="112086"/>
                </a:lnTo>
                <a:lnTo>
                  <a:pt x="539719" y="79938"/>
                </a:lnTo>
                <a:lnTo>
                  <a:pt x="503360" y="52504"/>
                </a:lnTo>
                <a:lnTo>
                  <a:pt x="463295" y="30290"/>
                </a:lnTo>
                <a:lnTo>
                  <a:pt x="420028" y="13798"/>
                </a:lnTo>
                <a:lnTo>
                  <a:pt x="374062" y="3533"/>
                </a:lnTo>
                <a:lnTo>
                  <a:pt x="325903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763997" y="2602651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2012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692093" y="3795402"/>
            <a:ext cx="652145" cy="652145"/>
          </a:xfrm>
          <a:custGeom>
            <a:avLst/>
            <a:gdLst/>
            <a:ahLst/>
            <a:cxnLst/>
            <a:rect l="l" t="t" r="r" b="b"/>
            <a:pathLst>
              <a:path w="652144" h="652145">
                <a:moveTo>
                  <a:pt x="325903" y="0"/>
                </a:moveTo>
                <a:lnTo>
                  <a:pt x="277743" y="3533"/>
                </a:lnTo>
                <a:lnTo>
                  <a:pt x="231777" y="13798"/>
                </a:lnTo>
                <a:lnTo>
                  <a:pt x="188510" y="30290"/>
                </a:lnTo>
                <a:lnTo>
                  <a:pt x="148445" y="52504"/>
                </a:lnTo>
                <a:lnTo>
                  <a:pt x="112086" y="79938"/>
                </a:lnTo>
                <a:lnTo>
                  <a:pt x="79938" y="112086"/>
                </a:lnTo>
                <a:lnTo>
                  <a:pt x="52505" y="148445"/>
                </a:lnTo>
                <a:lnTo>
                  <a:pt x="30290" y="188510"/>
                </a:lnTo>
                <a:lnTo>
                  <a:pt x="13798" y="231778"/>
                </a:lnTo>
                <a:lnTo>
                  <a:pt x="3533" y="277743"/>
                </a:lnTo>
                <a:lnTo>
                  <a:pt x="0" y="325903"/>
                </a:lnTo>
                <a:lnTo>
                  <a:pt x="3533" y="374063"/>
                </a:lnTo>
                <a:lnTo>
                  <a:pt x="13798" y="420028"/>
                </a:lnTo>
                <a:lnTo>
                  <a:pt x="30290" y="463295"/>
                </a:lnTo>
                <a:lnTo>
                  <a:pt x="52505" y="503360"/>
                </a:lnTo>
                <a:lnTo>
                  <a:pt x="79938" y="539719"/>
                </a:lnTo>
                <a:lnTo>
                  <a:pt x="112086" y="571867"/>
                </a:lnTo>
                <a:lnTo>
                  <a:pt x="148445" y="599300"/>
                </a:lnTo>
                <a:lnTo>
                  <a:pt x="188510" y="621515"/>
                </a:lnTo>
                <a:lnTo>
                  <a:pt x="231777" y="638007"/>
                </a:lnTo>
                <a:lnTo>
                  <a:pt x="277743" y="648272"/>
                </a:lnTo>
                <a:lnTo>
                  <a:pt x="325903" y="651805"/>
                </a:lnTo>
                <a:lnTo>
                  <a:pt x="374062" y="648272"/>
                </a:lnTo>
                <a:lnTo>
                  <a:pt x="420028" y="638007"/>
                </a:lnTo>
                <a:lnTo>
                  <a:pt x="463295" y="621515"/>
                </a:lnTo>
                <a:lnTo>
                  <a:pt x="503360" y="599300"/>
                </a:lnTo>
                <a:lnTo>
                  <a:pt x="539719" y="571867"/>
                </a:lnTo>
                <a:lnTo>
                  <a:pt x="571867" y="539719"/>
                </a:lnTo>
                <a:lnTo>
                  <a:pt x="599301" y="503360"/>
                </a:lnTo>
                <a:lnTo>
                  <a:pt x="621515" y="463295"/>
                </a:lnTo>
                <a:lnTo>
                  <a:pt x="638007" y="420028"/>
                </a:lnTo>
                <a:lnTo>
                  <a:pt x="648272" y="374063"/>
                </a:lnTo>
                <a:lnTo>
                  <a:pt x="651806" y="325903"/>
                </a:lnTo>
                <a:lnTo>
                  <a:pt x="648272" y="277743"/>
                </a:lnTo>
                <a:lnTo>
                  <a:pt x="638007" y="231778"/>
                </a:lnTo>
                <a:lnTo>
                  <a:pt x="621515" y="188510"/>
                </a:lnTo>
                <a:lnTo>
                  <a:pt x="599301" y="148445"/>
                </a:lnTo>
                <a:lnTo>
                  <a:pt x="571867" y="112086"/>
                </a:lnTo>
                <a:lnTo>
                  <a:pt x="539719" y="79938"/>
                </a:lnTo>
                <a:lnTo>
                  <a:pt x="503360" y="52504"/>
                </a:lnTo>
                <a:lnTo>
                  <a:pt x="463295" y="30290"/>
                </a:lnTo>
                <a:lnTo>
                  <a:pt x="420028" y="13798"/>
                </a:lnTo>
                <a:lnTo>
                  <a:pt x="374062" y="3533"/>
                </a:lnTo>
                <a:lnTo>
                  <a:pt x="325903" y="0"/>
                </a:lnTo>
                <a:close/>
              </a:path>
            </a:pathLst>
          </a:custGeom>
          <a:solidFill>
            <a:srgbClr val="3EAD9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7" name="object 47" descr=""/>
          <p:cNvGrpSpPr/>
          <p:nvPr/>
        </p:nvGrpSpPr>
        <p:grpSpPr>
          <a:xfrm>
            <a:off x="615647" y="2417787"/>
            <a:ext cx="1003300" cy="695325"/>
            <a:chOff x="615647" y="2417787"/>
            <a:chExt cx="1003300" cy="695325"/>
          </a:xfrm>
        </p:grpSpPr>
        <p:sp>
          <p:nvSpPr>
            <p:cNvPr id="48" name="object 48" descr=""/>
            <p:cNvSpPr/>
            <p:nvPr/>
          </p:nvSpPr>
          <p:spPr>
            <a:xfrm>
              <a:off x="1215996" y="2424137"/>
              <a:ext cx="198120" cy="682625"/>
            </a:xfrm>
            <a:custGeom>
              <a:avLst/>
              <a:gdLst/>
              <a:ahLst/>
              <a:cxnLst/>
              <a:rect l="l" t="t" r="r" b="b"/>
              <a:pathLst>
                <a:path w="198119" h="682625">
                  <a:moveTo>
                    <a:pt x="0" y="0"/>
                  </a:moveTo>
                  <a:lnTo>
                    <a:pt x="61152" y="41639"/>
                  </a:lnTo>
                  <a:lnTo>
                    <a:pt x="95126" y="74812"/>
                  </a:lnTo>
                  <a:lnTo>
                    <a:pt x="124939" y="111834"/>
                  </a:lnTo>
                  <a:lnTo>
                    <a:pt x="150204" y="152316"/>
                  </a:lnTo>
                  <a:lnTo>
                    <a:pt x="170532" y="195870"/>
                  </a:lnTo>
                  <a:lnTo>
                    <a:pt x="185532" y="242107"/>
                  </a:lnTo>
                  <a:lnTo>
                    <a:pt x="194818" y="290637"/>
                  </a:lnTo>
                  <a:lnTo>
                    <a:pt x="198000" y="341074"/>
                  </a:lnTo>
                  <a:lnTo>
                    <a:pt x="194818" y="391510"/>
                  </a:lnTo>
                  <a:lnTo>
                    <a:pt x="185532" y="440040"/>
                  </a:lnTo>
                  <a:lnTo>
                    <a:pt x="170532" y="486277"/>
                  </a:lnTo>
                  <a:lnTo>
                    <a:pt x="150204" y="529831"/>
                  </a:lnTo>
                  <a:lnTo>
                    <a:pt x="124939" y="570313"/>
                  </a:lnTo>
                  <a:lnTo>
                    <a:pt x="95126" y="607335"/>
                  </a:lnTo>
                  <a:lnTo>
                    <a:pt x="61152" y="640508"/>
                  </a:lnTo>
                  <a:lnTo>
                    <a:pt x="23407" y="669443"/>
                  </a:lnTo>
                  <a:lnTo>
                    <a:pt x="0" y="682148"/>
                  </a:lnTo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21997" y="2424137"/>
              <a:ext cx="198120" cy="682625"/>
            </a:xfrm>
            <a:custGeom>
              <a:avLst/>
              <a:gdLst/>
              <a:ahLst/>
              <a:cxnLst/>
              <a:rect l="l" t="t" r="r" b="b"/>
              <a:pathLst>
                <a:path w="198119" h="682625">
                  <a:moveTo>
                    <a:pt x="198000" y="682148"/>
                  </a:moveTo>
                  <a:lnTo>
                    <a:pt x="136847" y="640508"/>
                  </a:lnTo>
                  <a:lnTo>
                    <a:pt x="102873" y="607335"/>
                  </a:lnTo>
                  <a:lnTo>
                    <a:pt x="73060" y="570313"/>
                  </a:lnTo>
                  <a:lnTo>
                    <a:pt x="47795" y="529831"/>
                  </a:lnTo>
                  <a:lnTo>
                    <a:pt x="27467" y="486277"/>
                  </a:lnTo>
                  <a:lnTo>
                    <a:pt x="12467" y="440040"/>
                  </a:lnTo>
                  <a:lnTo>
                    <a:pt x="3181" y="391510"/>
                  </a:lnTo>
                  <a:lnTo>
                    <a:pt x="0" y="341074"/>
                  </a:lnTo>
                  <a:lnTo>
                    <a:pt x="3181" y="290637"/>
                  </a:lnTo>
                  <a:lnTo>
                    <a:pt x="12467" y="242107"/>
                  </a:lnTo>
                  <a:lnTo>
                    <a:pt x="27467" y="195870"/>
                  </a:lnTo>
                  <a:lnTo>
                    <a:pt x="47795" y="152316"/>
                  </a:lnTo>
                  <a:lnTo>
                    <a:pt x="73060" y="111834"/>
                  </a:lnTo>
                  <a:lnTo>
                    <a:pt x="102873" y="74812"/>
                  </a:lnTo>
                  <a:lnTo>
                    <a:pt x="136847" y="41639"/>
                  </a:lnTo>
                  <a:lnTo>
                    <a:pt x="174593" y="12705"/>
                  </a:lnTo>
                  <a:lnTo>
                    <a:pt x="198000" y="0"/>
                  </a:lnTo>
                </a:path>
              </a:pathLst>
            </a:custGeom>
            <a:ln w="12700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400719" y="2739812"/>
              <a:ext cx="218440" cy="50800"/>
            </a:xfrm>
            <a:custGeom>
              <a:avLst/>
              <a:gdLst/>
              <a:ahLst/>
              <a:cxnLst/>
              <a:rect l="l" t="t" r="r" b="b"/>
              <a:pathLst>
                <a:path w="218440" h="50800">
                  <a:moveTo>
                    <a:pt x="192700" y="0"/>
                  </a:moveTo>
                  <a:lnTo>
                    <a:pt x="185686" y="0"/>
                  </a:lnTo>
                  <a:lnTo>
                    <a:pt x="179336" y="2843"/>
                  </a:lnTo>
                  <a:lnTo>
                    <a:pt x="174739" y="7439"/>
                  </a:lnTo>
                  <a:lnTo>
                    <a:pt x="172561" y="12700"/>
                  </a:lnTo>
                  <a:lnTo>
                    <a:pt x="5685" y="12698"/>
                  </a:lnTo>
                  <a:lnTo>
                    <a:pt x="0" y="18384"/>
                  </a:lnTo>
                  <a:lnTo>
                    <a:pt x="0" y="32412"/>
                  </a:lnTo>
                  <a:lnTo>
                    <a:pt x="5685" y="38098"/>
                  </a:lnTo>
                  <a:lnTo>
                    <a:pt x="172561" y="38100"/>
                  </a:lnTo>
                  <a:lnTo>
                    <a:pt x="174739" y="43360"/>
                  </a:lnTo>
                  <a:lnTo>
                    <a:pt x="179335" y="47956"/>
                  </a:lnTo>
                  <a:lnTo>
                    <a:pt x="185685" y="50800"/>
                  </a:lnTo>
                  <a:lnTo>
                    <a:pt x="192699" y="50800"/>
                  </a:lnTo>
                  <a:lnTo>
                    <a:pt x="202586" y="48803"/>
                  </a:lnTo>
                  <a:lnTo>
                    <a:pt x="210660" y="43360"/>
                  </a:lnTo>
                  <a:lnTo>
                    <a:pt x="216103" y="35286"/>
                  </a:lnTo>
                  <a:lnTo>
                    <a:pt x="218099" y="25400"/>
                  </a:lnTo>
                  <a:lnTo>
                    <a:pt x="216104" y="15513"/>
                  </a:lnTo>
                  <a:lnTo>
                    <a:pt x="210660" y="7439"/>
                  </a:lnTo>
                  <a:lnTo>
                    <a:pt x="202587" y="1996"/>
                  </a:lnTo>
                  <a:lnTo>
                    <a:pt x="192700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763997" y="3952904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2017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692093" y="5151498"/>
            <a:ext cx="652145" cy="652145"/>
          </a:xfrm>
          <a:custGeom>
            <a:avLst/>
            <a:gdLst/>
            <a:ahLst/>
            <a:cxnLst/>
            <a:rect l="l" t="t" r="r" b="b"/>
            <a:pathLst>
              <a:path w="652144" h="652145">
                <a:moveTo>
                  <a:pt x="325903" y="0"/>
                </a:moveTo>
                <a:lnTo>
                  <a:pt x="277743" y="3533"/>
                </a:lnTo>
                <a:lnTo>
                  <a:pt x="231777" y="13798"/>
                </a:lnTo>
                <a:lnTo>
                  <a:pt x="188510" y="30290"/>
                </a:lnTo>
                <a:lnTo>
                  <a:pt x="148445" y="52504"/>
                </a:lnTo>
                <a:lnTo>
                  <a:pt x="112086" y="79938"/>
                </a:lnTo>
                <a:lnTo>
                  <a:pt x="79938" y="112086"/>
                </a:lnTo>
                <a:lnTo>
                  <a:pt x="52505" y="148445"/>
                </a:lnTo>
                <a:lnTo>
                  <a:pt x="30290" y="188510"/>
                </a:lnTo>
                <a:lnTo>
                  <a:pt x="13798" y="231777"/>
                </a:lnTo>
                <a:lnTo>
                  <a:pt x="3533" y="277742"/>
                </a:lnTo>
                <a:lnTo>
                  <a:pt x="0" y="325902"/>
                </a:lnTo>
                <a:lnTo>
                  <a:pt x="3533" y="374061"/>
                </a:lnTo>
                <a:lnTo>
                  <a:pt x="13798" y="420027"/>
                </a:lnTo>
                <a:lnTo>
                  <a:pt x="30290" y="463294"/>
                </a:lnTo>
                <a:lnTo>
                  <a:pt x="52505" y="503360"/>
                </a:lnTo>
                <a:lnTo>
                  <a:pt x="79938" y="539718"/>
                </a:lnTo>
                <a:lnTo>
                  <a:pt x="112086" y="571866"/>
                </a:lnTo>
                <a:lnTo>
                  <a:pt x="148445" y="599300"/>
                </a:lnTo>
                <a:lnTo>
                  <a:pt x="188510" y="621515"/>
                </a:lnTo>
                <a:lnTo>
                  <a:pt x="231777" y="638007"/>
                </a:lnTo>
                <a:lnTo>
                  <a:pt x="277743" y="648271"/>
                </a:lnTo>
                <a:lnTo>
                  <a:pt x="325903" y="651805"/>
                </a:lnTo>
                <a:lnTo>
                  <a:pt x="374062" y="648271"/>
                </a:lnTo>
                <a:lnTo>
                  <a:pt x="420028" y="638007"/>
                </a:lnTo>
                <a:lnTo>
                  <a:pt x="463295" y="621515"/>
                </a:lnTo>
                <a:lnTo>
                  <a:pt x="503360" y="599300"/>
                </a:lnTo>
                <a:lnTo>
                  <a:pt x="539719" y="571866"/>
                </a:lnTo>
                <a:lnTo>
                  <a:pt x="571867" y="539718"/>
                </a:lnTo>
                <a:lnTo>
                  <a:pt x="599301" y="503360"/>
                </a:lnTo>
                <a:lnTo>
                  <a:pt x="621515" y="463294"/>
                </a:lnTo>
                <a:lnTo>
                  <a:pt x="638007" y="420027"/>
                </a:lnTo>
                <a:lnTo>
                  <a:pt x="648272" y="374061"/>
                </a:lnTo>
                <a:lnTo>
                  <a:pt x="651806" y="325902"/>
                </a:lnTo>
                <a:lnTo>
                  <a:pt x="648272" y="277742"/>
                </a:lnTo>
                <a:lnTo>
                  <a:pt x="638007" y="231777"/>
                </a:lnTo>
                <a:lnTo>
                  <a:pt x="621515" y="188510"/>
                </a:lnTo>
                <a:lnTo>
                  <a:pt x="599301" y="148445"/>
                </a:lnTo>
                <a:lnTo>
                  <a:pt x="571867" y="112086"/>
                </a:lnTo>
                <a:lnTo>
                  <a:pt x="539719" y="79938"/>
                </a:lnTo>
                <a:lnTo>
                  <a:pt x="503360" y="52504"/>
                </a:lnTo>
                <a:lnTo>
                  <a:pt x="463295" y="30290"/>
                </a:lnTo>
                <a:lnTo>
                  <a:pt x="420028" y="13798"/>
                </a:lnTo>
                <a:lnTo>
                  <a:pt x="374062" y="3533"/>
                </a:lnTo>
                <a:lnTo>
                  <a:pt x="325903" y="0"/>
                </a:lnTo>
                <a:close/>
              </a:path>
            </a:pathLst>
          </a:custGeom>
          <a:solidFill>
            <a:srgbClr val="29BA7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3" name="object 53" descr=""/>
          <p:cNvGrpSpPr/>
          <p:nvPr/>
        </p:nvGrpSpPr>
        <p:grpSpPr>
          <a:xfrm>
            <a:off x="615647" y="3773882"/>
            <a:ext cx="1003300" cy="695325"/>
            <a:chOff x="615647" y="3773882"/>
            <a:chExt cx="1003300" cy="695325"/>
          </a:xfrm>
        </p:grpSpPr>
        <p:sp>
          <p:nvSpPr>
            <p:cNvPr id="54" name="object 54" descr=""/>
            <p:cNvSpPr/>
            <p:nvPr/>
          </p:nvSpPr>
          <p:spPr>
            <a:xfrm>
              <a:off x="1215996" y="3780232"/>
              <a:ext cx="198120" cy="682625"/>
            </a:xfrm>
            <a:custGeom>
              <a:avLst/>
              <a:gdLst/>
              <a:ahLst/>
              <a:cxnLst/>
              <a:rect l="l" t="t" r="r" b="b"/>
              <a:pathLst>
                <a:path w="198119" h="682625">
                  <a:moveTo>
                    <a:pt x="0" y="0"/>
                  </a:moveTo>
                  <a:lnTo>
                    <a:pt x="61152" y="41639"/>
                  </a:lnTo>
                  <a:lnTo>
                    <a:pt x="95126" y="74812"/>
                  </a:lnTo>
                  <a:lnTo>
                    <a:pt x="124939" y="111834"/>
                  </a:lnTo>
                  <a:lnTo>
                    <a:pt x="150204" y="152316"/>
                  </a:lnTo>
                  <a:lnTo>
                    <a:pt x="170532" y="195870"/>
                  </a:lnTo>
                  <a:lnTo>
                    <a:pt x="185532" y="242107"/>
                  </a:lnTo>
                  <a:lnTo>
                    <a:pt x="194818" y="290637"/>
                  </a:lnTo>
                  <a:lnTo>
                    <a:pt x="198000" y="341074"/>
                  </a:lnTo>
                  <a:lnTo>
                    <a:pt x="194818" y="391510"/>
                  </a:lnTo>
                  <a:lnTo>
                    <a:pt x="185532" y="440040"/>
                  </a:lnTo>
                  <a:lnTo>
                    <a:pt x="170532" y="486277"/>
                  </a:lnTo>
                  <a:lnTo>
                    <a:pt x="150204" y="529831"/>
                  </a:lnTo>
                  <a:lnTo>
                    <a:pt x="124939" y="570313"/>
                  </a:lnTo>
                  <a:lnTo>
                    <a:pt x="95126" y="607335"/>
                  </a:lnTo>
                  <a:lnTo>
                    <a:pt x="61152" y="640508"/>
                  </a:lnTo>
                  <a:lnTo>
                    <a:pt x="23407" y="669443"/>
                  </a:lnTo>
                  <a:lnTo>
                    <a:pt x="0" y="682148"/>
                  </a:lnTo>
                </a:path>
              </a:pathLst>
            </a:custGeom>
            <a:ln w="12700">
              <a:solidFill>
                <a:srgbClr val="3EAD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21997" y="3780232"/>
              <a:ext cx="198120" cy="682625"/>
            </a:xfrm>
            <a:custGeom>
              <a:avLst/>
              <a:gdLst/>
              <a:ahLst/>
              <a:cxnLst/>
              <a:rect l="l" t="t" r="r" b="b"/>
              <a:pathLst>
                <a:path w="198119" h="682625">
                  <a:moveTo>
                    <a:pt x="198000" y="682148"/>
                  </a:moveTo>
                  <a:lnTo>
                    <a:pt x="136847" y="640508"/>
                  </a:lnTo>
                  <a:lnTo>
                    <a:pt x="102873" y="607335"/>
                  </a:lnTo>
                  <a:lnTo>
                    <a:pt x="73060" y="570313"/>
                  </a:lnTo>
                  <a:lnTo>
                    <a:pt x="47795" y="529831"/>
                  </a:lnTo>
                  <a:lnTo>
                    <a:pt x="27467" y="486277"/>
                  </a:lnTo>
                  <a:lnTo>
                    <a:pt x="12467" y="440040"/>
                  </a:lnTo>
                  <a:lnTo>
                    <a:pt x="3181" y="391510"/>
                  </a:lnTo>
                  <a:lnTo>
                    <a:pt x="0" y="341074"/>
                  </a:lnTo>
                  <a:lnTo>
                    <a:pt x="3181" y="290637"/>
                  </a:lnTo>
                  <a:lnTo>
                    <a:pt x="12467" y="242107"/>
                  </a:lnTo>
                  <a:lnTo>
                    <a:pt x="27467" y="195870"/>
                  </a:lnTo>
                  <a:lnTo>
                    <a:pt x="47795" y="152316"/>
                  </a:lnTo>
                  <a:lnTo>
                    <a:pt x="73060" y="111834"/>
                  </a:lnTo>
                  <a:lnTo>
                    <a:pt x="102873" y="74812"/>
                  </a:lnTo>
                  <a:lnTo>
                    <a:pt x="136847" y="41639"/>
                  </a:lnTo>
                  <a:lnTo>
                    <a:pt x="174593" y="12705"/>
                  </a:lnTo>
                  <a:lnTo>
                    <a:pt x="198000" y="0"/>
                  </a:lnTo>
                </a:path>
              </a:pathLst>
            </a:custGeom>
            <a:ln w="12700">
              <a:solidFill>
                <a:srgbClr val="3EAD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400719" y="4095907"/>
              <a:ext cx="218440" cy="50800"/>
            </a:xfrm>
            <a:custGeom>
              <a:avLst/>
              <a:gdLst/>
              <a:ahLst/>
              <a:cxnLst/>
              <a:rect l="l" t="t" r="r" b="b"/>
              <a:pathLst>
                <a:path w="218440" h="50800">
                  <a:moveTo>
                    <a:pt x="192700" y="0"/>
                  </a:moveTo>
                  <a:lnTo>
                    <a:pt x="185686" y="0"/>
                  </a:lnTo>
                  <a:lnTo>
                    <a:pt x="179336" y="2842"/>
                  </a:lnTo>
                  <a:lnTo>
                    <a:pt x="174739" y="7439"/>
                  </a:lnTo>
                  <a:lnTo>
                    <a:pt x="172561" y="12700"/>
                  </a:lnTo>
                  <a:lnTo>
                    <a:pt x="5685" y="12698"/>
                  </a:lnTo>
                  <a:lnTo>
                    <a:pt x="0" y="18384"/>
                  </a:lnTo>
                  <a:lnTo>
                    <a:pt x="0" y="32412"/>
                  </a:lnTo>
                  <a:lnTo>
                    <a:pt x="5685" y="38098"/>
                  </a:lnTo>
                  <a:lnTo>
                    <a:pt x="172561" y="38100"/>
                  </a:lnTo>
                  <a:lnTo>
                    <a:pt x="174739" y="43360"/>
                  </a:lnTo>
                  <a:lnTo>
                    <a:pt x="179335" y="47956"/>
                  </a:lnTo>
                  <a:lnTo>
                    <a:pt x="185685" y="50800"/>
                  </a:lnTo>
                  <a:lnTo>
                    <a:pt x="192699" y="50800"/>
                  </a:lnTo>
                  <a:lnTo>
                    <a:pt x="202586" y="48803"/>
                  </a:lnTo>
                  <a:lnTo>
                    <a:pt x="210660" y="43360"/>
                  </a:lnTo>
                  <a:lnTo>
                    <a:pt x="216103" y="35286"/>
                  </a:lnTo>
                  <a:lnTo>
                    <a:pt x="218099" y="25400"/>
                  </a:lnTo>
                  <a:lnTo>
                    <a:pt x="216104" y="15513"/>
                  </a:lnTo>
                  <a:lnTo>
                    <a:pt x="210660" y="7439"/>
                  </a:lnTo>
                  <a:lnTo>
                    <a:pt x="202587" y="1996"/>
                  </a:lnTo>
                  <a:lnTo>
                    <a:pt x="192700" y="0"/>
                  </a:lnTo>
                  <a:close/>
                </a:path>
              </a:pathLst>
            </a:custGeom>
            <a:solidFill>
              <a:srgbClr val="3EAD9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763997" y="5314840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2023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615647" y="5129977"/>
            <a:ext cx="1003300" cy="695325"/>
            <a:chOff x="615647" y="5129977"/>
            <a:chExt cx="1003300" cy="695325"/>
          </a:xfrm>
        </p:grpSpPr>
        <p:sp>
          <p:nvSpPr>
            <p:cNvPr id="59" name="object 59" descr=""/>
            <p:cNvSpPr/>
            <p:nvPr/>
          </p:nvSpPr>
          <p:spPr>
            <a:xfrm>
              <a:off x="1215996" y="5136327"/>
              <a:ext cx="198120" cy="682625"/>
            </a:xfrm>
            <a:custGeom>
              <a:avLst/>
              <a:gdLst/>
              <a:ahLst/>
              <a:cxnLst/>
              <a:rect l="l" t="t" r="r" b="b"/>
              <a:pathLst>
                <a:path w="198119" h="682625">
                  <a:moveTo>
                    <a:pt x="0" y="0"/>
                  </a:moveTo>
                  <a:lnTo>
                    <a:pt x="61152" y="41639"/>
                  </a:lnTo>
                  <a:lnTo>
                    <a:pt x="95126" y="74812"/>
                  </a:lnTo>
                  <a:lnTo>
                    <a:pt x="124939" y="111834"/>
                  </a:lnTo>
                  <a:lnTo>
                    <a:pt x="150204" y="152316"/>
                  </a:lnTo>
                  <a:lnTo>
                    <a:pt x="170532" y="195870"/>
                  </a:lnTo>
                  <a:lnTo>
                    <a:pt x="185532" y="242107"/>
                  </a:lnTo>
                  <a:lnTo>
                    <a:pt x="194818" y="290637"/>
                  </a:lnTo>
                  <a:lnTo>
                    <a:pt x="198000" y="341074"/>
                  </a:lnTo>
                  <a:lnTo>
                    <a:pt x="194818" y="391510"/>
                  </a:lnTo>
                  <a:lnTo>
                    <a:pt x="185532" y="440040"/>
                  </a:lnTo>
                  <a:lnTo>
                    <a:pt x="170532" y="486277"/>
                  </a:lnTo>
                  <a:lnTo>
                    <a:pt x="150204" y="529831"/>
                  </a:lnTo>
                  <a:lnTo>
                    <a:pt x="124939" y="570313"/>
                  </a:lnTo>
                  <a:lnTo>
                    <a:pt x="95126" y="607335"/>
                  </a:lnTo>
                  <a:lnTo>
                    <a:pt x="61152" y="640508"/>
                  </a:lnTo>
                  <a:lnTo>
                    <a:pt x="23407" y="669443"/>
                  </a:lnTo>
                  <a:lnTo>
                    <a:pt x="0" y="682148"/>
                  </a:lnTo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21997" y="5136327"/>
              <a:ext cx="198120" cy="682625"/>
            </a:xfrm>
            <a:custGeom>
              <a:avLst/>
              <a:gdLst/>
              <a:ahLst/>
              <a:cxnLst/>
              <a:rect l="l" t="t" r="r" b="b"/>
              <a:pathLst>
                <a:path w="198119" h="682625">
                  <a:moveTo>
                    <a:pt x="198000" y="682148"/>
                  </a:moveTo>
                  <a:lnTo>
                    <a:pt x="136847" y="640508"/>
                  </a:lnTo>
                  <a:lnTo>
                    <a:pt x="102873" y="607335"/>
                  </a:lnTo>
                  <a:lnTo>
                    <a:pt x="73060" y="570313"/>
                  </a:lnTo>
                  <a:lnTo>
                    <a:pt x="47795" y="529831"/>
                  </a:lnTo>
                  <a:lnTo>
                    <a:pt x="27467" y="486277"/>
                  </a:lnTo>
                  <a:lnTo>
                    <a:pt x="12467" y="440040"/>
                  </a:lnTo>
                  <a:lnTo>
                    <a:pt x="3181" y="391510"/>
                  </a:lnTo>
                  <a:lnTo>
                    <a:pt x="0" y="341074"/>
                  </a:lnTo>
                  <a:lnTo>
                    <a:pt x="3181" y="290637"/>
                  </a:lnTo>
                  <a:lnTo>
                    <a:pt x="12467" y="242107"/>
                  </a:lnTo>
                  <a:lnTo>
                    <a:pt x="27467" y="195870"/>
                  </a:lnTo>
                  <a:lnTo>
                    <a:pt x="47795" y="152316"/>
                  </a:lnTo>
                  <a:lnTo>
                    <a:pt x="73060" y="111834"/>
                  </a:lnTo>
                  <a:lnTo>
                    <a:pt x="102873" y="74812"/>
                  </a:lnTo>
                  <a:lnTo>
                    <a:pt x="136847" y="41639"/>
                  </a:lnTo>
                  <a:lnTo>
                    <a:pt x="174593" y="12705"/>
                  </a:lnTo>
                  <a:lnTo>
                    <a:pt x="198000" y="0"/>
                  </a:lnTo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400719" y="5452002"/>
              <a:ext cx="218440" cy="50800"/>
            </a:xfrm>
            <a:custGeom>
              <a:avLst/>
              <a:gdLst/>
              <a:ahLst/>
              <a:cxnLst/>
              <a:rect l="l" t="t" r="r" b="b"/>
              <a:pathLst>
                <a:path w="218440" h="50800">
                  <a:moveTo>
                    <a:pt x="192700" y="0"/>
                  </a:moveTo>
                  <a:lnTo>
                    <a:pt x="185686" y="0"/>
                  </a:lnTo>
                  <a:lnTo>
                    <a:pt x="179336" y="2842"/>
                  </a:lnTo>
                  <a:lnTo>
                    <a:pt x="174739" y="7439"/>
                  </a:lnTo>
                  <a:lnTo>
                    <a:pt x="172561" y="12700"/>
                  </a:lnTo>
                  <a:lnTo>
                    <a:pt x="5685" y="12698"/>
                  </a:lnTo>
                  <a:lnTo>
                    <a:pt x="0" y="18384"/>
                  </a:lnTo>
                  <a:lnTo>
                    <a:pt x="0" y="32412"/>
                  </a:lnTo>
                  <a:lnTo>
                    <a:pt x="5685" y="38098"/>
                  </a:lnTo>
                  <a:lnTo>
                    <a:pt x="172561" y="38100"/>
                  </a:lnTo>
                  <a:lnTo>
                    <a:pt x="174739" y="43360"/>
                  </a:lnTo>
                  <a:lnTo>
                    <a:pt x="179335" y="47956"/>
                  </a:lnTo>
                  <a:lnTo>
                    <a:pt x="185685" y="50800"/>
                  </a:lnTo>
                  <a:lnTo>
                    <a:pt x="192699" y="50800"/>
                  </a:lnTo>
                  <a:lnTo>
                    <a:pt x="202586" y="48803"/>
                  </a:lnTo>
                  <a:lnTo>
                    <a:pt x="210660" y="43360"/>
                  </a:lnTo>
                  <a:lnTo>
                    <a:pt x="216103" y="35286"/>
                  </a:lnTo>
                  <a:lnTo>
                    <a:pt x="218099" y="25400"/>
                  </a:lnTo>
                  <a:lnTo>
                    <a:pt x="216104" y="15513"/>
                  </a:lnTo>
                  <a:lnTo>
                    <a:pt x="210660" y="7439"/>
                  </a:lnTo>
                  <a:lnTo>
                    <a:pt x="202587" y="1996"/>
                  </a:lnTo>
                  <a:lnTo>
                    <a:pt x="192700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/>
          <p:nvPr/>
        </p:nvSpPr>
        <p:spPr>
          <a:xfrm>
            <a:off x="1017996" y="3180302"/>
            <a:ext cx="0" cy="526415"/>
          </a:xfrm>
          <a:custGeom>
            <a:avLst/>
            <a:gdLst/>
            <a:ahLst/>
            <a:cxnLst/>
            <a:rect l="l" t="t" r="r" b="b"/>
            <a:pathLst>
              <a:path w="0" h="526414">
                <a:moveTo>
                  <a:pt x="0" y="0"/>
                </a:moveTo>
                <a:lnTo>
                  <a:pt x="1" y="525914"/>
                </a:lnTo>
              </a:path>
            </a:pathLst>
          </a:custGeom>
          <a:ln w="12700">
            <a:solidFill>
              <a:srgbClr val="3EAD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1017996" y="4541118"/>
            <a:ext cx="0" cy="526415"/>
          </a:xfrm>
          <a:custGeom>
            <a:avLst/>
            <a:gdLst/>
            <a:ahLst/>
            <a:cxnLst/>
            <a:rect l="l" t="t" r="r" b="b"/>
            <a:pathLst>
              <a:path w="0" h="526414">
                <a:moveTo>
                  <a:pt x="0" y="0"/>
                </a:moveTo>
                <a:lnTo>
                  <a:pt x="1" y="525914"/>
                </a:lnTo>
              </a:path>
            </a:pathLst>
          </a:custGeom>
          <a:ln w="12700">
            <a:solidFill>
              <a:srgbClr val="29BA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1017996" y="2081212"/>
            <a:ext cx="0" cy="281305"/>
          </a:xfrm>
          <a:custGeom>
            <a:avLst/>
            <a:gdLst/>
            <a:ahLst/>
            <a:cxnLst/>
            <a:rect l="l" t="t" r="r" b="b"/>
            <a:pathLst>
              <a:path w="0" h="281305">
                <a:moveTo>
                  <a:pt x="0" y="0"/>
                </a:moveTo>
                <a:lnTo>
                  <a:pt x="1" y="280987"/>
                </a:lnTo>
              </a:path>
            </a:pathLst>
          </a:custGeom>
          <a:ln w="12700">
            <a:solidFill>
              <a:srgbClr val="9A9A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1017996" y="5874463"/>
            <a:ext cx="0" cy="281305"/>
          </a:xfrm>
          <a:custGeom>
            <a:avLst/>
            <a:gdLst/>
            <a:ahLst/>
            <a:cxnLst/>
            <a:rect l="l" t="t" r="r" b="b"/>
            <a:pathLst>
              <a:path w="0" h="281304">
                <a:moveTo>
                  <a:pt x="0" y="0"/>
                </a:moveTo>
                <a:lnTo>
                  <a:pt x="1" y="280987"/>
                </a:lnTo>
              </a:path>
            </a:pathLst>
          </a:custGeom>
          <a:ln w="12700">
            <a:solidFill>
              <a:srgbClr val="197A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4716374" y="1717521"/>
            <a:ext cx="673100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203200" marR="5080" indent="-190500">
              <a:lnSpc>
                <a:spcPts val="1300"/>
              </a:lnSpc>
              <a:spcBef>
                <a:spcPts val="260"/>
              </a:spcBef>
            </a:pP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Research </a:t>
            </a:r>
            <a:r>
              <a:rPr dirty="0" sz="1200" spc="-20" b="1">
                <a:solidFill>
                  <a:srgbClr val="575757"/>
                </a:solidFill>
                <a:latin typeface="Trebuchet MS"/>
                <a:cs typeface="Trebuchet MS"/>
              </a:rPr>
              <a:t>vol.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861968" y="1717521"/>
            <a:ext cx="671830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201930" marR="5080" indent="-189865">
              <a:lnSpc>
                <a:spcPts val="1300"/>
              </a:lnSpc>
              <a:spcBef>
                <a:spcPts val="260"/>
              </a:spcBef>
            </a:pP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Purchase </a:t>
            </a:r>
            <a:r>
              <a:rPr dirty="0" sz="1200" spc="-20" b="1">
                <a:solidFill>
                  <a:srgbClr val="575757"/>
                </a:solidFill>
                <a:latin typeface="Trebuchet MS"/>
                <a:cs typeface="Trebuchet MS"/>
              </a:rPr>
              <a:t>vol.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163313" y="1717521"/>
            <a:ext cx="673100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203200" marR="5080" indent="-190500">
              <a:lnSpc>
                <a:spcPts val="1300"/>
              </a:lnSpc>
              <a:spcBef>
                <a:spcPts val="260"/>
              </a:spcBef>
            </a:pP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Research </a:t>
            </a:r>
            <a:r>
              <a:rPr dirty="0" sz="1200" spc="-20" b="1">
                <a:solidFill>
                  <a:srgbClr val="575757"/>
                </a:solidFill>
                <a:latin typeface="Trebuchet MS"/>
                <a:cs typeface="Trebuchet MS"/>
              </a:rPr>
              <a:t>vol.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308906" y="1717521"/>
            <a:ext cx="671830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201930" marR="5080" indent="-189865">
              <a:lnSpc>
                <a:spcPts val="1300"/>
              </a:lnSpc>
              <a:spcBef>
                <a:spcPts val="260"/>
              </a:spcBef>
            </a:pPr>
            <a:r>
              <a:rPr dirty="0" sz="1200" spc="-10" b="1">
                <a:solidFill>
                  <a:srgbClr val="575757"/>
                </a:solidFill>
                <a:latin typeface="Trebuchet MS"/>
                <a:cs typeface="Trebuchet MS"/>
              </a:rPr>
              <a:t>Purchase </a:t>
            </a:r>
            <a:r>
              <a:rPr dirty="0" sz="1200" spc="-20" b="1">
                <a:solidFill>
                  <a:srgbClr val="575757"/>
                </a:solidFill>
                <a:latin typeface="Trebuchet MS"/>
                <a:cs typeface="Trebuchet MS"/>
              </a:rPr>
              <a:t>vol.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9652672" y="1801893"/>
            <a:ext cx="1737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%</a:t>
            </a:r>
            <a:r>
              <a:rPr dirty="0" sz="1200" spc="-1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of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purchase</a:t>
            </a:r>
            <a:r>
              <a:rPr dirty="0" sz="1200" spc="-2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575757"/>
                </a:solidFill>
                <a:latin typeface="Trebuchet MS"/>
                <a:cs typeface="Trebuchet MS"/>
              </a:rPr>
              <a:t>by</a:t>
            </a:r>
            <a:r>
              <a:rPr dirty="0" sz="1200" spc="-2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rebuchet MS"/>
                <a:cs typeface="Trebuchet MS"/>
              </a:rPr>
              <a:t>channel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537580" y="4177383"/>
            <a:ext cx="538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Online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9507931" y="4400732"/>
            <a:ext cx="1381125" cy="156845"/>
            <a:chOff x="9507931" y="4400732"/>
            <a:chExt cx="1381125" cy="156845"/>
          </a:xfrm>
        </p:grpSpPr>
        <p:pic>
          <p:nvPicPr>
            <p:cNvPr id="73" name="object 7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4280" y="4407082"/>
              <a:ext cx="1367999" cy="144000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9514281" y="4407082"/>
              <a:ext cx="1368425" cy="144145"/>
            </a:xfrm>
            <a:custGeom>
              <a:avLst/>
              <a:gdLst/>
              <a:ahLst/>
              <a:cxnLst/>
              <a:rect l="l" t="t" r="r" b="b"/>
              <a:pathLst>
                <a:path w="1368425" h="144145">
                  <a:moveTo>
                    <a:pt x="0" y="72000"/>
                  </a:moveTo>
                  <a:lnTo>
                    <a:pt x="5658" y="43974"/>
                  </a:lnTo>
                  <a:lnTo>
                    <a:pt x="21088" y="21088"/>
                  </a:lnTo>
                  <a:lnTo>
                    <a:pt x="43974" y="5658"/>
                  </a:lnTo>
                  <a:lnTo>
                    <a:pt x="71999" y="0"/>
                  </a:lnTo>
                  <a:lnTo>
                    <a:pt x="1296000" y="0"/>
                  </a:lnTo>
                  <a:lnTo>
                    <a:pt x="1324025" y="5658"/>
                  </a:lnTo>
                  <a:lnTo>
                    <a:pt x="1346911" y="21088"/>
                  </a:lnTo>
                  <a:lnTo>
                    <a:pt x="1362341" y="43974"/>
                  </a:lnTo>
                  <a:lnTo>
                    <a:pt x="1368000" y="72000"/>
                  </a:lnTo>
                  <a:lnTo>
                    <a:pt x="1362341" y="100025"/>
                  </a:lnTo>
                  <a:lnTo>
                    <a:pt x="1346911" y="122911"/>
                  </a:lnTo>
                  <a:lnTo>
                    <a:pt x="1324025" y="138341"/>
                  </a:lnTo>
                  <a:lnTo>
                    <a:pt x="1296000" y="144000"/>
                  </a:lnTo>
                  <a:lnTo>
                    <a:pt x="71999" y="144000"/>
                  </a:lnTo>
                  <a:lnTo>
                    <a:pt x="43974" y="138341"/>
                  </a:lnTo>
                  <a:lnTo>
                    <a:pt x="21088" y="122911"/>
                  </a:lnTo>
                  <a:lnTo>
                    <a:pt x="5658" y="100025"/>
                  </a:lnTo>
                  <a:lnTo>
                    <a:pt x="0" y="7200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10928376" y="4370816"/>
            <a:ext cx="2266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5%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9512180" y="3633035"/>
            <a:ext cx="6826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Offline</a:t>
            </a:r>
            <a:r>
              <a:rPr dirty="0" baseline="24691" sz="1350" spc="-15">
                <a:solidFill>
                  <a:srgbClr val="575757"/>
                </a:solidFill>
                <a:latin typeface="Trebuchet MS"/>
                <a:cs typeface="Trebuchet MS"/>
              </a:rPr>
              <a:t>1</a:t>
            </a:r>
            <a:endParaRPr baseline="24691" sz="1350">
              <a:latin typeface="Trebuchet MS"/>
              <a:cs typeface="Trebuchet MS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9507931" y="3856385"/>
            <a:ext cx="1381125" cy="156845"/>
            <a:chOff x="9507931" y="3856385"/>
            <a:chExt cx="1381125" cy="156845"/>
          </a:xfrm>
        </p:grpSpPr>
        <p:pic>
          <p:nvPicPr>
            <p:cNvPr id="78" name="object 7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4280" y="3862735"/>
              <a:ext cx="1367999" cy="144000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9514281" y="3862735"/>
              <a:ext cx="1368425" cy="144145"/>
            </a:xfrm>
            <a:custGeom>
              <a:avLst/>
              <a:gdLst/>
              <a:ahLst/>
              <a:cxnLst/>
              <a:rect l="l" t="t" r="r" b="b"/>
              <a:pathLst>
                <a:path w="1368425" h="144145">
                  <a:moveTo>
                    <a:pt x="0" y="72000"/>
                  </a:moveTo>
                  <a:lnTo>
                    <a:pt x="5658" y="43974"/>
                  </a:lnTo>
                  <a:lnTo>
                    <a:pt x="21088" y="21088"/>
                  </a:lnTo>
                  <a:lnTo>
                    <a:pt x="43974" y="5658"/>
                  </a:lnTo>
                  <a:lnTo>
                    <a:pt x="71999" y="0"/>
                  </a:lnTo>
                  <a:lnTo>
                    <a:pt x="1296000" y="0"/>
                  </a:lnTo>
                  <a:lnTo>
                    <a:pt x="1324025" y="5658"/>
                  </a:lnTo>
                  <a:lnTo>
                    <a:pt x="1346911" y="21088"/>
                  </a:lnTo>
                  <a:lnTo>
                    <a:pt x="1362341" y="43974"/>
                  </a:lnTo>
                  <a:lnTo>
                    <a:pt x="1368000" y="72000"/>
                  </a:lnTo>
                  <a:lnTo>
                    <a:pt x="1362341" y="100025"/>
                  </a:lnTo>
                  <a:lnTo>
                    <a:pt x="1346911" y="122911"/>
                  </a:lnTo>
                  <a:lnTo>
                    <a:pt x="1324025" y="138341"/>
                  </a:lnTo>
                  <a:lnTo>
                    <a:pt x="1296000" y="144000"/>
                  </a:lnTo>
                  <a:lnTo>
                    <a:pt x="71999" y="144000"/>
                  </a:lnTo>
                  <a:lnTo>
                    <a:pt x="43974" y="138341"/>
                  </a:lnTo>
                  <a:lnTo>
                    <a:pt x="21088" y="122911"/>
                  </a:lnTo>
                  <a:lnTo>
                    <a:pt x="5658" y="100025"/>
                  </a:lnTo>
                  <a:lnTo>
                    <a:pt x="0" y="7200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10928376" y="3826469"/>
            <a:ext cx="3200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95%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9537580" y="5434001"/>
            <a:ext cx="538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Online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9507931" y="5657351"/>
            <a:ext cx="1381125" cy="156845"/>
            <a:chOff x="9507931" y="5657351"/>
            <a:chExt cx="1381125" cy="156845"/>
          </a:xfrm>
        </p:grpSpPr>
        <p:pic>
          <p:nvPicPr>
            <p:cNvPr id="83" name="object 8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4280" y="5663701"/>
              <a:ext cx="1367999" cy="144000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9514281" y="5663701"/>
              <a:ext cx="1368425" cy="144145"/>
            </a:xfrm>
            <a:custGeom>
              <a:avLst/>
              <a:gdLst/>
              <a:ahLst/>
              <a:cxnLst/>
              <a:rect l="l" t="t" r="r" b="b"/>
              <a:pathLst>
                <a:path w="1368425" h="144145">
                  <a:moveTo>
                    <a:pt x="0" y="72000"/>
                  </a:moveTo>
                  <a:lnTo>
                    <a:pt x="5658" y="43974"/>
                  </a:lnTo>
                  <a:lnTo>
                    <a:pt x="21088" y="21088"/>
                  </a:lnTo>
                  <a:lnTo>
                    <a:pt x="43974" y="5658"/>
                  </a:lnTo>
                  <a:lnTo>
                    <a:pt x="71999" y="0"/>
                  </a:lnTo>
                  <a:lnTo>
                    <a:pt x="1296000" y="0"/>
                  </a:lnTo>
                  <a:lnTo>
                    <a:pt x="1324025" y="5658"/>
                  </a:lnTo>
                  <a:lnTo>
                    <a:pt x="1346911" y="21088"/>
                  </a:lnTo>
                  <a:lnTo>
                    <a:pt x="1362341" y="43974"/>
                  </a:lnTo>
                  <a:lnTo>
                    <a:pt x="1368000" y="72000"/>
                  </a:lnTo>
                  <a:lnTo>
                    <a:pt x="1362341" y="100025"/>
                  </a:lnTo>
                  <a:lnTo>
                    <a:pt x="1346911" y="122911"/>
                  </a:lnTo>
                  <a:lnTo>
                    <a:pt x="1324025" y="138341"/>
                  </a:lnTo>
                  <a:lnTo>
                    <a:pt x="1296000" y="144000"/>
                  </a:lnTo>
                  <a:lnTo>
                    <a:pt x="71999" y="144000"/>
                  </a:lnTo>
                  <a:lnTo>
                    <a:pt x="43974" y="138341"/>
                  </a:lnTo>
                  <a:lnTo>
                    <a:pt x="21088" y="122911"/>
                  </a:lnTo>
                  <a:lnTo>
                    <a:pt x="5658" y="100025"/>
                  </a:lnTo>
                  <a:lnTo>
                    <a:pt x="0" y="7200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10915498" y="5086522"/>
            <a:ext cx="5727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85-</a:t>
            </a: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90%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9512180" y="4889655"/>
            <a:ext cx="6826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Offline</a:t>
            </a:r>
            <a:r>
              <a:rPr dirty="0" baseline="24691" sz="1350" spc="-15">
                <a:solidFill>
                  <a:srgbClr val="575757"/>
                </a:solidFill>
                <a:latin typeface="Trebuchet MS"/>
                <a:cs typeface="Trebuchet MS"/>
              </a:rPr>
              <a:t>1</a:t>
            </a:r>
            <a:endParaRPr baseline="24691" sz="1350">
              <a:latin typeface="Trebuchet MS"/>
              <a:cs typeface="Trebuchet MS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9507931" y="5113004"/>
            <a:ext cx="1381125" cy="156845"/>
            <a:chOff x="9507931" y="5113004"/>
            <a:chExt cx="1381125" cy="156845"/>
          </a:xfrm>
        </p:grpSpPr>
        <p:pic>
          <p:nvPicPr>
            <p:cNvPr id="88" name="object 8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14280" y="5119354"/>
              <a:ext cx="1367999" cy="144000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9514281" y="5119354"/>
              <a:ext cx="1368425" cy="144145"/>
            </a:xfrm>
            <a:custGeom>
              <a:avLst/>
              <a:gdLst/>
              <a:ahLst/>
              <a:cxnLst/>
              <a:rect l="l" t="t" r="r" b="b"/>
              <a:pathLst>
                <a:path w="1368425" h="144145">
                  <a:moveTo>
                    <a:pt x="0" y="72000"/>
                  </a:moveTo>
                  <a:lnTo>
                    <a:pt x="5658" y="43974"/>
                  </a:lnTo>
                  <a:lnTo>
                    <a:pt x="21088" y="21088"/>
                  </a:lnTo>
                  <a:lnTo>
                    <a:pt x="43974" y="5658"/>
                  </a:lnTo>
                  <a:lnTo>
                    <a:pt x="71999" y="0"/>
                  </a:lnTo>
                  <a:lnTo>
                    <a:pt x="1296000" y="0"/>
                  </a:lnTo>
                  <a:lnTo>
                    <a:pt x="1324025" y="5658"/>
                  </a:lnTo>
                  <a:lnTo>
                    <a:pt x="1346911" y="21088"/>
                  </a:lnTo>
                  <a:lnTo>
                    <a:pt x="1362341" y="43974"/>
                  </a:lnTo>
                  <a:lnTo>
                    <a:pt x="1368000" y="72000"/>
                  </a:lnTo>
                  <a:lnTo>
                    <a:pt x="1362341" y="100025"/>
                  </a:lnTo>
                  <a:lnTo>
                    <a:pt x="1346911" y="122911"/>
                  </a:lnTo>
                  <a:lnTo>
                    <a:pt x="1324025" y="138341"/>
                  </a:lnTo>
                  <a:lnTo>
                    <a:pt x="1296000" y="144000"/>
                  </a:lnTo>
                  <a:lnTo>
                    <a:pt x="71999" y="144000"/>
                  </a:lnTo>
                  <a:lnTo>
                    <a:pt x="43974" y="138341"/>
                  </a:lnTo>
                  <a:lnTo>
                    <a:pt x="21088" y="122911"/>
                  </a:lnTo>
                  <a:lnTo>
                    <a:pt x="5658" y="100025"/>
                  </a:lnTo>
                  <a:lnTo>
                    <a:pt x="0" y="7200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10915497" y="5624000"/>
            <a:ext cx="5727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10-</a:t>
            </a: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15%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9512180" y="2267807"/>
            <a:ext cx="6826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Offline</a:t>
            </a:r>
            <a:r>
              <a:rPr dirty="0" baseline="24691" sz="1350" spc="-15">
                <a:solidFill>
                  <a:srgbClr val="575757"/>
                </a:solidFill>
                <a:latin typeface="Trebuchet MS"/>
                <a:cs typeface="Trebuchet MS"/>
              </a:rPr>
              <a:t>1</a:t>
            </a:r>
            <a:endParaRPr baseline="24691" sz="1350">
              <a:latin typeface="Trebuchet MS"/>
              <a:cs typeface="Trebuchet MS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9507931" y="2509426"/>
            <a:ext cx="1381125" cy="701675"/>
            <a:chOff x="9507931" y="2509426"/>
            <a:chExt cx="1381125" cy="701675"/>
          </a:xfrm>
        </p:grpSpPr>
        <p:sp>
          <p:nvSpPr>
            <p:cNvPr id="93" name="object 93" descr=""/>
            <p:cNvSpPr/>
            <p:nvPr/>
          </p:nvSpPr>
          <p:spPr>
            <a:xfrm>
              <a:off x="9514281" y="2515776"/>
              <a:ext cx="1368425" cy="144145"/>
            </a:xfrm>
            <a:custGeom>
              <a:avLst/>
              <a:gdLst/>
              <a:ahLst/>
              <a:cxnLst/>
              <a:rect l="l" t="t" r="r" b="b"/>
              <a:pathLst>
                <a:path w="1368425" h="144144">
                  <a:moveTo>
                    <a:pt x="1296000" y="0"/>
                  </a:moveTo>
                  <a:lnTo>
                    <a:pt x="72000" y="0"/>
                  </a:lnTo>
                  <a:lnTo>
                    <a:pt x="43974" y="5658"/>
                  </a:lnTo>
                  <a:lnTo>
                    <a:pt x="21088" y="21088"/>
                  </a:lnTo>
                  <a:lnTo>
                    <a:pt x="5658" y="43974"/>
                  </a:lnTo>
                  <a:lnTo>
                    <a:pt x="0" y="72000"/>
                  </a:lnTo>
                  <a:lnTo>
                    <a:pt x="5658" y="100025"/>
                  </a:lnTo>
                  <a:lnTo>
                    <a:pt x="21088" y="122912"/>
                  </a:lnTo>
                  <a:lnTo>
                    <a:pt x="43974" y="138342"/>
                  </a:lnTo>
                  <a:lnTo>
                    <a:pt x="72000" y="144000"/>
                  </a:lnTo>
                  <a:lnTo>
                    <a:pt x="1296000" y="144000"/>
                  </a:lnTo>
                  <a:lnTo>
                    <a:pt x="1324025" y="138342"/>
                  </a:lnTo>
                  <a:lnTo>
                    <a:pt x="1346911" y="122912"/>
                  </a:lnTo>
                  <a:lnTo>
                    <a:pt x="1362341" y="100025"/>
                  </a:lnTo>
                  <a:lnTo>
                    <a:pt x="1367999" y="72000"/>
                  </a:lnTo>
                  <a:lnTo>
                    <a:pt x="1362341" y="43974"/>
                  </a:lnTo>
                  <a:lnTo>
                    <a:pt x="1346911" y="21088"/>
                  </a:lnTo>
                  <a:lnTo>
                    <a:pt x="1324025" y="5658"/>
                  </a:lnTo>
                  <a:lnTo>
                    <a:pt x="1296000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9514281" y="2515776"/>
              <a:ext cx="1368425" cy="144145"/>
            </a:xfrm>
            <a:custGeom>
              <a:avLst/>
              <a:gdLst/>
              <a:ahLst/>
              <a:cxnLst/>
              <a:rect l="l" t="t" r="r" b="b"/>
              <a:pathLst>
                <a:path w="1368425" h="144144">
                  <a:moveTo>
                    <a:pt x="0" y="72000"/>
                  </a:moveTo>
                  <a:lnTo>
                    <a:pt x="5658" y="43974"/>
                  </a:lnTo>
                  <a:lnTo>
                    <a:pt x="21088" y="21088"/>
                  </a:lnTo>
                  <a:lnTo>
                    <a:pt x="43974" y="5658"/>
                  </a:lnTo>
                  <a:lnTo>
                    <a:pt x="71999" y="0"/>
                  </a:lnTo>
                  <a:lnTo>
                    <a:pt x="1296000" y="0"/>
                  </a:lnTo>
                  <a:lnTo>
                    <a:pt x="1324025" y="5658"/>
                  </a:lnTo>
                  <a:lnTo>
                    <a:pt x="1346911" y="21088"/>
                  </a:lnTo>
                  <a:lnTo>
                    <a:pt x="1362341" y="43974"/>
                  </a:lnTo>
                  <a:lnTo>
                    <a:pt x="1368000" y="72000"/>
                  </a:lnTo>
                  <a:lnTo>
                    <a:pt x="1362341" y="100025"/>
                  </a:lnTo>
                  <a:lnTo>
                    <a:pt x="1346911" y="122911"/>
                  </a:lnTo>
                  <a:lnTo>
                    <a:pt x="1324025" y="138341"/>
                  </a:lnTo>
                  <a:lnTo>
                    <a:pt x="1296000" y="144000"/>
                  </a:lnTo>
                  <a:lnTo>
                    <a:pt x="71999" y="144000"/>
                  </a:lnTo>
                  <a:lnTo>
                    <a:pt x="43974" y="138341"/>
                  </a:lnTo>
                  <a:lnTo>
                    <a:pt x="21088" y="122911"/>
                  </a:lnTo>
                  <a:lnTo>
                    <a:pt x="5658" y="100025"/>
                  </a:lnTo>
                  <a:lnTo>
                    <a:pt x="0" y="7200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9514281" y="3060123"/>
              <a:ext cx="1368425" cy="144145"/>
            </a:xfrm>
            <a:custGeom>
              <a:avLst/>
              <a:gdLst/>
              <a:ahLst/>
              <a:cxnLst/>
              <a:rect l="l" t="t" r="r" b="b"/>
              <a:pathLst>
                <a:path w="1368425" h="144144">
                  <a:moveTo>
                    <a:pt x="1296000" y="0"/>
                  </a:moveTo>
                  <a:lnTo>
                    <a:pt x="72000" y="0"/>
                  </a:lnTo>
                  <a:lnTo>
                    <a:pt x="43974" y="5658"/>
                  </a:lnTo>
                  <a:lnTo>
                    <a:pt x="21088" y="21088"/>
                  </a:lnTo>
                  <a:lnTo>
                    <a:pt x="5658" y="43974"/>
                  </a:lnTo>
                  <a:lnTo>
                    <a:pt x="0" y="72000"/>
                  </a:lnTo>
                  <a:lnTo>
                    <a:pt x="5658" y="100025"/>
                  </a:lnTo>
                  <a:lnTo>
                    <a:pt x="21088" y="122910"/>
                  </a:lnTo>
                  <a:lnTo>
                    <a:pt x="43974" y="138340"/>
                  </a:lnTo>
                  <a:lnTo>
                    <a:pt x="72000" y="143998"/>
                  </a:lnTo>
                  <a:lnTo>
                    <a:pt x="1296000" y="143998"/>
                  </a:lnTo>
                  <a:lnTo>
                    <a:pt x="1324025" y="138340"/>
                  </a:lnTo>
                  <a:lnTo>
                    <a:pt x="1346911" y="122910"/>
                  </a:lnTo>
                  <a:lnTo>
                    <a:pt x="1362341" y="100025"/>
                  </a:lnTo>
                  <a:lnTo>
                    <a:pt x="1367999" y="72000"/>
                  </a:lnTo>
                  <a:lnTo>
                    <a:pt x="1362341" y="43974"/>
                  </a:lnTo>
                  <a:lnTo>
                    <a:pt x="1346911" y="21088"/>
                  </a:lnTo>
                  <a:lnTo>
                    <a:pt x="1324025" y="5658"/>
                  </a:lnTo>
                  <a:lnTo>
                    <a:pt x="129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9514281" y="3060123"/>
              <a:ext cx="1368425" cy="144145"/>
            </a:xfrm>
            <a:custGeom>
              <a:avLst/>
              <a:gdLst/>
              <a:ahLst/>
              <a:cxnLst/>
              <a:rect l="l" t="t" r="r" b="b"/>
              <a:pathLst>
                <a:path w="1368425" h="144144">
                  <a:moveTo>
                    <a:pt x="0" y="72000"/>
                  </a:moveTo>
                  <a:lnTo>
                    <a:pt x="5658" y="43974"/>
                  </a:lnTo>
                  <a:lnTo>
                    <a:pt x="21088" y="21088"/>
                  </a:lnTo>
                  <a:lnTo>
                    <a:pt x="43974" y="5658"/>
                  </a:lnTo>
                  <a:lnTo>
                    <a:pt x="71999" y="0"/>
                  </a:lnTo>
                  <a:lnTo>
                    <a:pt x="1296000" y="0"/>
                  </a:lnTo>
                  <a:lnTo>
                    <a:pt x="1324025" y="5658"/>
                  </a:lnTo>
                  <a:lnTo>
                    <a:pt x="1346911" y="21088"/>
                  </a:lnTo>
                  <a:lnTo>
                    <a:pt x="1362341" y="43974"/>
                  </a:lnTo>
                  <a:lnTo>
                    <a:pt x="1368000" y="72000"/>
                  </a:lnTo>
                  <a:lnTo>
                    <a:pt x="1362341" y="100025"/>
                  </a:lnTo>
                  <a:lnTo>
                    <a:pt x="1346911" y="122911"/>
                  </a:lnTo>
                  <a:lnTo>
                    <a:pt x="1324025" y="138341"/>
                  </a:lnTo>
                  <a:lnTo>
                    <a:pt x="1296000" y="144000"/>
                  </a:lnTo>
                  <a:lnTo>
                    <a:pt x="71999" y="144000"/>
                  </a:lnTo>
                  <a:lnTo>
                    <a:pt x="43974" y="138341"/>
                  </a:lnTo>
                  <a:lnTo>
                    <a:pt x="21088" y="122911"/>
                  </a:lnTo>
                  <a:lnTo>
                    <a:pt x="5658" y="100025"/>
                  </a:lnTo>
                  <a:lnTo>
                    <a:pt x="0" y="72000"/>
                  </a:lnTo>
                  <a:close/>
                </a:path>
              </a:pathLst>
            </a:custGeom>
            <a:ln w="12700">
              <a:solidFill>
                <a:srgbClr val="29BA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 txBox="1"/>
          <p:nvPr/>
        </p:nvSpPr>
        <p:spPr>
          <a:xfrm>
            <a:off x="10928376" y="2479508"/>
            <a:ext cx="4140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575757"/>
                </a:solidFill>
                <a:latin typeface="Trebuchet MS"/>
                <a:cs typeface="Trebuchet MS"/>
              </a:rPr>
              <a:t>100%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9537580" y="2812154"/>
            <a:ext cx="538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575757"/>
                </a:solidFill>
                <a:latin typeface="Trebuchet MS"/>
                <a:cs typeface="Trebuchet MS"/>
              </a:rPr>
              <a:t>Online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10928376" y="3023856"/>
            <a:ext cx="2266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575757"/>
                </a:solidFill>
                <a:latin typeface="Trebuchet MS"/>
                <a:cs typeface="Trebuchet MS"/>
              </a:rPr>
              <a:t>0%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69496" y="6393823"/>
            <a:ext cx="920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7F7F7F"/>
                </a:solidFill>
                <a:latin typeface="Trebuchet MS"/>
                <a:cs typeface="Trebuchet MS"/>
              </a:rPr>
              <a:t>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4541" y="3533940"/>
            <a:ext cx="128905" cy="30168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Copyright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dirty="0" sz="7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2017</a:t>
            </a:r>
            <a:r>
              <a:rPr dirty="0" sz="7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by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Boston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Consulting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Group,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All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F7F7F"/>
                </a:solidFill>
                <a:latin typeface="Trebuchet MS"/>
                <a:cs typeface="Trebuchet MS"/>
              </a:rPr>
              <a:t>rights</a:t>
            </a:r>
            <a:r>
              <a:rPr dirty="0" sz="7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F7F7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333282" y="779061"/>
            <a:ext cx="253365" cy="479425"/>
            <a:chOff x="5333282" y="779061"/>
            <a:chExt cx="253365" cy="479425"/>
          </a:xfrm>
        </p:grpSpPr>
        <p:sp>
          <p:nvSpPr>
            <p:cNvPr id="5" name="object 5" descr=""/>
            <p:cNvSpPr/>
            <p:nvPr/>
          </p:nvSpPr>
          <p:spPr>
            <a:xfrm>
              <a:off x="5333282" y="779061"/>
              <a:ext cx="253365" cy="479425"/>
            </a:xfrm>
            <a:custGeom>
              <a:avLst/>
              <a:gdLst/>
              <a:ahLst/>
              <a:cxnLst/>
              <a:rect l="l" t="t" r="r" b="b"/>
              <a:pathLst>
                <a:path w="253364" h="479425">
                  <a:moveTo>
                    <a:pt x="249876" y="0"/>
                  </a:moveTo>
                  <a:lnTo>
                    <a:pt x="2810" y="0"/>
                  </a:lnTo>
                  <a:lnTo>
                    <a:pt x="0" y="2811"/>
                  </a:lnTo>
                  <a:lnTo>
                    <a:pt x="0" y="476208"/>
                  </a:lnTo>
                  <a:lnTo>
                    <a:pt x="2810" y="479332"/>
                  </a:lnTo>
                  <a:lnTo>
                    <a:pt x="249876" y="479332"/>
                  </a:lnTo>
                  <a:lnTo>
                    <a:pt x="252999" y="476208"/>
                  </a:lnTo>
                  <a:lnTo>
                    <a:pt x="252999" y="465333"/>
                  </a:lnTo>
                  <a:lnTo>
                    <a:pt x="13666" y="465333"/>
                  </a:lnTo>
                  <a:lnTo>
                    <a:pt x="13666" y="406499"/>
                  </a:lnTo>
                  <a:lnTo>
                    <a:pt x="252999" y="406499"/>
                  </a:lnTo>
                  <a:lnTo>
                    <a:pt x="252999" y="392832"/>
                  </a:lnTo>
                  <a:lnTo>
                    <a:pt x="13666" y="392832"/>
                  </a:lnTo>
                  <a:lnTo>
                    <a:pt x="13666" y="13999"/>
                  </a:lnTo>
                  <a:lnTo>
                    <a:pt x="252999" y="13999"/>
                  </a:lnTo>
                  <a:lnTo>
                    <a:pt x="252999" y="2811"/>
                  </a:lnTo>
                  <a:lnTo>
                    <a:pt x="249876" y="0"/>
                  </a:lnTo>
                  <a:close/>
                </a:path>
                <a:path w="253364" h="479425">
                  <a:moveTo>
                    <a:pt x="252999" y="406499"/>
                  </a:moveTo>
                  <a:lnTo>
                    <a:pt x="239332" y="406499"/>
                  </a:lnTo>
                  <a:lnTo>
                    <a:pt x="239332" y="465333"/>
                  </a:lnTo>
                  <a:lnTo>
                    <a:pt x="252999" y="465333"/>
                  </a:lnTo>
                  <a:lnTo>
                    <a:pt x="252999" y="406499"/>
                  </a:lnTo>
                  <a:close/>
                </a:path>
                <a:path w="253364" h="479425">
                  <a:moveTo>
                    <a:pt x="252999" y="13999"/>
                  </a:moveTo>
                  <a:lnTo>
                    <a:pt x="239332" y="13999"/>
                  </a:lnTo>
                  <a:lnTo>
                    <a:pt x="239332" y="392832"/>
                  </a:lnTo>
                  <a:lnTo>
                    <a:pt x="252999" y="392832"/>
                  </a:lnTo>
                  <a:lnTo>
                    <a:pt x="252999" y="13999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358781" y="810560"/>
              <a:ext cx="200025" cy="421005"/>
            </a:xfrm>
            <a:custGeom>
              <a:avLst/>
              <a:gdLst/>
              <a:ahLst/>
              <a:cxnLst/>
              <a:rect l="l" t="t" r="r" b="b"/>
              <a:pathLst>
                <a:path w="200025" h="421005">
                  <a:moveTo>
                    <a:pt x="100417" y="384166"/>
                  </a:moveTo>
                  <a:lnTo>
                    <a:pt x="93378" y="385613"/>
                  </a:lnTo>
                  <a:lnTo>
                    <a:pt x="87630" y="389560"/>
                  </a:lnTo>
                  <a:lnTo>
                    <a:pt x="83755" y="395414"/>
                  </a:lnTo>
                  <a:lnTo>
                    <a:pt x="82334" y="402583"/>
                  </a:lnTo>
                  <a:lnTo>
                    <a:pt x="83755" y="409752"/>
                  </a:lnTo>
                  <a:lnTo>
                    <a:pt x="87630" y="415606"/>
                  </a:lnTo>
                  <a:lnTo>
                    <a:pt x="93378" y="419552"/>
                  </a:lnTo>
                  <a:lnTo>
                    <a:pt x="100417" y="420999"/>
                  </a:lnTo>
                  <a:lnTo>
                    <a:pt x="107455" y="419552"/>
                  </a:lnTo>
                  <a:lnTo>
                    <a:pt x="113203" y="415606"/>
                  </a:lnTo>
                  <a:lnTo>
                    <a:pt x="117078" y="409752"/>
                  </a:lnTo>
                  <a:lnTo>
                    <a:pt x="118499" y="402583"/>
                  </a:lnTo>
                  <a:lnTo>
                    <a:pt x="117078" y="395414"/>
                  </a:lnTo>
                  <a:lnTo>
                    <a:pt x="113203" y="389560"/>
                  </a:lnTo>
                  <a:lnTo>
                    <a:pt x="107455" y="385613"/>
                  </a:lnTo>
                  <a:lnTo>
                    <a:pt x="100417" y="384166"/>
                  </a:lnTo>
                  <a:close/>
                </a:path>
                <a:path w="200025" h="421005">
                  <a:moveTo>
                    <a:pt x="198437" y="33500"/>
                  </a:moveTo>
                  <a:lnTo>
                    <a:pt x="1249" y="33500"/>
                  </a:lnTo>
                  <a:lnTo>
                    <a:pt x="0" y="35062"/>
                  </a:lnTo>
                  <a:lnTo>
                    <a:pt x="0" y="344750"/>
                  </a:lnTo>
                  <a:lnTo>
                    <a:pt x="1249" y="346000"/>
                  </a:lnTo>
                  <a:lnTo>
                    <a:pt x="198437" y="346000"/>
                  </a:lnTo>
                  <a:lnTo>
                    <a:pt x="200000" y="344750"/>
                  </a:lnTo>
                  <a:lnTo>
                    <a:pt x="200000" y="255333"/>
                  </a:lnTo>
                  <a:lnTo>
                    <a:pt x="66777" y="255333"/>
                  </a:lnTo>
                  <a:lnTo>
                    <a:pt x="61667" y="250146"/>
                  </a:lnTo>
                  <a:lnTo>
                    <a:pt x="61667" y="237352"/>
                  </a:lnTo>
                  <a:lnTo>
                    <a:pt x="66777" y="232166"/>
                  </a:lnTo>
                  <a:lnTo>
                    <a:pt x="200000" y="232166"/>
                  </a:lnTo>
                  <a:lnTo>
                    <a:pt x="200000" y="222832"/>
                  </a:lnTo>
                  <a:lnTo>
                    <a:pt x="60967" y="222832"/>
                  </a:lnTo>
                  <a:lnTo>
                    <a:pt x="59405" y="221584"/>
                  </a:lnTo>
                  <a:lnTo>
                    <a:pt x="58780" y="219711"/>
                  </a:lnTo>
                  <a:lnTo>
                    <a:pt x="43785" y="132284"/>
                  </a:lnTo>
                  <a:lnTo>
                    <a:pt x="25041" y="132284"/>
                  </a:lnTo>
                  <a:lnTo>
                    <a:pt x="23167" y="130723"/>
                  </a:lnTo>
                  <a:lnTo>
                    <a:pt x="23167" y="126039"/>
                  </a:lnTo>
                  <a:lnTo>
                    <a:pt x="25041" y="124166"/>
                  </a:lnTo>
                  <a:lnTo>
                    <a:pt x="200000" y="124166"/>
                  </a:lnTo>
                  <a:lnTo>
                    <a:pt x="200000" y="35062"/>
                  </a:lnTo>
                  <a:lnTo>
                    <a:pt x="198437" y="33500"/>
                  </a:lnTo>
                  <a:close/>
                </a:path>
                <a:path w="200025" h="421005">
                  <a:moveTo>
                    <a:pt x="136519" y="232166"/>
                  </a:moveTo>
                  <a:lnTo>
                    <a:pt x="79388" y="232166"/>
                  </a:lnTo>
                  <a:lnTo>
                    <a:pt x="84500" y="237352"/>
                  </a:lnTo>
                  <a:lnTo>
                    <a:pt x="84500" y="250146"/>
                  </a:lnTo>
                  <a:lnTo>
                    <a:pt x="79388" y="255333"/>
                  </a:lnTo>
                  <a:lnTo>
                    <a:pt x="136519" y="255333"/>
                  </a:lnTo>
                  <a:lnTo>
                    <a:pt x="131333" y="250146"/>
                  </a:lnTo>
                  <a:lnTo>
                    <a:pt x="131333" y="237352"/>
                  </a:lnTo>
                  <a:lnTo>
                    <a:pt x="136519" y="232166"/>
                  </a:lnTo>
                  <a:close/>
                </a:path>
                <a:path w="200025" h="421005">
                  <a:moveTo>
                    <a:pt x="200000" y="232166"/>
                  </a:moveTo>
                  <a:lnTo>
                    <a:pt x="149313" y="232166"/>
                  </a:lnTo>
                  <a:lnTo>
                    <a:pt x="154500" y="237352"/>
                  </a:lnTo>
                  <a:lnTo>
                    <a:pt x="154500" y="250146"/>
                  </a:lnTo>
                  <a:lnTo>
                    <a:pt x="149313" y="255333"/>
                  </a:lnTo>
                  <a:lnTo>
                    <a:pt x="200000" y="255333"/>
                  </a:lnTo>
                  <a:lnTo>
                    <a:pt x="200000" y="232166"/>
                  </a:lnTo>
                  <a:close/>
                </a:path>
                <a:path w="200025" h="421005">
                  <a:moveTo>
                    <a:pt x="77419" y="236000"/>
                  </a:moveTo>
                  <a:lnTo>
                    <a:pt x="68582" y="236000"/>
                  </a:lnTo>
                  <a:lnTo>
                    <a:pt x="64999" y="239544"/>
                  </a:lnTo>
                  <a:lnTo>
                    <a:pt x="64999" y="248288"/>
                  </a:lnTo>
                  <a:lnTo>
                    <a:pt x="68582" y="251833"/>
                  </a:lnTo>
                  <a:lnTo>
                    <a:pt x="77419" y="251833"/>
                  </a:lnTo>
                  <a:lnTo>
                    <a:pt x="81000" y="248288"/>
                  </a:lnTo>
                  <a:lnTo>
                    <a:pt x="81000" y="239544"/>
                  </a:lnTo>
                  <a:lnTo>
                    <a:pt x="77419" y="236000"/>
                  </a:lnTo>
                  <a:close/>
                </a:path>
                <a:path w="200025" h="421005">
                  <a:moveTo>
                    <a:pt x="147159" y="236000"/>
                  </a:moveTo>
                  <a:lnTo>
                    <a:pt x="138507" y="236000"/>
                  </a:lnTo>
                  <a:lnTo>
                    <a:pt x="134999" y="239544"/>
                  </a:lnTo>
                  <a:lnTo>
                    <a:pt x="134999" y="248288"/>
                  </a:lnTo>
                  <a:lnTo>
                    <a:pt x="138507" y="251833"/>
                  </a:lnTo>
                  <a:lnTo>
                    <a:pt x="147159" y="251833"/>
                  </a:lnTo>
                  <a:lnTo>
                    <a:pt x="150666" y="248288"/>
                  </a:lnTo>
                  <a:lnTo>
                    <a:pt x="150666" y="239544"/>
                  </a:lnTo>
                  <a:lnTo>
                    <a:pt x="147159" y="236000"/>
                  </a:lnTo>
                  <a:close/>
                </a:path>
                <a:path w="200025" h="421005">
                  <a:moveTo>
                    <a:pt x="200000" y="124166"/>
                  </a:moveTo>
                  <a:lnTo>
                    <a:pt x="49096" y="124166"/>
                  </a:lnTo>
                  <a:lnTo>
                    <a:pt x="50971" y="125727"/>
                  </a:lnTo>
                  <a:lnTo>
                    <a:pt x="66278" y="214715"/>
                  </a:lnTo>
                  <a:lnTo>
                    <a:pt x="155625" y="214715"/>
                  </a:lnTo>
                  <a:lnTo>
                    <a:pt x="157500" y="216588"/>
                  </a:lnTo>
                  <a:lnTo>
                    <a:pt x="157500" y="220959"/>
                  </a:lnTo>
                  <a:lnTo>
                    <a:pt x="155625" y="222832"/>
                  </a:lnTo>
                  <a:lnTo>
                    <a:pt x="200000" y="222832"/>
                  </a:lnTo>
                  <a:lnTo>
                    <a:pt x="200000" y="208833"/>
                  </a:lnTo>
                  <a:lnTo>
                    <a:pt x="71006" y="208833"/>
                  </a:lnTo>
                  <a:lnTo>
                    <a:pt x="70068" y="207896"/>
                  </a:lnTo>
                  <a:lnTo>
                    <a:pt x="70068" y="206334"/>
                  </a:lnTo>
                  <a:lnTo>
                    <a:pt x="68506" y="199148"/>
                  </a:lnTo>
                  <a:lnTo>
                    <a:pt x="68506" y="198523"/>
                  </a:lnTo>
                  <a:lnTo>
                    <a:pt x="68818" y="198211"/>
                  </a:lnTo>
                  <a:lnTo>
                    <a:pt x="86640" y="198211"/>
                  </a:lnTo>
                  <a:lnTo>
                    <a:pt x="86953" y="197899"/>
                  </a:lnTo>
                  <a:lnTo>
                    <a:pt x="86953" y="189151"/>
                  </a:lnTo>
                  <a:lnTo>
                    <a:pt x="86640" y="188838"/>
                  </a:lnTo>
                  <a:lnTo>
                    <a:pt x="66942" y="188838"/>
                  </a:lnTo>
                  <a:lnTo>
                    <a:pt x="66942" y="188526"/>
                  </a:lnTo>
                  <a:lnTo>
                    <a:pt x="66629" y="188214"/>
                  </a:lnTo>
                  <a:lnTo>
                    <a:pt x="65065" y="179155"/>
                  </a:lnTo>
                  <a:lnTo>
                    <a:pt x="65065" y="178842"/>
                  </a:lnTo>
                  <a:lnTo>
                    <a:pt x="65692" y="178217"/>
                  </a:lnTo>
                  <a:lnTo>
                    <a:pt x="86640" y="178217"/>
                  </a:lnTo>
                  <a:lnTo>
                    <a:pt x="86953" y="177905"/>
                  </a:lnTo>
                  <a:lnTo>
                    <a:pt x="86953" y="169476"/>
                  </a:lnTo>
                  <a:lnTo>
                    <a:pt x="86649" y="169166"/>
                  </a:lnTo>
                  <a:lnTo>
                    <a:pt x="63834" y="169166"/>
                  </a:lnTo>
                  <a:lnTo>
                    <a:pt x="63190" y="168845"/>
                  </a:lnTo>
                  <a:lnTo>
                    <a:pt x="63190" y="168220"/>
                  </a:lnTo>
                  <a:lnTo>
                    <a:pt x="61626" y="159472"/>
                  </a:lnTo>
                  <a:lnTo>
                    <a:pt x="61626" y="158847"/>
                  </a:lnTo>
                  <a:lnTo>
                    <a:pt x="61939" y="158535"/>
                  </a:lnTo>
                  <a:lnTo>
                    <a:pt x="86640" y="158535"/>
                  </a:lnTo>
                  <a:lnTo>
                    <a:pt x="86953" y="158222"/>
                  </a:lnTo>
                  <a:lnTo>
                    <a:pt x="86953" y="149476"/>
                  </a:lnTo>
                  <a:lnTo>
                    <a:pt x="60063" y="149476"/>
                  </a:lnTo>
                  <a:lnTo>
                    <a:pt x="59750" y="148851"/>
                  </a:lnTo>
                  <a:lnTo>
                    <a:pt x="59750" y="148539"/>
                  </a:lnTo>
                  <a:lnTo>
                    <a:pt x="58500" y="141665"/>
                  </a:lnTo>
                  <a:lnTo>
                    <a:pt x="58500" y="140416"/>
                  </a:lnTo>
                  <a:lnTo>
                    <a:pt x="59750" y="139166"/>
                  </a:lnTo>
                  <a:lnTo>
                    <a:pt x="200000" y="139166"/>
                  </a:lnTo>
                  <a:lnTo>
                    <a:pt x="200000" y="124166"/>
                  </a:lnTo>
                  <a:close/>
                </a:path>
                <a:path w="200025" h="421005">
                  <a:moveTo>
                    <a:pt x="200000" y="139166"/>
                  </a:moveTo>
                  <a:lnTo>
                    <a:pt x="175750" y="139166"/>
                  </a:lnTo>
                  <a:lnTo>
                    <a:pt x="176999" y="140416"/>
                  </a:lnTo>
                  <a:lnTo>
                    <a:pt x="176999" y="141665"/>
                  </a:lnTo>
                  <a:lnTo>
                    <a:pt x="175750" y="148539"/>
                  </a:lnTo>
                  <a:lnTo>
                    <a:pt x="175750" y="149476"/>
                  </a:lnTo>
                  <a:lnTo>
                    <a:pt x="149799" y="149476"/>
                  </a:lnTo>
                  <a:lnTo>
                    <a:pt x="149799" y="158222"/>
                  </a:lnTo>
                  <a:lnTo>
                    <a:pt x="150111" y="158535"/>
                  </a:lnTo>
                  <a:lnTo>
                    <a:pt x="173874" y="158535"/>
                  </a:lnTo>
                  <a:lnTo>
                    <a:pt x="174499" y="158847"/>
                  </a:lnTo>
                  <a:lnTo>
                    <a:pt x="174186" y="159472"/>
                  </a:lnTo>
                  <a:lnTo>
                    <a:pt x="172935" y="168220"/>
                  </a:lnTo>
                  <a:lnTo>
                    <a:pt x="172935" y="168845"/>
                  </a:lnTo>
                  <a:lnTo>
                    <a:pt x="172614" y="169166"/>
                  </a:lnTo>
                  <a:lnTo>
                    <a:pt x="150102" y="169166"/>
                  </a:lnTo>
                  <a:lnTo>
                    <a:pt x="149799" y="169476"/>
                  </a:lnTo>
                  <a:lnTo>
                    <a:pt x="149799" y="177905"/>
                  </a:lnTo>
                  <a:lnTo>
                    <a:pt x="150111" y="178217"/>
                  </a:lnTo>
                  <a:lnTo>
                    <a:pt x="171060" y="178217"/>
                  </a:lnTo>
                  <a:lnTo>
                    <a:pt x="171372" y="178842"/>
                  </a:lnTo>
                  <a:lnTo>
                    <a:pt x="171372" y="179155"/>
                  </a:lnTo>
                  <a:lnTo>
                    <a:pt x="169809" y="188214"/>
                  </a:lnTo>
                  <a:lnTo>
                    <a:pt x="169809" y="188526"/>
                  </a:lnTo>
                  <a:lnTo>
                    <a:pt x="169496" y="188838"/>
                  </a:lnTo>
                  <a:lnTo>
                    <a:pt x="150111" y="188838"/>
                  </a:lnTo>
                  <a:lnTo>
                    <a:pt x="149799" y="189151"/>
                  </a:lnTo>
                  <a:lnTo>
                    <a:pt x="149799" y="197899"/>
                  </a:lnTo>
                  <a:lnTo>
                    <a:pt x="150111" y="198211"/>
                  </a:lnTo>
                  <a:lnTo>
                    <a:pt x="167933" y="198211"/>
                  </a:lnTo>
                  <a:lnTo>
                    <a:pt x="168558" y="198523"/>
                  </a:lnTo>
                  <a:lnTo>
                    <a:pt x="168245" y="199148"/>
                  </a:lnTo>
                  <a:lnTo>
                    <a:pt x="166994" y="206334"/>
                  </a:lnTo>
                  <a:lnTo>
                    <a:pt x="166994" y="207896"/>
                  </a:lnTo>
                  <a:lnTo>
                    <a:pt x="166057" y="208833"/>
                  </a:lnTo>
                  <a:lnTo>
                    <a:pt x="200000" y="208833"/>
                  </a:lnTo>
                  <a:lnTo>
                    <a:pt x="200000" y="139166"/>
                  </a:lnTo>
                  <a:close/>
                </a:path>
                <a:path w="200025" h="421005">
                  <a:moveTo>
                    <a:pt x="114526" y="188838"/>
                  </a:moveTo>
                  <a:lnTo>
                    <a:pt x="94475" y="188838"/>
                  </a:lnTo>
                  <a:lnTo>
                    <a:pt x="94166" y="189151"/>
                  </a:lnTo>
                  <a:lnTo>
                    <a:pt x="94210" y="197899"/>
                  </a:lnTo>
                  <a:lnTo>
                    <a:pt x="94525" y="198211"/>
                  </a:lnTo>
                  <a:lnTo>
                    <a:pt x="114476" y="198211"/>
                  </a:lnTo>
                  <a:lnTo>
                    <a:pt x="114790" y="197899"/>
                  </a:lnTo>
                  <a:lnTo>
                    <a:pt x="114833" y="189151"/>
                  </a:lnTo>
                  <a:lnTo>
                    <a:pt x="114526" y="188838"/>
                  </a:lnTo>
                  <a:close/>
                </a:path>
                <a:path w="200025" h="421005">
                  <a:moveTo>
                    <a:pt x="142220" y="188838"/>
                  </a:moveTo>
                  <a:lnTo>
                    <a:pt x="122279" y="188838"/>
                  </a:lnTo>
                  <a:lnTo>
                    <a:pt x="121667" y="189151"/>
                  </a:lnTo>
                  <a:lnTo>
                    <a:pt x="121753" y="197899"/>
                  </a:lnTo>
                  <a:lnTo>
                    <a:pt x="122378" y="198211"/>
                  </a:lnTo>
                  <a:lnTo>
                    <a:pt x="142121" y="198211"/>
                  </a:lnTo>
                  <a:lnTo>
                    <a:pt x="142746" y="197899"/>
                  </a:lnTo>
                  <a:lnTo>
                    <a:pt x="142833" y="189151"/>
                  </a:lnTo>
                  <a:lnTo>
                    <a:pt x="142220" y="188838"/>
                  </a:lnTo>
                  <a:close/>
                </a:path>
                <a:path w="200025" h="421005">
                  <a:moveTo>
                    <a:pt x="114520" y="169166"/>
                  </a:moveTo>
                  <a:lnTo>
                    <a:pt x="94480" y="169166"/>
                  </a:lnTo>
                  <a:lnTo>
                    <a:pt x="94166" y="169476"/>
                  </a:lnTo>
                  <a:lnTo>
                    <a:pt x="94216" y="177905"/>
                  </a:lnTo>
                  <a:lnTo>
                    <a:pt x="94531" y="178217"/>
                  </a:lnTo>
                  <a:lnTo>
                    <a:pt x="114469" y="178217"/>
                  </a:lnTo>
                  <a:lnTo>
                    <a:pt x="114783" y="177905"/>
                  </a:lnTo>
                  <a:lnTo>
                    <a:pt x="114833" y="169476"/>
                  </a:lnTo>
                  <a:lnTo>
                    <a:pt x="114520" y="169166"/>
                  </a:lnTo>
                  <a:close/>
                </a:path>
                <a:path w="200025" h="421005">
                  <a:moveTo>
                    <a:pt x="142210" y="169166"/>
                  </a:moveTo>
                  <a:lnTo>
                    <a:pt x="122289" y="169166"/>
                  </a:lnTo>
                  <a:lnTo>
                    <a:pt x="121667" y="169476"/>
                  </a:lnTo>
                  <a:lnTo>
                    <a:pt x="121766" y="177905"/>
                  </a:lnTo>
                  <a:lnTo>
                    <a:pt x="122391" y="178217"/>
                  </a:lnTo>
                  <a:lnTo>
                    <a:pt x="142109" y="178217"/>
                  </a:lnTo>
                  <a:lnTo>
                    <a:pt x="142734" y="177905"/>
                  </a:lnTo>
                  <a:lnTo>
                    <a:pt x="142833" y="169476"/>
                  </a:lnTo>
                  <a:lnTo>
                    <a:pt x="142210" y="169166"/>
                  </a:lnTo>
                  <a:close/>
                </a:path>
                <a:path w="200025" h="421005">
                  <a:moveTo>
                    <a:pt x="114520" y="149332"/>
                  </a:moveTo>
                  <a:lnTo>
                    <a:pt x="94480" y="149332"/>
                  </a:lnTo>
                  <a:lnTo>
                    <a:pt x="94166" y="149649"/>
                  </a:lnTo>
                  <a:lnTo>
                    <a:pt x="94205" y="158222"/>
                  </a:lnTo>
                  <a:lnTo>
                    <a:pt x="94515" y="158535"/>
                  </a:lnTo>
                  <a:lnTo>
                    <a:pt x="114485" y="158535"/>
                  </a:lnTo>
                  <a:lnTo>
                    <a:pt x="114794" y="158222"/>
                  </a:lnTo>
                  <a:lnTo>
                    <a:pt x="114833" y="149649"/>
                  </a:lnTo>
                  <a:lnTo>
                    <a:pt x="114520" y="149332"/>
                  </a:lnTo>
                  <a:close/>
                </a:path>
                <a:path w="200025" h="421005">
                  <a:moveTo>
                    <a:pt x="142210" y="149332"/>
                  </a:moveTo>
                  <a:lnTo>
                    <a:pt x="122289" y="149332"/>
                  </a:lnTo>
                  <a:lnTo>
                    <a:pt x="121667" y="149649"/>
                  </a:lnTo>
                  <a:lnTo>
                    <a:pt x="121744" y="158222"/>
                  </a:lnTo>
                  <a:lnTo>
                    <a:pt x="122359" y="158535"/>
                  </a:lnTo>
                  <a:lnTo>
                    <a:pt x="142140" y="158535"/>
                  </a:lnTo>
                  <a:lnTo>
                    <a:pt x="142755" y="158222"/>
                  </a:lnTo>
                  <a:lnTo>
                    <a:pt x="142833" y="149649"/>
                  </a:lnTo>
                  <a:lnTo>
                    <a:pt x="142210" y="149332"/>
                  </a:lnTo>
                  <a:close/>
                </a:path>
                <a:path w="200025" h="421005">
                  <a:moveTo>
                    <a:pt x="144207" y="0"/>
                  </a:moveTo>
                  <a:lnTo>
                    <a:pt x="56981" y="0"/>
                  </a:lnTo>
                  <a:lnTo>
                    <a:pt x="54166" y="3148"/>
                  </a:lnTo>
                  <a:lnTo>
                    <a:pt x="54166" y="11018"/>
                  </a:lnTo>
                  <a:lnTo>
                    <a:pt x="56981" y="14166"/>
                  </a:lnTo>
                  <a:lnTo>
                    <a:pt x="144207" y="14166"/>
                  </a:lnTo>
                  <a:lnTo>
                    <a:pt x="147333" y="11018"/>
                  </a:lnTo>
                  <a:lnTo>
                    <a:pt x="147333" y="3148"/>
                  </a:lnTo>
                  <a:lnTo>
                    <a:pt x="144207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187109" y="1757690"/>
            <a:ext cx="626110" cy="546100"/>
            <a:chOff x="5187109" y="1757690"/>
            <a:chExt cx="626110" cy="546100"/>
          </a:xfrm>
        </p:grpSpPr>
        <p:sp>
          <p:nvSpPr>
            <p:cNvPr id="8" name="object 8" descr=""/>
            <p:cNvSpPr/>
            <p:nvPr/>
          </p:nvSpPr>
          <p:spPr>
            <a:xfrm>
              <a:off x="5237109" y="1809022"/>
              <a:ext cx="576580" cy="494665"/>
            </a:xfrm>
            <a:custGeom>
              <a:avLst/>
              <a:gdLst/>
              <a:ahLst/>
              <a:cxnLst/>
              <a:rect l="l" t="t" r="r" b="b"/>
              <a:pathLst>
                <a:path w="576579" h="494664">
                  <a:moveTo>
                    <a:pt x="427083" y="0"/>
                  </a:moveTo>
                  <a:lnTo>
                    <a:pt x="3121" y="0"/>
                  </a:lnTo>
                  <a:lnTo>
                    <a:pt x="0" y="2813"/>
                  </a:lnTo>
                  <a:lnTo>
                    <a:pt x="0" y="262790"/>
                  </a:lnTo>
                  <a:lnTo>
                    <a:pt x="3121" y="265602"/>
                  </a:lnTo>
                  <a:lnTo>
                    <a:pt x="264429" y="265602"/>
                  </a:lnTo>
                  <a:lnTo>
                    <a:pt x="203485" y="167173"/>
                  </a:lnTo>
                  <a:lnTo>
                    <a:pt x="189503" y="167173"/>
                  </a:lnTo>
                  <a:lnTo>
                    <a:pt x="177614" y="163722"/>
                  </a:lnTo>
                  <a:lnTo>
                    <a:pt x="137134" y="115928"/>
                  </a:lnTo>
                  <a:lnTo>
                    <a:pt x="136736" y="99753"/>
                  </a:lnTo>
                  <a:lnTo>
                    <a:pt x="136645" y="95929"/>
                  </a:lnTo>
                  <a:lnTo>
                    <a:pt x="136597" y="93938"/>
                  </a:lnTo>
                  <a:lnTo>
                    <a:pt x="136507" y="90149"/>
                  </a:lnTo>
                  <a:lnTo>
                    <a:pt x="145609" y="66040"/>
                  </a:lnTo>
                  <a:lnTo>
                    <a:pt x="163902" y="46559"/>
                  </a:lnTo>
                  <a:lnTo>
                    <a:pt x="188282" y="35691"/>
                  </a:lnTo>
                  <a:lnTo>
                    <a:pt x="214009" y="35075"/>
                  </a:lnTo>
                  <a:lnTo>
                    <a:pt x="430204" y="35075"/>
                  </a:lnTo>
                  <a:lnTo>
                    <a:pt x="430204" y="2813"/>
                  </a:lnTo>
                  <a:lnTo>
                    <a:pt x="427083" y="0"/>
                  </a:lnTo>
                  <a:close/>
                </a:path>
                <a:path w="576579" h="494664">
                  <a:moveTo>
                    <a:pt x="241884" y="79935"/>
                  </a:moveTo>
                  <a:lnTo>
                    <a:pt x="205849" y="79935"/>
                  </a:lnTo>
                  <a:lnTo>
                    <a:pt x="219200" y="80462"/>
                  </a:lnTo>
                  <a:lnTo>
                    <a:pt x="231439" y="85911"/>
                  </a:lnTo>
                  <a:lnTo>
                    <a:pt x="241015" y="95929"/>
                  </a:lnTo>
                  <a:lnTo>
                    <a:pt x="286908" y="169985"/>
                  </a:lnTo>
                  <a:lnTo>
                    <a:pt x="289717" y="162798"/>
                  </a:lnTo>
                  <a:lnTo>
                    <a:pt x="294712" y="156862"/>
                  </a:lnTo>
                  <a:lnTo>
                    <a:pt x="300956" y="152800"/>
                  </a:lnTo>
                  <a:lnTo>
                    <a:pt x="307010" y="149988"/>
                  </a:lnTo>
                  <a:lnTo>
                    <a:pt x="306820" y="149988"/>
                  </a:lnTo>
                  <a:lnTo>
                    <a:pt x="313873" y="148151"/>
                  </a:lnTo>
                  <a:lnTo>
                    <a:pt x="320669" y="147658"/>
                  </a:lnTo>
                  <a:lnTo>
                    <a:pt x="345761" y="147658"/>
                  </a:lnTo>
                  <a:lnTo>
                    <a:pt x="349971" y="141864"/>
                  </a:lnTo>
                  <a:lnTo>
                    <a:pt x="357151" y="137488"/>
                  </a:lnTo>
                  <a:lnTo>
                    <a:pt x="367493" y="133182"/>
                  </a:lnTo>
                  <a:lnTo>
                    <a:pt x="378302" y="132333"/>
                  </a:lnTo>
                  <a:lnTo>
                    <a:pt x="400347" y="132333"/>
                  </a:lnTo>
                  <a:lnTo>
                    <a:pt x="405230" y="125614"/>
                  </a:lnTo>
                  <a:lnTo>
                    <a:pt x="412722" y="121240"/>
                  </a:lnTo>
                  <a:lnTo>
                    <a:pt x="418029" y="117802"/>
                  </a:lnTo>
                  <a:lnTo>
                    <a:pt x="420110" y="117177"/>
                  </a:lnTo>
                  <a:lnTo>
                    <a:pt x="268175" y="117177"/>
                  </a:lnTo>
                  <a:lnTo>
                    <a:pt x="251005" y="89681"/>
                  </a:lnTo>
                  <a:lnTo>
                    <a:pt x="241884" y="79935"/>
                  </a:lnTo>
                  <a:close/>
                </a:path>
                <a:path w="576579" h="494664">
                  <a:moveTo>
                    <a:pt x="204073" y="68149"/>
                  </a:moveTo>
                  <a:lnTo>
                    <a:pt x="165970" y="103702"/>
                  </a:lnTo>
                  <a:lnTo>
                    <a:pt x="165522" y="115928"/>
                  </a:lnTo>
                  <a:lnTo>
                    <a:pt x="165476" y="117177"/>
                  </a:lnTo>
                  <a:lnTo>
                    <a:pt x="165379" y="119834"/>
                  </a:lnTo>
                  <a:lnTo>
                    <a:pt x="165312" y="121655"/>
                  </a:lnTo>
                  <a:lnTo>
                    <a:pt x="171707" y="139051"/>
                  </a:lnTo>
                  <a:lnTo>
                    <a:pt x="189503" y="167173"/>
                  </a:lnTo>
                  <a:lnTo>
                    <a:pt x="203485" y="167173"/>
                  </a:lnTo>
                  <a:lnTo>
                    <a:pt x="182010" y="132488"/>
                  </a:lnTo>
                  <a:lnTo>
                    <a:pt x="178912" y="126366"/>
                  </a:lnTo>
                  <a:lnTo>
                    <a:pt x="177132" y="119834"/>
                  </a:lnTo>
                  <a:lnTo>
                    <a:pt x="176697" y="113067"/>
                  </a:lnTo>
                  <a:lnTo>
                    <a:pt x="177638" y="106241"/>
                  </a:lnTo>
                  <a:lnTo>
                    <a:pt x="205849" y="79935"/>
                  </a:lnTo>
                  <a:lnTo>
                    <a:pt x="241884" y="79935"/>
                  </a:lnTo>
                  <a:lnTo>
                    <a:pt x="238365" y="76176"/>
                  </a:lnTo>
                  <a:lnTo>
                    <a:pt x="222009" y="68823"/>
                  </a:lnTo>
                  <a:lnTo>
                    <a:pt x="204073" y="68149"/>
                  </a:lnTo>
                  <a:close/>
                </a:path>
                <a:path w="576579" h="494664">
                  <a:moveTo>
                    <a:pt x="345761" y="147658"/>
                  </a:moveTo>
                  <a:lnTo>
                    <a:pt x="320669" y="147658"/>
                  </a:lnTo>
                  <a:lnTo>
                    <a:pt x="327493" y="148424"/>
                  </a:lnTo>
                  <a:lnTo>
                    <a:pt x="333112" y="149988"/>
                  </a:lnTo>
                  <a:lnTo>
                    <a:pt x="338108" y="152487"/>
                  </a:lnTo>
                  <a:lnTo>
                    <a:pt x="342478" y="156237"/>
                  </a:lnTo>
                  <a:lnTo>
                    <a:pt x="344976" y="148738"/>
                  </a:lnTo>
                  <a:lnTo>
                    <a:pt x="345761" y="147658"/>
                  </a:lnTo>
                  <a:close/>
                </a:path>
                <a:path w="576579" h="494664">
                  <a:moveTo>
                    <a:pt x="400347" y="132333"/>
                  </a:moveTo>
                  <a:lnTo>
                    <a:pt x="378302" y="132333"/>
                  </a:lnTo>
                  <a:lnTo>
                    <a:pt x="388761" y="134764"/>
                  </a:lnTo>
                  <a:lnTo>
                    <a:pt x="398049" y="140300"/>
                  </a:lnTo>
                  <a:lnTo>
                    <a:pt x="400234" y="132488"/>
                  </a:lnTo>
                  <a:lnTo>
                    <a:pt x="400347" y="132333"/>
                  </a:lnTo>
                  <a:close/>
                </a:path>
                <a:path w="576579" h="494664">
                  <a:moveTo>
                    <a:pt x="430204" y="35075"/>
                  </a:moveTo>
                  <a:lnTo>
                    <a:pt x="214009" y="35075"/>
                  </a:lnTo>
                  <a:lnTo>
                    <a:pt x="238097" y="44186"/>
                  </a:lnTo>
                  <a:lnTo>
                    <a:pt x="257561" y="62495"/>
                  </a:lnTo>
                  <a:lnTo>
                    <a:pt x="264839" y="75433"/>
                  </a:lnTo>
                  <a:lnTo>
                    <a:pt x="268881" y="88885"/>
                  </a:lnTo>
                  <a:lnTo>
                    <a:pt x="268956" y="89133"/>
                  </a:lnTo>
                  <a:lnTo>
                    <a:pt x="270029" y="103185"/>
                  </a:lnTo>
                  <a:lnTo>
                    <a:pt x="268175" y="117177"/>
                  </a:lnTo>
                  <a:lnTo>
                    <a:pt x="420110" y="117177"/>
                  </a:lnTo>
                  <a:lnTo>
                    <a:pt x="424273" y="115928"/>
                  </a:lnTo>
                  <a:lnTo>
                    <a:pt x="430204" y="115928"/>
                  </a:lnTo>
                  <a:lnTo>
                    <a:pt x="430204" y="35075"/>
                  </a:lnTo>
                  <a:close/>
                </a:path>
                <a:path w="576579" h="494664">
                  <a:moveTo>
                    <a:pt x="520429" y="305600"/>
                  </a:moveTo>
                  <a:lnTo>
                    <a:pt x="517307" y="307474"/>
                  </a:lnTo>
                  <a:lnTo>
                    <a:pt x="362146" y="404341"/>
                  </a:lnTo>
                  <a:lnTo>
                    <a:pt x="359025" y="405903"/>
                  </a:lnTo>
                  <a:lnTo>
                    <a:pt x="358087" y="409966"/>
                  </a:lnTo>
                  <a:lnTo>
                    <a:pt x="359961" y="412777"/>
                  </a:lnTo>
                  <a:lnTo>
                    <a:pt x="408351" y="490584"/>
                  </a:lnTo>
                  <a:lnTo>
                    <a:pt x="410225" y="493396"/>
                  </a:lnTo>
                  <a:lnTo>
                    <a:pt x="413971" y="494333"/>
                  </a:lnTo>
                  <a:lnTo>
                    <a:pt x="417093" y="492459"/>
                  </a:lnTo>
                  <a:lnTo>
                    <a:pt x="572254" y="395904"/>
                  </a:lnTo>
                  <a:lnTo>
                    <a:pt x="575064" y="394030"/>
                  </a:lnTo>
                  <a:lnTo>
                    <a:pt x="576000" y="390279"/>
                  </a:lnTo>
                  <a:lnTo>
                    <a:pt x="574440" y="387155"/>
                  </a:lnTo>
                  <a:lnTo>
                    <a:pt x="526049" y="309661"/>
                  </a:lnTo>
                  <a:lnTo>
                    <a:pt x="524175" y="306537"/>
                  </a:lnTo>
                  <a:lnTo>
                    <a:pt x="520429" y="30560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187109" y="1757690"/>
              <a:ext cx="581025" cy="462915"/>
            </a:xfrm>
            <a:custGeom>
              <a:avLst/>
              <a:gdLst/>
              <a:ahLst/>
              <a:cxnLst/>
              <a:rect l="l" t="t" r="r" b="b"/>
              <a:pathLst>
                <a:path w="581025" h="462914">
                  <a:moveTo>
                    <a:pt x="523982" y="0"/>
                  </a:moveTo>
                  <a:lnTo>
                    <a:pt x="6244" y="0"/>
                  </a:lnTo>
                  <a:lnTo>
                    <a:pt x="0" y="6249"/>
                  </a:lnTo>
                  <a:lnTo>
                    <a:pt x="0" y="361875"/>
                  </a:lnTo>
                  <a:lnTo>
                    <a:pt x="6244" y="368124"/>
                  </a:lnTo>
                  <a:lnTo>
                    <a:pt x="251373" y="368124"/>
                  </a:lnTo>
                  <a:lnTo>
                    <a:pt x="253642" y="374199"/>
                  </a:lnTo>
                  <a:lnTo>
                    <a:pt x="257111" y="379687"/>
                  </a:lnTo>
                  <a:lnTo>
                    <a:pt x="261693" y="384472"/>
                  </a:lnTo>
                  <a:lnTo>
                    <a:pt x="267299" y="388437"/>
                  </a:lnTo>
                  <a:lnTo>
                    <a:pt x="396577" y="462499"/>
                  </a:lnTo>
                  <a:lnTo>
                    <a:pt x="396265" y="457812"/>
                  </a:lnTo>
                  <a:lnTo>
                    <a:pt x="397827" y="452812"/>
                  </a:lnTo>
                  <a:lnTo>
                    <a:pt x="400949" y="449061"/>
                  </a:lnTo>
                  <a:lnTo>
                    <a:pt x="274168" y="376562"/>
                  </a:lnTo>
                  <a:lnTo>
                    <a:pt x="268114" y="371303"/>
                  </a:lnTo>
                  <a:lnTo>
                    <a:pt x="264606" y="364492"/>
                  </a:lnTo>
                  <a:lnTo>
                    <a:pt x="263908" y="357499"/>
                  </a:lnTo>
                  <a:lnTo>
                    <a:pt x="263850" y="356918"/>
                  </a:lnTo>
                  <a:lnTo>
                    <a:pt x="264957" y="353124"/>
                  </a:lnTo>
                  <a:lnTo>
                    <a:pt x="14988" y="353124"/>
                  </a:lnTo>
                  <a:lnTo>
                    <a:pt x="14988" y="14999"/>
                  </a:lnTo>
                  <a:lnTo>
                    <a:pt x="530227" y="14999"/>
                  </a:lnTo>
                  <a:lnTo>
                    <a:pt x="530227" y="6249"/>
                  </a:lnTo>
                  <a:lnTo>
                    <a:pt x="523982" y="0"/>
                  </a:lnTo>
                  <a:close/>
                </a:path>
                <a:path w="581025" h="462914">
                  <a:moveTo>
                    <a:pt x="323259" y="338124"/>
                  </a:moveTo>
                  <a:lnTo>
                    <a:pt x="284625" y="338124"/>
                  </a:lnTo>
                  <a:lnTo>
                    <a:pt x="292280" y="339686"/>
                  </a:lnTo>
                  <a:lnTo>
                    <a:pt x="343804" y="361562"/>
                  </a:lnTo>
                  <a:lnTo>
                    <a:pt x="346614" y="362812"/>
                  </a:lnTo>
                  <a:lnTo>
                    <a:pt x="349737" y="362187"/>
                  </a:lnTo>
                  <a:lnTo>
                    <a:pt x="351610" y="359686"/>
                  </a:lnTo>
                  <a:lnTo>
                    <a:pt x="353797" y="357499"/>
                  </a:lnTo>
                  <a:lnTo>
                    <a:pt x="353797" y="354062"/>
                  </a:lnTo>
                  <a:lnTo>
                    <a:pt x="345453" y="340625"/>
                  </a:lnTo>
                  <a:lnTo>
                    <a:pt x="329128" y="340625"/>
                  </a:lnTo>
                  <a:lnTo>
                    <a:pt x="323259" y="338124"/>
                  </a:lnTo>
                  <a:close/>
                </a:path>
                <a:path w="581025" h="462914">
                  <a:moveTo>
                    <a:pt x="284869" y="324404"/>
                  </a:moveTo>
                  <a:lnTo>
                    <a:pt x="251998" y="346562"/>
                  </a:lnTo>
                  <a:lnTo>
                    <a:pt x="251154" y="349374"/>
                  </a:lnTo>
                  <a:lnTo>
                    <a:pt x="251061" y="349686"/>
                  </a:lnTo>
                  <a:lnTo>
                    <a:pt x="250437" y="353124"/>
                  </a:lnTo>
                  <a:lnTo>
                    <a:pt x="264957" y="353124"/>
                  </a:lnTo>
                  <a:lnTo>
                    <a:pt x="265959" y="349686"/>
                  </a:lnTo>
                  <a:lnTo>
                    <a:pt x="266051" y="349374"/>
                  </a:lnTo>
                  <a:lnTo>
                    <a:pt x="270720" y="343202"/>
                  </a:lnTo>
                  <a:lnTo>
                    <a:pt x="277174" y="339374"/>
                  </a:lnTo>
                  <a:lnTo>
                    <a:pt x="284625" y="338124"/>
                  </a:lnTo>
                  <a:lnTo>
                    <a:pt x="323259" y="338124"/>
                  </a:lnTo>
                  <a:lnTo>
                    <a:pt x="297588" y="327187"/>
                  </a:lnTo>
                  <a:lnTo>
                    <a:pt x="284869" y="324404"/>
                  </a:lnTo>
                  <a:close/>
                </a:path>
                <a:path w="581025" h="462914">
                  <a:moveTo>
                    <a:pt x="579975" y="344686"/>
                  </a:moveTo>
                  <a:lnTo>
                    <a:pt x="570821" y="344686"/>
                  </a:lnTo>
                  <a:lnTo>
                    <a:pt x="575817" y="345311"/>
                  </a:lnTo>
                  <a:lnTo>
                    <a:pt x="579878" y="347812"/>
                  </a:lnTo>
                  <a:lnTo>
                    <a:pt x="579975" y="344686"/>
                  </a:lnTo>
                  <a:close/>
                </a:path>
                <a:path w="581025" h="462914">
                  <a:moveTo>
                    <a:pt x="508355" y="181093"/>
                  </a:moveTo>
                  <a:lnTo>
                    <a:pt x="477835" y="181093"/>
                  </a:lnTo>
                  <a:lnTo>
                    <a:pt x="485886" y="181406"/>
                  </a:lnTo>
                  <a:lnTo>
                    <a:pt x="493234" y="184765"/>
                  </a:lnTo>
                  <a:lnTo>
                    <a:pt x="550837" y="274062"/>
                  </a:lnTo>
                  <a:lnTo>
                    <a:pt x="566162" y="318710"/>
                  </a:lnTo>
                  <a:lnTo>
                    <a:pt x="566138" y="345937"/>
                  </a:lnTo>
                  <a:lnTo>
                    <a:pt x="570821" y="344686"/>
                  </a:lnTo>
                  <a:lnTo>
                    <a:pt x="579975" y="344686"/>
                  </a:lnTo>
                  <a:lnTo>
                    <a:pt x="580521" y="327187"/>
                  </a:lnTo>
                  <a:lnTo>
                    <a:pt x="580571" y="325585"/>
                  </a:lnTo>
                  <a:lnTo>
                    <a:pt x="577926" y="304765"/>
                  </a:lnTo>
                  <a:lnTo>
                    <a:pt x="571886" y="285234"/>
                  </a:lnTo>
                  <a:lnTo>
                    <a:pt x="562391" y="266875"/>
                  </a:lnTo>
                  <a:lnTo>
                    <a:pt x="530227" y="214999"/>
                  </a:lnTo>
                  <a:lnTo>
                    <a:pt x="530227" y="190936"/>
                  </a:lnTo>
                  <a:lnTo>
                    <a:pt x="515238" y="190936"/>
                  </a:lnTo>
                  <a:lnTo>
                    <a:pt x="510750" y="183749"/>
                  </a:lnTo>
                  <a:lnTo>
                    <a:pt x="510652" y="183593"/>
                  </a:lnTo>
                  <a:lnTo>
                    <a:pt x="510555" y="183437"/>
                  </a:lnTo>
                  <a:lnTo>
                    <a:pt x="508355" y="181093"/>
                  </a:lnTo>
                  <a:close/>
                </a:path>
                <a:path w="581025" h="462914">
                  <a:moveTo>
                    <a:pt x="255858" y="131190"/>
                  </a:moveTo>
                  <a:lnTo>
                    <a:pt x="227641" y="157500"/>
                  </a:lnTo>
                  <a:lnTo>
                    <a:pt x="226699" y="164325"/>
                  </a:lnTo>
                  <a:lnTo>
                    <a:pt x="227134" y="171093"/>
                  </a:lnTo>
                  <a:lnTo>
                    <a:pt x="228915" y="177626"/>
                  </a:lnTo>
                  <a:lnTo>
                    <a:pt x="231855" y="183437"/>
                  </a:lnTo>
                  <a:lnTo>
                    <a:pt x="231934" y="183593"/>
                  </a:lnTo>
                  <a:lnTo>
                    <a:pt x="232013" y="183749"/>
                  </a:lnTo>
                  <a:lnTo>
                    <a:pt x="329128" y="340625"/>
                  </a:lnTo>
                  <a:lnTo>
                    <a:pt x="345453" y="340625"/>
                  </a:lnTo>
                  <a:lnTo>
                    <a:pt x="243566" y="176561"/>
                  </a:lnTo>
                  <a:lnTo>
                    <a:pt x="240445" y="171875"/>
                  </a:lnTo>
                  <a:lnTo>
                    <a:pt x="239508" y="166249"/>
                  </a:lnTo>
                  <a:lnTo>
                    <a:pt x="241068" y="160624"/>
                  </a:lnTo>
                  <a:lnTo>
                    <a:pt x="242318" y="155312"/>
                  </a:lnTo>
                  <a:lnTo>
                    <a:pt x="245441" y="150624"/>
                  </a:lnTo>
                  <a:lnTo>
                    <a:pt x="250437" y="147500"/>
                  </a:lnTo>
                  <a:lnTo>
                    <a:pt x="258175" y="144662"/>
                  </a:lnTo>
                  <a:lnTo>
                    <a:pt x="288618" y="144662"/>
                  </a:lnTo>
                  <a:lnTo>
                    <a:pt x="281454" y="137167"/>
                  </a:lnTo>
                  <a:lnTo>
                    <a:pt x="269212" y="131718"/>
                  </a:lnTo>
                  <a:lnTo>
                    <a:pt x="255858" y="131190"/>
                  </a:lnTo>
                  <a:close/>
                </a:path>
                <a:path w="581025" h="462914">
                  <a:moveTo>
                    <a:pt x="288618" y="144662"/>
                  </a:moveTo>
                  <a:lnTo>
                    <a:pt x="258175" y="144662"/>
                  </a:lnTo>
                  <a:lnTo>
                    <a:pt x="266206" y="144960"/>
                  </a:lnTo>
                  <a:lnTo>
                    <a:pt x="273535" y="148246"/>
                  </a:lnTo>
                  <a:lnTo>
                    <a:pt x="279166" y="154374"/>
                  </a:lnTo>
                  <a:lnTo>
                    <a:pt x="356919" y="279062"/>
                  </a:lnTo>
                  <a:lnTo>
                    <a:pt x="358481" y="281875"/>
                  </a:lnTo>
                  <a:lnTo>
                    <a:pt x="359730" y="284062"/>
                  </a:lnTo>
                  <a:lnTo>
                    <a:pt x="361915" y="284999"/>
                  </a:lnTo>
                  <a:lnTo>
                    <a:pt x="365663" y="284999"/>
                  </a:lnTo>
                  <a:lnTo>
                    <a:pt x="366911" y="284687"/>
                  </a:lnTo>
                  <a:lnTo>
                    <a:pt x="367849" y="284062"/>
                  </a:lnTo>
                  <a:lnTo>
                    <a:pt x="371284" y="282187"/>
                  </a:lnTo>
                  <a:lnTo>
                    <a:pt x="372220" y="277812"/>
                  </a:lnTo>
                  <a:lnTo>
                    <a:pt x="370034" y="274687"/>
                  </a:lnTo>
                  <a:lnTo>
                    <a:pt x="368473" y="271875"/>
                  </a:lnTo>
                  <a:lnTo>
                    <a:pt x="351610" y="244687"/>
                  </a:lnTo>
                  <a:lnTo>
                    <a:pt x="348800" y="239999"/>
                  </a:lnTo>
                  <a:lnTo>
                    <a:pt x="347864" y="234374"/>
                  </a:lnTo>
                  <a:lnTo>
                    <a:pt x="348966" y="229687"/>
                  </a:lnTo>
                  <a:lnTo>
                    <a:pt x="350362" y="223437"/>
                  </a:lnTo>
                  <a:lnTo>
                    <a:pt x="351820" y="221249"/>
                  </a:lnTo>
                  <a:lnTo>
                    <a:pt x="336934" y="221249"/>
                  </a:lnTo>
                  <a:lnTo>
                    <a:pt x="291031" y="147187"/>
                  </a:lnTo>
                  <a:lnTo>
                    <a:pt x="288618" y="144662"/>
                  </a:lnTo>
                  <a:close/>
                </a:path>
                <a:path w="581025" h="462914">
                  <a:moveTo>
                    <a:pt x="405114" y="212963"/>
                  </a:moveTo>
                  <a:lnTo>
                    <a:pt x="366219" y="212963"/>
                  </a:lnTo>
                  <a:lnTo>
                    <a:pt x="374250" y="213242"/>
                  </a:lnTo>
                  <a:lnTo>
                    <a:pt x="381579" y="216508"/>
                  </a:lnTo>
                  <a:lnTo>
                    <a:pt x="387210" y="222500"/>
                  </a:lnTo>
                  <a:lnTo>
                    <a:pt x="404384" y="249999"/>
                  </a:lnTo>
                  <a:lnTo>
                    <a:pt x="408443" y="256562"/>
                  </a:lnTo>
                  <a:lnTo>
                    <a:pt x="409693" y="258749"/>
                  </a:lnTo>
                  <a:lnTo>
                    <a:pt x="412191" y="259999"/>
                  </a:lnTo>
                  <a:lnTo>
                    <a:pt x="415626" y="259999"/>
                  </a:lnTo>
                  <a:lnTo>
                    <a:pt x="416874" y="259687"/>
                  </a:lnTo>
                  <a:lnTo>
                    <a:pt x="418124" y="258749"/>
                  </a:lnTo>
                  <a:lnTo>
                    <a:pt x="421246" y="256875"/>
                  </a:lnTo>
                  <a:lnTo>
                    <a:pt x="422183" y="252500"/>
                  </a:lnTo>
                  <a:lnTo>
                    <a:pt x="420310" y="249374"/>
                  </a:lnTo>
                  <a:lnTo>
                    <a:pt x="408443" y="230624"/>
                  </a:lnTo>
                  <a:lnTo>
                    <a:pt x="407819" y="229374"/>
                  </a:lnTo>
                  <a:lnTo>
                    <a:pt x="404696" y="224374"/>
                  </a:lnTo>
                  <a:lnTo>
                    <a:pt x="403759" y="218749"/>
                  </a:lnTo>
                  <a:lnTo>
                    <a:pt x="405009" y="213437"/>
                  </a:lnTo>
                  <a:lnTo>
                    <a:pt x="405114" y="212963"/>
                  </a:lnTo>
                  <a:close/>
                </a:path>
                <a:path w="581025" h="462914">
                  <a:moveTo>
                    <a:pt x="460555" y="197343"/>
                  </a:moveTo>
                  <a:lnTo>
                    <a:pt x="422251" y="197343"/>
                  </a:lnTo>
                  <a:lnTo>
                    <a:pt x="430302" y="197656"/>
                  </a:lnTo>
                  <a:lnTo>
                    <a:pt x="438161" y="201249"/>
                  </a:lnTo>
                  <a:lnTo>
                    <a:pt x="437868" y="201249"/>
                  </a:lnTo>
                  <a:lnTo>
                    <a:pt x="443417" y="207187"/>
                  </a:lnTo>
                  <a:lnTo>
                    <a:pt x="459967" y="233749"/>
                  </a:lnTo>
                  <a:lnTo>
                    <a:pt x="461841" y="236875"/>
                  </a:lnTo>
                  <a:lnTo>
                    <a:pt x="466213" y="237812"/>
                  </a:lnTo>
                  <a:lnTo>
                    <a:pt x="469336" y="235936"/>
                  </a:lnTo>
                  <a:lnTo>
                    <a:pt x="472459" y="233749"/>
                  </a:lnTo>
                  <a:lnTo>
                    <a:pt x="473707" y="229687"/>
                  </a:lnTo>
                  <a:lnTo>
                    <a:pt x="471521" y="226249"/>
                  </a:lnTo>
                  <a:lnTo>
                    <a:pt x="463595" y="213437"/>
                  </a:lnTo>
                  <a:lnTo>
                    <a:pt x="460279" y="208125"/>
                  </a:lnTo>
                  <a:lnTo>
                    <a:pt x="459343" y="202500"/>
                  </a:lnTo>
                  <a:lnTo>
                    <a:pt x="460482" y="197656"/>
                  </a:lnTo>
                  <a:lnTo>
                    <a:pt x="460555" y="197343"/>
                  </a:lnTo>
                  <a:close/>
                </a:path>
                <a:path w="581025" h="462914">
                  <a:moveTo>
                    <a:pt x="370703" y="198920"/>
                  </a:moveTo>
                  <a:lnTo>
                    <a:pt x="363907" y="199413"/>
                  </a:lnTo>
                  <a:lnTo>
                    <a:pt x="356857" y="201249"/>
                  </a:lnTo>
                  <a:lnTo>
                    <a:pt x="357045" y="201249"/>
                  </a:lnTo>
                  <a:lnTo>
                    <a:pt x="350987" y="204062"/>
                  </a:lnTo>
                  <a:lnTo>
                    <a:pt x="344741" y="208125"/>
                  </a:lnTo>
                  <a:lnTo>
                    <a:pt x="339745" y="214062"/>
                  </a:lnTo>
                  <a:lnTo>
                    <a:pt x="336934" y="221249"/>
                  </a:lnTo>
                  <a:lnTo>
                    <a:pt x="351820" y="221249"/>
                  </a:lnTo>
                  <a:lnTo>
                    <a:pt x="353485" y="218749"/>
                  </a:lnTo>
                  <a:lnTo>
                    <a:pt x="358481" y="215936"/>
                  </a:lnTo>
                  <a:lnTo>
                    <a:pt x="366219" y="212963"/>
                  </a:lnTo>
                  <a:lnTo>
                    <a:pt x="405114" y="212963"/>
                  </a:lnTo>
                  <a:lnTo>
                    <a:pt x="406188" y="208125"/>
                  </a:lnTo>
                  <a:lnTo>
                    <a:pt x="406257" y="207812"/>
                  </a:lnTo>
                  <a:lnTo>
                    <a:pt x="406503" y="207500"/>
                  </a:lnTo>
                  <a:lnTo>
                    <a:pt x="392518" y="207500"/>
                  </a:lnTo>
                  <a:lnTo>
                    <a:pt x="388146" y="203749"/>
                  </a:lnTo>
                  <a:lnTo>
                    <a:pt x="383150" y="201249"/>
                  </a:lnTo>
                  <a:lnTo>
                    <a:pt x="377529" y="199687"/>
                  </a:lnTo>
                  <a:lnTo>
                    <a:pt x="370703" y="198920"/>
                  </a:lnTo>
                  <a:close/>
                </a:path>
                <a:path w="581025" h="462914">
                  <a:moveTo>
                    <a:pt x="428350" y="183593"/>
                  </a:moveTo>
                  <a:lnTo>
                    <a:pt x="392622" y="207187"/>
                  </a:lnTo>
                  <a:lnTo>
                    <a:pt x="392518" y="207500"/>
                  </a:lnTo>
                  <a:lnTo>
                    <a:pt x="406503" y="207500"/>
                  </a:lnTo>
                  <a:lnTo>
                    <a:pt x="409693" y="203437"/>
                  </a:lnTo>
                  <a:lnTo>
                    <a:pt x="414376" y="200312"/>
                  </a:lnTo>
                  <a:lnTo>
                    <a:pt x="422251" y="197343"/>
                  </a:lnTo>
                  <a:lnTo>
                    <a:pt x="460555" y="197343"/>
                  </a:lnTo>
                  <a:lnTo>
                    <a:pt x="461841" y="191561"/>
                  </a:lnTo>
                  <a:lnTo>
                    <a:pt x="448101" y="191561"/>
                  </a:lnTo>
                  <a:lnTo>
                    <a:pt x="438811" y="186025"/>
                  </a:lnTo>
                  <a:lnTo>
                    <a:pt x="428350" y="183593"/>
                  </a:lnTo>
                  <a:close/>
                </a:path>
                <a:path w="581025" h="462914">
                  <a:moveTo>
                    <a:pt x="475688" y="167573"/>
                  </a:moveTo>
                  <a:lnTo>
                    <a:pt x="462777" y="172500"/>
                  </a:lnTo>
                  <a:lnTo>
                    <a:pt x="455283" y="176875"/>
                  </a:lnTo>
                  <a:lnTo>
                    <a:pt x="450514" y="183437"/>
                  </a:lnTo>
                  <a:lnTo>
                    <a:pt x="450401" y="183593"/>
                  </a:lnTo>
                  <a:lnTo>
                    <a:pt x="450287" y="183749"/>
                  </a:lnTo>
                  <a:lnTo>
                    <a:pt x="448101" y="191561"/>
                  </a:lnTo>
                  <a:lnTo>
                    <a:pt x="461841" y="191561"/>
                  </a:lnTo>
                  <a:lnTo>
                    <a:pt x="465275" y="186875"/>
                  </a:lnTo>
                  <a:lnTo>
                    <a:pt x="469960" y="184062"/>
                  </a:lnTo>
                  <a:lnTo>
                    <a:pt x="477835" y="181093"/>
                  </a:lnTo>
                  <a:lnTo>
                    <a:pt x="508355" y="181093"/>
                  </a:lnTo>
                  <a:lnTo>
                    <a:pt x="501157" y="173423"/>
                  </a:lnTo>
                  <a:lnTo>
                    <a:pt x="489008" y="168008"/>
                  </a:lnTo>
                  <a:lnTo>
                    <a:pt x="475688" y="167573"/>
                  </a:lnTo>
                  <a:close/>
                </a:path>
                <a:path w="581025" h="462914">
                  <a:moveTo>
                    <a:pt x="530227" y="14999"/>
                  </a:moveTo>
                  <a:lnTo>
                    <a:pt x="515238" y="14999"/>
                  </a:lnTo>
                  <a:lnTo>
                    <a:pt x="515238" y="190936"/>
                  </a:lnTo>
                  <a:lnTo>
                    <a:pt x="530227" y="190936"/>
                  </a:lnTo>
                  <a:lnTo>
                    <a:pt x="530227" y="14999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175140" y="2643712"/>
            <a:ext cx="688975" cy="688340"/>
            <a:chOff x="5175140" y="2643712"/>
            <a:chExt cx="688975" cy="688340"/>
          </a:xfrm>
        </p:grpSpPr>
        <p:sp>
          <p:nvSpPr>
            <p:cNvPr id="11" name="object 11" descr=""/>
            <p:cNvSpPr/>
            <p:nvPr/>
          </p:nvSpPr>
          <p:spPr>
            <a:xfrm>
              <a:off x="5175140" y="2643712"/>
              <a:ext cx="688975" cy="688340"/>
            </a:xfrm>
            <a:custGeom>
              <a:avLst/>
              <a:gdLst/>
              <a:ahLst/>
              <a:cxnLst/>
              <a:rect l="l" t="t" r="r" b="b"/>
              <a:pathLst>
                <a:path w="688975" h="688339">
                  <a:moveTo>
                    <a:pt x="158129" y="481155"/>
                  </a:moveTo>
                  <a:lnTo>
                    <a:pt x="146142" y="481155"/>
                  </a:lnTo>
                  <a:lnTo>
                    <a:pt x="136047" y="482580"/>
                  </a:lnTo>
                  <a:lnTo>
                    <a:pt x="126305" y="485416"/>
                  </a:lnTo>
                  <a:lnTo>
                    <a:pt x="117163" y="489736"/>
                  </a:lnTo>
                  <a:lnTo>
                    <a:pt x="4144" y="554518"/>
                  </a:lnTo>
                  <a:lnTo>
                    <a:pt x="1507" y="555649"/>
                  </a:lnTo>
                  <a:lnTo>
                    <a:pt x="0" y="558661"/>
                  </a:lnTo>
                  <a:lnTo>
                    <a:pt x="0" y="682953"/>
                  </a:lnTo>
                  <a:lnTo>
                    <a:pt x="1507" y="685214"/>
                  </a:lnTo>
                  <a:lnTo>
                    <a:pt x="3390" y="686720"/>
                  </a:lnTo>
                  <a:lnTo>
                    <a:pt x="4898" y="687851"/>
                  </a:lnTo>
                  <a:lnTo>
                    <a:pt x="6404" y="688226"/>
                  </a:lnTo>
                  <a:lnTo>
                    <a:pt x="10171" y="688226"/>
                  </a:lnTo>
                  <a:lnTo>
                    <a:pt x="11301" y="687851"/>
                  </a:lnTo>
                  <a:lnTo>
                    <a:pt x="60988" y="668540"/>
                  </a:lnTo>
                  <a:lnTo>
                    <a:pt x="16672" y="668540"/>
                  </a:lnTo>
                  <a:lnTo>
                    <a:pt x="16672" y="566079"/>
                  </a:lnTo>
                  <a:lnTo>
                    <a:pt x="125522" y="503924"/>
                  </a:lnTo>
                  <a:lnTo>
                    <a:pt x="155653" y="496766"/>
                  </a:lnTo>
                  <a:lnTo>
                    <a:pt x="292003" y="496766"/>
                  </a:lnTo>
                  <a:lnTo>
                    <a:pt x="291778" y="496421"/>
                  </a:lnTo>
                  <a:lnTo>
                    <a:pt x="282195" y="489442"/>
                  </a:lnTo>
                  <a:lnTo>
                    <a:pt x="270492" y="486346"/>
                  </a:lnTo>
                  <a:lnTo>
                    <a:pt x="158129" y="481155"/>
                  </a:lnTo>
                  <a:close/>
                </a:path>
                <a:path w="688975" h="688339">
                  <a:moveTo>
                    <a:pt x="152641" y="616932"/>
                  </a:moveTo>
                  <a:lnTo>
                    <a:pt x="145862" y="618063"/>
                  </a:lnTo>
                  <a:lnTo>
                    <a:pt x="139458" y="620323"/>
                  </a:lnTo>
                  <a:lnTo>
                    <a:pt x="16672" y="668540"/>
                  </a:lnTo>
                  <a:lnTo>
                    <a:pt x="60988" y="668540"/>
                  </a:lnTo>
                  <a:lnTo>
                    <a:pt x="145041" y="635873"/>
                  </a:lnTo>
                  <a:lnTo>
                    <a:pt x="149185" y="634367"/>
                  </a:lnTo>
                  <a:lnTo>
                    <a:pt x="153706" y="633613"/>
                  </a:lnTo>
                  <a:lnTo>
                    <a:pt x="285577" y="633613"/>
                  </a:lnTo>
                  <a:lnTo>
                    <a:pt x="314872" y="624467"/>
                  </a:lnTo>
                  <a:lnTo>
                    <a:pt x="254334" y="624467"/>
                  </a:lnTo>
                  <a:lnTo>
                    <a:pt x="159420" y="617310"/>
                  </a:lnTo>
                  <a:lnTo>
                    <a:pt x="152641" y="616932"/>
                  </a:lnTo>
                  <a:close/>
                </a:path>
                <a:path w="688975" h="688339">
                  <a:moveTo>
                    <a:pt x="285577" y="633613"/>
                  </a:moveTo>
                  <a:lnTo>
                    <a:pt x="153706" y="633613"/>
                  </a:lnTo>
                  <a:lnTo>
                    <a:pt x="158226" y="633990"/>
                  </a:lnTo>
                  <a:lnTo>
                    <a:pt x="258060" y="641146"/>
                  </a:lnTo>
                  <a:lnTo>
                    <a:pt x="262958" y="640393"/>
                  </a:lnTo>
                  <a:lnTo>
                    <a:pt x="267478" y="639263"/>
                  </a:lnTo>
                  <a:lnTo>
                    <a:pt x="285577" y="633613"/>
                  </a:lnTo>
                  <a:close/>
                </a:path>
                <a:path w="688975" h="688339">
                  <a:moveTo>
                    <a:pt x="419976" y="506561"/>
                  </a:moveTo>
                  <a:lnTo>
                    <a:pt x="395198" y="506561"/>
                  </a:lnTo>
                  <a:lnTo>
                    <a:pt x="399718" y="508067"/>
                  </a:lnTo>
                  <a:lnTo>
                    <a:pt x="403485" y="511458"/>
                  </a:lnTo>
                  <a:lnTo>
                    <a:pt x="407639" y="516978"/>
                  </a:lnTo>
                  <a:lnTo>
                    <a:pt x="409322" y="523418"/>
                  </a:lnTo>
                  <a:lnTo>
                    <a:pt x="408463" y="529998"/>
                  </a:lnTo>
                  <a:lnTo>
                    <a:pt x="355650" y="594707"/>
                  </a:lnTo>
                  <a:lnTo>
                    <a:pt x="262620" y="623337"/>
                  </a:lnTo>
                  <a:lnTo>
                    <a:pt x="257347" y="624467"/>
                  </a:lnTo>
                  <a:lnTo>
                    <a:pt x="314872" y="624467"/>
                  </a:lnTo>
                  <a:lnTo>
                    <a:pt x="362792" y="609508"/>
                  </a:lnTo>
                  <a:lnTo>
                    <a:pt x="364298" y="609131"/>
                  </a:lnTo>
                  <a:lnTo>
                    <a:pt x="365428" y="608378"/>
                  </a:lnTo>
                  <a:lnTo>
                    <a:pt x="366558" y="606872"/>
                  </a:lnTo>
                  <a:lnTo>
                    <a:pt x="417417" y="546609"/>
                  </a:lnTo>
                  <a:lnTo>
                    <a:pt x="423992" y="535062"/>
                  </a:lnTo>
                  <a:lnTo>
                    <a:pt x="425658" y="522315"/>
                  </a:lnTo>
                  <a:lnTo>
                    <a:pt x="422476" y="509950"/>
                  </a:lnTo>
                  <a:lnTo>
                    <a:pt x="421959" y="509197"/>
                  </a:lnTo>
                  <a:lnTo>
                    <a:pt x="419976" y="506561"/>
                  </a:lnTo>
                  <a:close/>
                </a:path>
                <a:path w="688975" h="688339">
                  <a:moveTo>
                    <a:pt x="292003" y="496766"/>
                  </a:moveTo>
                  <a:lnTo>
                    <a:pt x="155653" y="496766"/>
                  </a:lnTo>
                  <a:lnTo>
                    <a:pt x="278062" y="503170"/>
                  </a:lnTo>
                  <a:lnTo>
                    <a:pt x="284088" y="509950"/>
                  </a:lnTo>
                  <a:lnTo>
                    <a:pt x="284088" y="526525"/>
                  </a:lnTo>
                  <a:lnTo>
                    <a:pt x="278439" y="533306"/>
                  </a:lnTo>
                  <a:lnTo>
                    <a:pt x="207253" y="540086"/>
                  </a:lnTo>
                  <a:lnTo>
                    <a:pt x="204241" y="543100"/>
                  </a:lnTo>
                  <a:lnTo>
                    <a:pt x="203890" y="546609"/>
                  </a:lnTo>
                  <a:lnTo>
                    <a:pt x="203864" y="546867"/>
                  </a:lnTo>
                  <a:lnTo>
                    <a:pt x="203168" y="549998"/>
                  </a:lnTo>
                  <a:lnTo>
                    <a:pt x="203111" y="550257"/>
                  </a:lnTo>
                  <a:lnTo>
                    <a:pt x="205370" y="554024"/>
                  </a:lnTo>
                  <a:lnTo>
                    <a:pt x="208761" y="555155"/>
                  </a:lnTo>
                  <a:lnTo>
                    <a:pt x="263751" y="577757"/>
                  </a:lnTo>
                  <a:lnTo>
                    <a:pt x="265257" y="578133"/>
                  </a:lnTo>
                  <a:lnTo>
                    <a:pt x="267140" y="578510"/>
                  </a:lnTo>
                  <a:lnTo>
                    <a:pt x="269024" y="577757"/>
                  </a:lnTo>
                  <a:lnTo>
                    <a:pt x="328134" y="561298"/>
                  </a:lnTo>
                  <a:lnTo>
                    <a:pt x="267102" y="561298"/>
                  </a:lnTo>
                  <a:lnTo>
                    <a:pt x="245628" y="552635"/>
                  </a:lnTo>
                  <a:lnTo>
                    <a:pt x="271999" y="549998"/>
                  </a:lnTo>
                  <a:lnTo>
                    <a:pt x="283082" y="546867"/>
                  </a:lnTo>
                  <a:lnTo>
                    <a:pt x="283222" y="546867"/>
                  </a:lnTo>
                  <a:lnTo>
                    <a:pt x="292236" y="540086"/>
                  </a:lnTo>
                  <a:lnTo>
                    <a:pt x="294893" y="535943"/>
                  </a:lnTo>
                  <a:lnTo>
                    <a:pt x="298436" y="530242"/>
                  </a:lnTo>
                  <a:lnTo>
                    <a:pt x="300631" y="518360"/>
                  </a:lnTo>
                  <a:lnTo>
                    <a:pt x="298366" y="506937"/>
                  </a:lnTo>
                  <a:lnTo>
                    <a:pt x="298253" y="506367"/>
                  </a:lnTo>
                  <a:lnTo>
                    <a:pt x="292003" y="496766"/>
                  </a:lnTo>
                  <a:close/>
                </a:path>
                <a:path w="688975" h="688339">
                  <a:moveTo>
                    <a:pt x="389539" y="490489"/>
                  </a:moveTo>
                  <a:lnTo>
                    <a:pt x="328885" y="544349"/>
                  </a:lnTo>
                  <a:lnTo>
                    <a:pt x="267102" y="561298"/>
                  </a:lnTo>
                  <a:lnTo>
                    <a:pt x="328134" y="561298"/>
                  </a:lnTo>
                  <a:lnTo>
                    <a:pt x="335313" y="559299"/>
                  </a:lnTo>
                  <a:lnTo>
                    <a:pt x="336819" y="558921"/>
                  </a:lnTo>
                  <a:lnTo>
                    <a:pt x="339078" y="556661"/>
                  </a:lnTo>
                  <a:lnTo>
                    <a:pt x="381640" y="509197"/>
                  </a:lnTo>
                  <a:lnTo>
                    <a:pt x="385782" y="506937"/>
                  </a:lnTo>
                  <a:lnTo>
                    <a:pt x="390302" y="506561"/>
                  </a:lnTo>
                  <a:lnTo>
                    <a:pt x="419976" y="506561"/>
                  </a:lnTo>
                  <a:lnTo>
                    <a:pt x="414403" y="499151"/>
                  </a:lnTo>
                  <a:lnTo>
                    <a:pt x="408929" y="495203"/>
                  </a:lnTo>
                  <a:lnTo>
                    <a:pt x="402819" y="492419"/>
                  </a:lnTo>
                  <a:lnTo>
                    <a:pt x="396285" y="490836"/>
                  </a:lnTo>
                  <a:lnTo>
                    <a:pt x="389539" y="490489"/>
                  </a:lnTo>
                  <a:close/>
                </a:path>
                <a:path w="688975" h="688339">
                  <a:moveTo>
                    <a:pt x="346160" y="199293"/>
                  </a:moveTo>
                  <a:lnTo>
                    <a:pt x="342018" y="200046"/>
                  </a:lnTo>
                  <a:lnTo>
                    <a:pt x="341265" y="200046"/>
                  </a:lnTo>
                  <a:lnTo>
                    <a:pt x="271989" y="221509"/>
                  </a:lnTo>
                  <a:lnTo>
                    <a:pt x="270860" y="221886"/>
                  </a:lnTo>
                  <a:lnTo>
                    <a:pt x="269730" y="222639"/>
                  </a:lnTo>
                  <a:lnTo>
                    <a:pt x="268601" y="223768"/>
                  </a:lnTo>
                  <a:lnTo>
                    <a:pt x="149250" y="352922"/>
                  </a:lnTo>
                  <a:lnTo>
                    <a:pt x="147366" y="354804"/>
                  </a:lnTo>
                  <a:lnTo>
                    <a:pt x="146237" y="357440"/>
                  </a:lnTo>
                  <a:lnTo>
                    <a:pt x="146237" y="360452"/>
                  </a:lnTo>
                  <a:lnTo>
                    <a:pt x="146615" y="363465"/>
                  </a:lnTo>
                  <a:lnTo>
                    <a:pt x="147744" y="366477"/>
                  </a:lnTo>
                  <a:lnTo>
                    <a:pt x="150003" y="368360"/>
                  </a:lnTo>
                  <a:lnTo>
                    <a:pt x="261447" y="472285"/>
                  </a:lnTo>
                  <a:lnTo>
                    <a:pt x="263706" y="474168"/>
                  </a:lnTo>
                  <a:lnTo>
                    <a:pt x="266341" y="475297"/>
                  </a:lnTo>
                  <a:lnTo>
                    <a:pt x="269730" y="475297"/>
                  </a:lnTo>
                  <a:lnTo>
                    <a:pt x="272742" y="474921"/>
                  </a:lnTo>
                  <a:lnTo>
                    <a:pt x="275377" y="473791"/>
                  </a:lnTo>
                  <a:lnTo>
                    <a:pt x="277637" y="471533"/>
                  </a:lnTo>
                  <a:lnTo>
                    <a:pt x="289786" y="458424"/>
                  </a:lnTo>
                  <a:lnTo>
                    <a:pt x="268977" y="458424"/>
                  </a:lnTo>
                  <a:lnTo>
                    <a:pt x="162308" y="360141"/>
                  </a:lnTo>
                  <a:lnTo>
                    <a:pt x="278399" y="235497"/>
                  </a:lnTo>
                  <a:lnTo>
                    <a:pt x="343607" y="215163"/>
                  </a:lnTo>
                  <a:lnTo>
                    <a:pt x="365689" y="215163"/>
                  </a:lnTo>
                  <a:lnTo>
                    <a:pt x="352234" y="202728"/>
                  </a:lnTo>
                  <a:lnTo>
                    <a:pt x="349549" y="200046"/>
                  </a:lnTo>
                  <a:lnTo>
                    <a:pt x="346160" y="199293"/>
                  </a:lnTo>
                  <a:close/>
                </a:path>
                <a:path w="688975" h="688339">
                  <a:moveTo>
                    <a:pt x="365689" y="215163"/>
                  </a:moveTo>
                  <a:lnTo>
                    <a:pt x="343607" y="215163"/>
                  </a:lnTo>
                  <a:lnTo>
                    <a:pt x="400145" y="266752"/>
                  </a:lnTo>
                  <a:lnTo>
                    <a:pt x="384691" y="333781"/>
                  </a:lnTo>
                  <a:lnTo>
                    <a:pt x="268977" y="458424"/>
                  </a:lnTo>
                  <a:lnTo>
                    <a:pt x="289786" y="458424"/>
                  </a:lnTo>
                  <a:lnTo>
                    <a:pt x="396988" y="342755"/>
                  </a:lnTo>
                  <a:lnTo>
                    <a:pt x="398494" y="340497"/>
                  </a:lnTo>
                  <a:lnTo>
                    <a:pt x="398871" y="339366"/>
                  </a:lnTo>
                  <a:lnTo>
                    <a:pt x="415060" y="268201"/>
                  </a:lnTo>
                  <a:lnTo>
                    <a:pt x="415060" y="267823"/>
                  </a:lnTo>
                  <a:lnTo>
                    <a:pt x="415813" y="264058"/>
                  </a:lnTo>
                  <a:lnTo>
                    <a:pt x="414684" y="260292"/>
                  </a:lnTo>
                  <a:lnTo>
                    <a:pt x="411671" y="257657"/>
                  </a:lnTo>
                  <a:lnTo>
                    <a:pt x="365689" y="215163"/>
                  </a:lnTo>
                  <a:close/>
                </a:path>
                <a:path w="688975" h="688339">
                  <a:moveTo>
                    <a:pt x="460582" y="129626"/>
                  </a:moveTo>
                  <a:lnTo>
                    <a:pt x="416243" y="129626"/>
                  </a:lnTo>
                  <a:lnTo>
                    <a:pt x="438092" y="138670"/>
                  </a:lnTo>
                  <a:lnTo>
                    <a:pt x="411346" y="141307"/>
                  </a:lnTo>
                  <a:lnTo>
                    <a:pt x="399603" y="144616"/>
                  </a:lnTo>
                  <a:lnTo>
                    <a:pt x="390298" y="151670"/>
                  </a:lnTo>
                  <a:lnTo>
                    <a:pt x="384171" y="161549"/>
                  </a:lnTo>
                  <a:lnTo>
                    <a:pt x="381963" y="173337"/>
                  </a:lnTo>
                  <a:lnTo>
                    <a:pt x="384353" y="185825"/>
                  </a:lnTo>
                  <a:lnTo>
                    <a:pt x="390910" y="196087"/>
                  </a:lnTo>
                  <a:lnTo>
                    <a:pt x="400716" y="203170"/>
                  </a:lnTo>
                  <a:lnTo>
                    <a:pt x="412854" y="206121"/>
                  </a:lnTo>
                  <a:lnTo>
                    <a:pt x="528880" y="212149"/>
                  </a:lnTo>
                  <a:lnTo>
                    <a:pt x="532646" y="212149"/>
                  </a:lnTo>
                  <a:lnTo>
                    <a:pt x="581440" y="195526"/>
                  </a:lnTo>
                  <a:lnTo>
                    <a:pt x="529577" y="195526"/>
                  </a:lnTo>
                  <a:lnTo>
                    <a:pt x="405301" y="189122"/>
                  </a:lnTo>
                  <a:lnTo>
                    <a:pt x="398522" y="181961"/>
                  </a:lnTo>
                  <a:lnTo>
                    <a:pt x="398522" y="165383"/>
                  </a:lnTo>
                  <a:lnTo>
                    <a:pt x="404548" y="158600"/>
                  </a:lnTo>
                  <a:lnTo>
                    <a:pt x="413209" y="157847"/>
                  </a:lnTo>
                  <a:lnTo>
                    <a:pt x="476854" y="151441"/>
                  </a:lnTo>
                  <a:lnTo>
                    <a:pt x="480244" y="148426"/>
                  </a:lnTo>
                  <a:lnTo>
                    <a:pt x="480955" y="141307"/>
                  </a:lnTo>
                  <a:lnTo>
                    <a:pt x="480997" y="140889"/>
                  </a:lnTo>
                  <a:lnTo>
                    <a:pt x="479113" y="137121"/>
                  </a:lnTo>
                  <a:lnTo>
                    <a:pt x="460582" y="129626"/>
                  </a:lnTo>
                  <a:close/>
                </a:path>
                <a:path w="688975" h="688339">
                  <a:moveTo>
                    <a:pt x="424907" y="48609"/>
                  </a:moveTo>
                  <a:lnTo>
                    <a:pt x="420764" y="48986"/>
                  </a:lnTo>
                  <a:lnTo>
                    <a:pt x="318677" y="81015"/>
                  </a:lnTo>
                  <a:lnTo>
                    <a:pt x="317169" y="81393"/>
                  </a:lnTo>
                  <a:lnTo>
                    <a:pt x="315663" y="82146"/>
                  </a:lnTo>
                  <a:lnTo>
                    <a:pt x="314909" y="83276"/>
                  </a:lnTo>
                  <a:lnTo>
                    <a:pt x="262547" y="145075"/>
                  </a:lnTo>
                  <a:lnTo>
                    <a:pt x="256031" y="156845"/>
                  </a:lnTo>
                  <a:lnTo>
                    <a:pt x="254495" y="169710"/>
                  </a:lnTo>
                  <a:lnTo>
                    <a:pt x="257763" y="181961"/>
                  </a:lnTo>
                  <a:lnTo>
                    <a:pt x="290800" y="201975"/>
                  </a:lnTo>
                  <a:lnTo>
                    <a:pt x="297693" y="200998"/>
                  </a:lnTo>
                  <a:lnTo>
                    <a:pt x="304126" y="198678"/>
                  </a:lnTo>
                  <a:lnTo>
                    <a:pt x="309924" y="195086"/>
                  </a:lnTo>
                  <a:lnTo>
                    <a:pt x="314909" y="190294"/>
                  </a:lnTo>
                  <a:lnTo>
                    <a:pt x="318906" y="185825"/>
                  </a:lnTo>
                  <a:lnTo>
                    <a:pt x="285414" y="185825"/>
                  </a:lnTo>
                  <a:lnTo>
                    <a:pt x="280271" y="183846"/>
                  </a:lnTo>
                  <a:lnTo>
                    <a:pt x="277258" y="180831"/>
                  </a:lnTo>
                  <a:lnTo>
                    <a:pt x="272886" y="175085"/>
                  </a:lnTo>
                  <a:lnTo>
                    <a:pt x="271091" y="168491"/>
                  </a:lnTo>
                  <a:lnTo>
                    <a:pt x="271909" y="161756"/>
                  </a:lnTo>
                  <a:lnTo>
                    <a:pt x="275375" y="155586"/>
                  </a:lnTo>
                  <a:lnTo>
                    <a:pt x="325838" y="96051"/>
                  </a:lnTo>
                  <a:lnTo>
                    <a:pt x="420740" y="66282"/>
                  </a:lnTo>
                  <a:lnTo>
                    <a:pt x="423377" y="65152"/>
                  </a:lnTo>
                  <a:lnTo>
                    <a:pt x="426013" y="64776"/>
                  </a:lnTo>
                  <a:lnTo>
                    <a:pt x="557757" y="64776"/>
                  </a:lnTo>
                  <a:lnTo>
                    <a:pt x="580885" y="55769"/>
                  </a:lnTo>
                  <a:lnTo>
                    <a:pt x="526995" y="55769"/>
                  </a:lnTo>
                  <a:lnTo>
                    <a:pt x="424907" y="48609"/>
                  </a:lnTo>
                  <a:close/>
                </a:path>
                <a:path w="688975" h="688339">
                  <a:moveTo>
                    <a:pt x="688602" y="20313"/>
                  </a:moveTo>
                  <a:lnTo>
                    <a:pt x="671930" y="20313"/>
                  </a:lnTo>
                  <a:lnTo>
                    <a:pt x="671930" y="124687"/>
                  </a:lnTo>
                  <a:lnTo>
                    <a:pt x="560834" y="187990"/>
                  </a:lnTo>
                  <a:lnTo>
                    <a:pt x="553514" y="191658"/>
                  </a:lnTo>
                  <a:lnTo>
                    <a:pt x="545771" y="194161"/>
                  </a:lnTo>
                  <a:lnTo>
                    <a:pt x="537348" y="195526"/>
                  </a:lnTo>
                  <a:lnTo>
                    <a:pt x="581440" y="195526"/>
                  </a:lnTo>
                  <a:lnTo>
                    <a:pt x="687096" y="135277"/>
                  </a:lnTo>
                  <a:lnTo>
                    <a:pt x="688602" y="132640"/>
                  </a:lnTo>
                  <a:lnTo>
                    <a:pt x="688602" y="20313"/>
                  </a:lnTo>
                  <a:close/>
                </a:path>
                <a:path w="688975" h="688339">
                  <a:moveTo>
                    <a:pt x="417728" y="112252"/>
                  </a:moveTo>
                  <a:lnTo>
                    <a:pt x="415846" y="112252"/>
                  </a:lnTo>
                  <a:lnTo>
                    <a:pt x="415093" y="112629"/>
                  </a:lnTo>
                  <a:lnTo>
                    <a:pt x="414338" y="112629"/>
                  </a:lnTo>
                  <a:lnTo>
                    <a:pt x="346552" y="131847"/>
                  </a:lnTo>
                  <a:lnTo>
                    <a:pt x="345046" y="132223"/>
                  </a:lnTo>
                  <a:lnTo>
                    <a:pt x="343538" y="132977"/>
                  </a:lnTo>
                  <a:lnTo>
                    <a:pt x="342409" y="134108"/>
                  </a:lnTo>
                  <a:lnTo>
                    <a:pt x="302489" y="179325"/>
                  </a:lnTo>
                  <a:lnTo>
                    <a:pt x="299477" y="183092"/>
                  </a:lnTo>
                  <a:lnTo>
                    <a:pt x="294958" y="184976"/>
                  </a:lnTo>
                  <a:lnTo>
                    <a:pt x="283929" y="185825"/>
                  </a:lnTo>
                  <a:lnTo>
                    <a:pt x="318906" y="185825"/>
                  </a:lnTo>
                  <a:lnTo>
                    <a:pt x="353334" y="147336"/>
                  </a:lnTo>
                  <a:lnTo>
                    <a:pt x="416243" y="129626"/>
                  </a:lnTo>
                  <a:lnTo>
                    <a:pt x="460582" y="129626"/>
                  </a:lnTo>
                  <a:lnTo>
                    <a:pt x="419611" y="113007"/>
                  </a:lnTo>
                  <a:lnTo>
                    <a:pt x="418858" y="112629"/>
                  </a:lnTo>
                  <a:lnTo>
                    <a:pt x="417728" y="112252"/>
                  </a:lnTo>
                  <a:close/>
                </a:path>
                <a:path w="688975" h="688339">
                  <a:moveTo>
                    <a:pt x="557757" y="64776"/>
                  </a:moveTo>
                  <a:lnTo>
                    <a:pt x="426013" y="64776"/>
                  </a:lnTo>
                  <a:lnTo>
                    <a:pt x="428650" y="65152"/>
                  </a:lnTo>
                  <a:lnTo>
                    <a:pt x="525811" y="72312"/>
                  </a:lnTo>
                  <a:lnTo>
                    <a:pt x="532589" y="72688"/>
                  </a:lnTo>
                  <a:lnTo>
                    <a:pt x="539746" y="71558"/>
                  </a:lnTo>
                  <a:lnTo>
                    <a:pt x="546148" y="69297"/>
                  </a:lnTo>
                  <a:lnTo>
                    <a:pt x="557757" y="64776"/>
                  </a:lnTo>
                  <a:close/>
                </a:path>
                <a:path w="688975" h="688339">
                  <a:moveTo>
                    <a:pt x="679938" y="0"/>
                  </a:moveTo>
                  <a:lnTo>
                    <a:pt x="677961" y="281"/>
                  </a:lnTo>
                  <a:lnTo>
                    <a:pt x="678401" y="281"/>
                  </a:lnTo>
                  <a:lnTo>
                    <a:pt x="677302" y="753"/>
                  </a:lnTo>
                  <a:lnTo>
                    <a:pt x="540557" y="53507"/>
                  </a:lnTo>
                  <a:lnTo>
                    <a:pt x="536036" y="55392"/>
                  </a:lnTo>
                  <a:lnTo>
                    <a:pt x="531516" y="55769"/>
                  </a:lnTo>
                  <a:lnTo>
                    <a:pt x="580885" y="55769"/>
                  </a:lnTo>
                  <a:lnTo>
                    <a:pt x="671930" y="20313"/>
                  </a:lnTo>
                  <a:lnTo>
                    <a:pt x="688602" y="20313"/>
                  </a:lnTo>
                  <a:lnTo>
                    <a:pt x="688602" y="5651"/>
                  </a:lnTo>
                  <a:lnTo>
                    <a:pt x="687096" y="3013"/>
                  </a:lnTo>
                  <a:lnTo>
                    <a:pt x="683705" y="753"/>
                  </a:lnTo>
                  <a:lnTo>
                    <a:pt x="682481" y="281"/>
                  </a:lnTo>
                  <a:lnTo>
                    <a:pt x="679938" y="0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1353" y="2877356"/>
              <a:ext cx="196858" cy="201880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5268291" y="3633980"/>
            <a:ext cx="456565" cy="528320"/>
            <a:chOff x="5268291" y="3633980"/>
            <a:chExt cx="456565" cy="528320"/>
          </a:xfrm>
        </p:grpSpPr>
        <p:sp>
          <p:nvSpPr>
            <p:cNvPr id="14" name="object 14" descr=""/>
            <p:cNvSpPr/>
            <p:nvPr/>
          </p:nvSpPr>
          <p:spPr>
            <a:xfrm>
              <a:off x="5423698" y="3667991"/>
              <a:ext cx="268605" cy="266065"/>
            </a:xfrm>
            <a:custGeom>
              <a:avLst/>
              <a:gdLst/>
              <a:ahLst/>
              <a:cxnLst/>
              <a:rect l="l" t="t" r="r" b="b"/>
              <a:pathLst>
                <a:path w="268604" h="266064">
                  <a:moveTo>
                    <a:pt x="137539" y="0"/>
                  </a:moveTo>
                  <a:lnTo>
                    <a:pt x="96780" y="5468"/>
                  </a:lnTo>
                  <a:lnTo>
                    <a:pt x="59184" y="23071"/>
                  </a:lnTo>
                  <a:lnTo>
                    <a:pt x="27852" y="52406"/>
                  </a:lnTo>
                  <a:lnTo>
                    <a:pt x="7369" y="89806"/>
                  </a:lnTo>
                  <a:lnTo>
                    <a:pt x="0" y="130191"/>
                  </a:lnTo>
                  <a:lnTo>
                    <a:pt x="5370" y="170471"/>
                  </a:lnTo>
                  <a:lnTo>
                    <a:pt x="23106" y="207556"/>
                  </a:lnTo>
                  <a:lnTo>
                    <a:pt x="52831" y="238355"/>
                  </a:lnTo>
                  <a:lnTo>
                    <a:pt x="90605" y="258527"/>
                  </a:lnTo>
                  <a:lnTo>
                    <a:pt x="131406" y="265693"/>
                  </a:lnTo>
                  <a:lnTo>
                    <a:pt x="172118" y="260273"/>
                  </a:lnTo>
                  <a:lnTo>
                    <a:pt x="209622" y="242686"/>
                  </a:lnTo>
                  <a:lnTo>
                    <a:pt x="227514" y="225855"/>
                  </a:lnTo>
                  <a:lnTo>
                    <a:pt x="195214" y="225855"/>
                  </a:lnTo>
                  <a:lnTo>
                    <a:pt x="193028" y="224918"/>
                  </a:lnTo>
                  <a:lnTo>
                    <a:pt x="191780" y="223042"/>
                  </a:lnTo>
                  <a:lnTo>
                    <a:pt x="189594" y="219916"/>
                  </a:lnTo>
                  <a:lnTo>
                    <a:pt x="190217" y="215854"/>
                  </a:lnTo>
                  <a:lnTo>
                    <a:pt x="193340" y="213354"/>
                  </a:lnTo>
                  <a:lnTo>
                    <a:pt x="199068" y="208905"/>
                  </a:lnTo>
                  <a:lnTo>
                    <a:pt x="204503" y="204018"/>
                  </a:lnTo>
                  <a:lnTo>
                    <a:pt x="231746" y="158311"/>
                  </a:lnTo>
                  <a:lnTo>
                    <a:pt x="234898" y="139204"/>
                  </a:lnTo>
                  <a:lnTo>
                    <a:pt x="234245" y="119598"/>
                  </a:lnTo>
                  <a:lnTo>
                    <a:pt x="221715" y="82759"/>
                  </a:lnTo>
                  <a:lnTo>
                    <a:pt x="195839" y="53656"/>
                  </a:lnTo>
                  <a:lnTo>
                    <a:pt x="179289" y="43342"/>
                  </a:lnTo>
                  <a:lnTo>
                    <a:pt x="178041" y="39279"/>
                  </a:lnTo>
                  <a:lnTo>
                    <a:pt x="179914" y="35841"/>
                  </a:lnTo>
                  <a:lnTo>
                    <a:pt x="181475" y="32405"/>
                  </a:lnTo>
                  <a:lnTo>
                    <a:pt x="185846" y="31154"/>
                  </a:lnTo>
                  <a:lnTo>
                    <a:pt x="220004" y="31154"/>
                  </a:lnTo>
                  <a:lnTo>
                    <a:pt x="216134" y="27091"/>
                  </a:lnTo>
                  <a:lnTo>
                    <a:pt x="178358" y="7072"/>
                  </a:lnTo>
                  <a:lnTo>
                    <a:pt x="137539" y="0"/>
                  </a:lnTo>
                  <a:close/>
                </a:path>
                <a:path w="268604" h="266064">
                  <a:moveTo>
                    <a:pt x="220004" y="31154"/>
                  </a:moveTo>
                  <a:lnTo>
                    <a:pt x="185846" y="31154"/>
                  </a:lnTo>
                  <a:lnTo>
                    <a:pt x="188969" y="33029"/>
                  </a:lnTo>
                  <a:lnTo>
                    <a:pt x="194278" y="35841"/>
                  </a:lnTo>
                  <a:lnTo>
                    <a:pt x="199273" y="38967"/>
                  </a:lnTo>
                  <a:lnTo>
                    <a:pt x="233580" y="75884"/>
                  </a:lnTo>
                  <a:lnTo>
                    <a:pt x="247982" y="117722"/>
                  </a:lnTo>
                  <a:lnTo>
                    <a:pt x="248500" y="135414"/>
                  </a:lnTo>
                  <a:lnTo>
                    <a:pt x="248611" y="139204"/>
                  </a:lnTo>
                  <a:lnTo>
                    <a:pt x="237181" y="182459"/>
                  </a:lnTo>
                  <a:lnTo>
                    <a:pt x="214143" y="213979"/>
                  </a:lnTo>
                  <a:lnTo>
                    <a:pt x="198649" y="225855"/>
                  </a:lnTo>
                  <a:lnTo>
                    <a:pt x="227514" y="225855"/>
                  </a:lnTo>
                  <a:lnTo>
                    <a:pt x="240802" y="213354"/>
                  </a:lnTo>
                  <a:lnTo>
                    <a:pt x="261257" y="175832"/>
                  </a:lnTo>
                  <a:lnTo>
                    <a:pt x="268583" y="135414"/>
                  </a:lnTo>
                  <a:lnTo>
                    <a:pt x="263323" y="95939"/>
                  </a:lnTo>
                  <a:lnTo>
                    <a:pt x="263215" y="95131"/>
                  </a:lnTo>
                  <a:lnTo>
                    <a:pt x="245587" y="58013"/>
                  </a:lnTo>
                  <a:lnTo>
                    <a:pt x="220004" y="31154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268291" y="3633980"/>
              <a:ext cx="456565" cy="528320"/>
            </a:xfrm>
            <a:custGeom>
              <a:avLst/>
              <a:gdLst/>
              <a:ahLst/>
              <a:cxnLst/>
              <a:rect l="l" t="t" r="r" b="b"/>
              <a:pathLst>
                <a:path w="456564" h="528320">
                  <a:moveTo>
                    <a:pt x="115827" y="329285"/>
                  </a:moveTo>
                  <a:lnTo>
                    <a:pt x="114266" y="329598"/>
                  </a:lnTo>
                  <a:lnTo>
                    <a:pt x="112393" y="329910"/>
                  </a:lnTo>
                  <a:lnTo>
                    <a:pt x="110720" y="330960"/>
                  </a:lnTo>
                  <a:lnTo>
                    <a:pt x="109583" y="332097"/>
                  </a:lnTo>
                  <a:lnTo>
                    <a:pt x="3414" y="472113"/>
                  </a:lnTo>
                  <a:lnTo>
                    <a:pt x="0" y="481587"/>
                  </a:lnTo>
                  <a:lnTo>
                    <a:pt x="2088" y="492819"/>
                  </a:lnTo>
                  <a:lnTo>
                    <a:pt x="33235" y="523409"/>
                  </a:lnTo>
                  <a:lnTo>
                    <a:pt x="47755" y="527744"/>
                  </a:lnTo>
                  <a:lnTo>
                    <a:pt x="49630" y="528057"/>
                  </a:lnTo>
                  <a:lnTo>
                    <a:pt x="58372" y="528057"/>
                  </a:lnTo>
                  <a:lnTo>
                    <a:pt x="63993" y="525557"/>
                  </a:lnTo>
                  <a:lnTo>
                    <a:pt x="67740" y="520869"/>
                  </a:lnTo>
                  <a:lnTo>
                    <a:pt x="72487" y="514618"/>
                  </a:lnTo>
                  <a:lnTo>
                    <a:pt x="52127" y="514618"/>
                  </a:lnTo>
                  <a:lnTo>
                    <a:pt x="48068" y="513993"/>
                  </a:lnTo>
                  <a:lnTo>
                    <a:pt x="16061" y="490240"/>
                  </a:lnTo>
                  <a:lnTo>
                    <a:pt x="13827" y="484185"/>
                  </a:lnTo>
                  <a:lnTo>
                    <a:pt x="14344" y="480239"/>
                  </a:lnTo>
                  <a:lnTo>
                    <a:pt x="116452" y="346161"/>
                  </a:lnTo>
                  <a:lnTo>
                    <a:pt x="139117" y="346161"/>
                  </a:lnTo>
                  <a:lnTo>
                    <a:pt x="119408" y="330960"/>
                  </a:lnTo>
                  <a:lnTo>
                    <a:pt x="117702" y="329910"/>
                  </a:lnTo>
                  <a:lnTo>
                    <a:pt x="115827" y="329285"/>
                  </a:lnTo>
                  <a:close/>
                </a:path>
                <a:path w="456564" h="528320">
                  <a:moveTo>
                    <a:pt x="139117" y="346161"/>
                  </a:moveTo>
                  <a:lnTo>
                    <a:pt x="116452" y="346161"/>
                  </a:lnTo>
                  <a:lnTo>
                    <a:pt x="158607" y="378353"/>
                  </a:lnTo>
                  <a:lnTo>
                    <a:pt x="56812" y="512743"/>
                  </a:lnTo>
                  <a:lnTo>
                    <a:pt x="55562" y="513993"/>
                  </a:lnTo>
                  <a:lnTo>
                    <a:pt x="52127" y="514618"/>
                  </a:lnTo>
                  <a:lnTo>
                    <a:pt x="72487" y="514618"/>
                  </a:lnTo>
                  <a:lnTo>
                    <a:pt x="173596" y="381479"/>
                  </a:lnTo>
                  <a:lnTo>
                    <a:pt x="175781" y="378353"/>
                  </a:lnTo>
                  <a:lnTo>
                    <a:pt x="175469" y="373978"/>
                  </a:lnTo>
                  <a:lnTo>
                    <a:pt x="172346" y="371790"/>
                  </a:lnTo>
                  <a:lnTo>
                    <a:pt x="139117" y="346161"/>
                  </a:lnTo>
                  <a:close/>
                </a:path>
                <a:path w="456564" h="528320">
                  <a:moveTo>
                    <a:pt x="310330" y="0"/>
                  </a:moveTo>
                  <a:lnTo>
                    <a:pt x="267429" y="263"/>
                  </a:lnTo>
                  <a:lnTo>
                    <a:pt x="225986" y="11309"/>
                  </a:lnTo>
                  <a:lnTo>
                    <a:pt x="188237" y="32842"/>
                  </a:lnTo>
                  <a:lnTo>
                    <a:pt x="156421" y="64568"/>
                  </a:lnTo>
                  <a:lnTo>
                    <a:pt x="133169" y="106155"/>
                  </a:lnTo>
                  <a:lnTo>
                    <a:pt x="122762" y="151087"/>
                  </a:lnTo>
                  <a:lnTo>
                    <a:pt x="124856" y="196635"/>
                  </a:lnTo>
                  <a:lnTo>
                    <a:pt x="139105" y="240067"/>
                  </a:lnTo>
                  <a:lnTo>
                    <a:pt x="165164" y="278654"/>
                  </a:lnTo>
                  <a:lnTo>
                    <a:pt x="149795" y="298774"/>
                  </a:lnTo>
                  <a:lnTo>
                    <a:pt x="131441" y="323034"/>
                  </a:lnTo>
                  <a:lnTo>
                    <a:pt x="178279" y="358975"/>
                  </a:lnTo>
                  <a:lnTo>
                    <a:pt x="211691" y="315220"/>
                  </a:lnTo>
                  <a:lnTo>
                    <a:pt x="363921" y="315220"/>
                  </a:lnTo>
                  <a:lnTo>
                    <a:pt x="367561" y="313288"/>
                  </a:lnTo>
                  <a:lnTo>
                    <a:pt x="295614" y="313288"/>
                  </a:lnTo>
                  <a:lnTo>
                    <a:pt x="253696" y="309005"/>
                  </a:lnTo>
                  <a:lnTo>
                    <a:pt x="213876" y="292406"/>
                  </a:lnTo>
                  <a:lnTo>
                    <a:pt x="160911" y="237137"/>
                  </a:lnTo>
                  <a:lnTo>
                    <a:pt x="146307" y="198020"/>
                  </a:lnTo>
                  <a:lnTo>
                    <a:pt x="143229" y="156503"/>
                  </a:lnTo>
                  <a:lnTo>
                    <a:pt x="152007" y="115286"/>
                  </a:lnTo>
                  <a:lnTo>
                    <a:pt x="172971" y="77068"/>
                  </a:lnTo>
                  <a:lnTo>
                    <a:pt x="207142" y="44777"/>
                  </a:lnTo>
                  <a:lnTo>
                    <a:pt x="248193" y="25463"/>
                  </a:lnTo>
                  <a:lnTo>
                    <a:pt x="292735" y="19574"/>
                  </a:lnTo>
                  <a:lnTo>
                    <a:pt x="367890" y="19574"/>
                  </a:lnTo>
                  <a:lnTo>
                    <a:pt x="352450" y="10814"/>
                  </a:lnTo>
                  <a:lnTo>
                    <a:pt x="310330" y="0"/>
                  </a:lnTo>
                  <a:close/>
                </a:path>
                <a:path w="456564" h="528320">
                  <a:moveTo>
                    <a:pt x="363921" y="315220"/>
                  </a:moveTo>
                  <a:lnTo>
                    <a:pt x="211691" y="315220"/>
                  </a:lnTo>
                  <a:lnTo>
                    <a:pt x="256036" y="330960"/>
                  </a:lnTo>
                  <a:lnTo>
                    <a:pt x="302136" y="333798"/>
                  </a:lnTo>
                  <a:lnTo>
                    <a:pt x="347171" y="324109"/>
                  </a:lnTo>
                  <a:lnTo>
                    <a:pt x="363921" y="315220"/>
                  </a:lnTo>
                  <a:close/>
                </a:path>
                <a:path w="456564" h="528320">
                  <a:moveTo>
                    <a:pt x="367890" y="19574"/>
                  </a:moveTo>
                  <a:lnTo>
                    <a:pt x="292735" y="19574"/>
                  </a:lnTo>
                  <a:lnTo>
                    <a:pt x="337383" y="27563"/>
                  </a:lnTo>
                  <a:lnTo>
                    <a:pt x="378749" y="49878"/>
                  </a:lnTo>
                  <a:lnTo>
                    <a:pt x="411014" y="83959"/>
                  </a:lnTo>
                  <a:lnTo>
                    <a:pt x="430329" y="125032"/>
                  </a:lnTo>
                  <a:lnTo>
                    <a:pt x="436260" y="169659"/>
                  </a:lnTo>
                  <a:lnTo>
                    <a:pt x="428371" y="214406"/>
                  </a:lnTo>
                  <a:lnTo>
                    <a:pt x="406228" y="255839"/>
                  </a:lnTo>
                  <a:lnTo>
                    <a:pt x="374653" y="286345"/>
                  </a:lnTo>
                  <a:lnTo>
                    <a:pt x="336857" y="305615"/>
                  </a:lnTo>
                  <a:lnTo>
                    <a:pt x="295614" y="313288"/>
                  </a:lnTo>
                  <a:lnTo>
                    <a:pt x="367561" y="313288"/>
                  </a:lnTo>
                  <a:lnTo>
                    <a:pt x="388324" y="302269"/>
                  </a:lnTo>
                  <a:lnTo>
                    <a:pt x="422777" y="268653"/>
                  </a:lnTo>
                  <a:lnTo>
                    <a:pt x="445076" y="229515"/>
                  </a:lnTo>
                  <a:lnTo>
                    <a:pt x="455969" y="187347"/>
                  </a:lnTo>
                  <a:lnTo>
                    <a:pt x="455883" y="169659"/>
                  </a:lnTo>
                  <a:lnTo>
                    <a:pt x="455760" y="144381"/>
                  </a:lnTo>
                  <a:lnTo>
                    <a:pt x="444751" y="102847"/>
                  </a:lnTo>
                  <a:lnTo>
                    <a:pt x="423247" y="64976"/>
                  </a:lnTo>
                  <a:lnTo>
                    <a:pt x="391552" y="33001"/>
                  </a:lnTo>
                  <a:lnTo>
                    <a:pt x="367890" y="19574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5211568" y="4681141"/>
            <a:ext cx="576580" cy="340995"/>
            <a:chOff x="5211568" y="4681141"/>
            <a:chExt cx="576580" cy="340995"/>
          </a:xfrm>
        </p:grpSpPr>
        <p:sp>
          <p:nvSpPr>
            <p:cNvPr id="17" name="object 17" descr=""/>
            <p:cNvSpPr/>
            <p:nvPr/>
          </p:nvSpPr>
          <p:spPr>
            <a:xfrm>
              <a:off x="5211568" y="4681141"/>
              <a:ext cx="357505" cy="340995"/>
            </a:xfrm>
            <a:custGeom>
              <a:avLst/>
              <a:gdLst/>
              <a:ahLst/>
              <a:cxnLst/>
              <a:rect l="l" t="t" r="r" b="b"/>
              <a:pathLst>
                <a:path w="357504" h="340995">
                  <a:moveTo>
                    <a:pt x="171912" y="0"/>
                  </a:moveTo>
                  <a:lnTo>
                    <a:pt x="167540" y="0"/>
                  </a:lnTo>
                  <a:lnTo>
                    <a:pt x="164730" y="2500"/>
                  </a:lnTo>
                  <a:lnTo>
                    <a:pt x="1748" y="165644"/>
                  </a:lnTo>
                  <a:lnTo>
                    <a:pt x="498" y="167208"/>
                  </a:lnTo>
                  <a:lnTo>
                    <a:pt x="0" y="168457"/>
                  </a:lnTo>
                  <a:lnTo>
                    <a:pt x="0" y="172833"/>
                  </a:lnTo>
                  <a:lnTo>
                    <a:pt x="498" y="174083"/>
                  </a:lnTo>
                  <a:lnTo>
                    <a:pt x="1748" y="175646"/>
                  </a:lnTo>
                  <a:lnTo>
                    <a:pt x="165979" y="340041"/>
                  </a:lnTo>
                  <a:lnTo>
                    <a:pt x="167853" y="340667"/>
                  </a:lnTo>
                  <a:lnTo>
                    <a:pt x="171287" y="340667"/>
                  </a:lnTo>
                  <a:lnTo>
                    <a:pt x="173160" y="340041"/>
                  </a:lnTo>
                  <a:lnTo>
                    <a:pt x="177219" y="335978"/>
                  </a:lnTo>
                  <a:lnTo>
                    <a:pt x="177219" y="331603"/>
                  </a:lnTo>
                  <a:lnTo>
                    <a:pt x="16422" y="170646"/>
                  </a:lnTo>
                  <a:lnTo>
                    <a:pt x="169726" y="17189"/>
                  </a:lnTo>
                  <a:lnTo>
                    <a:pt x="189084" y="17189"/>
                  </a:lnTo>
                  <a:lnTo>
                    <a:pt x="171912" y="0"/>
                  </a:lnTo>
                  <a:close/>
                </a:path>
                <a:path w="357504" h="340995">
                  <a:moveTo>
                    <a:pt x="250904" y="0"/>
                  </a:moveTo>
                  <a:lnTo>
                    <a:pt x="246534" y="0"/>
                  </a:lnTo>
                  <a:lnTo>
                    <a:pt x="243724" y="2500"/>
                  </a:lnTo>
                  <a:lnTo>
                    <a:pt x="77932" y="168457"/>
                  </a:lnTo>
                  <a:lnTo>
                    <a:pt x="77932" y="172833"/>
                  </a:lnTo>
                  <a:lnTo>
                    <a:pt x="244972" y="340041"/>
                  </a:lnTo>
                  <a:lnTo>
                    <a:pt x="246845" y="340667"/>
                  </a:lnTo>
                  <a:lnTo>
                    <a:pt x="250281" y="340667"/>
                  </a:lnTo>
                  <a:lnTo>
                    <a:pt x="252154" y="340041"/>
                  </a:lnTo>
                  <a:lnTo>
                    <a:pt x="256213" y="335978"/>
                  </a:lnTo>
                  <a:lnTo>
                    <a:pt x="256213" y="331603"/>
                  </a:lnTo>
                  <a:lnTo>
                    <a:pt x="95416" y="170646"/>
                  </a:lnTo>
                  <a:lnTo>
                    <a:pt x="248719" y="17189"/>
                  </a:lnTo>
                  <a:lnTo>
                    <a:pt x="268077" y="17189"/>
                  </a:lnTo>
                  <a:lnTo>
                    <a:pt x="250904" y="0"/>
                  </a:lnTo>
                  <a:close/>
                </a:path>
                <a:path w="357504" h="340995">
                  <a:moveTo>
                    <a:pt x="329586" y="0"/>
                  </a:moveTo>
                  <a:lnTo>
                    <a:pt x="325215" y="0"/>
                  </a:lnTo>
                  <a:lnTo>
                    <a:pt x="159735" y="165644"/>
                  </a:lnTo>
                  <a:lnTo>
                    <a:pt x="158485" y="167208"/>
                  </a:lnTo>
                  <a:lnTo>
                    <a:pt x="157549" y="168770"/>
                  </a:lnTo>
                  <a:lnTo>
                    <a:pt x="157549" y="172520"/>
                  </a:lnTo>
                  <a:lnTo>
                    <a:pt x="158485" y="174083"/>
                  </a:lnTo>
                  <a:lnTo>
                    <a:pt x="159735" y="175646"/>
                  </a:lnTo>
                  <a:lnTo>
                    <a:pt x="323966" y="340041"/>
                  </a:lnTo>
                  <a:lnTo>
                    <a:pt x="325839" y="340667"/>
                  </a:lnTo>
                  <a:lnTo>
                    <a:pt x="329274" y="340667"/>
                  </a:lnTo>
                  <a:lnTo>
                    <a:pt x="331147" y="340041"/>
                  </a:lnTo>
                  <a:lnTo>
                    <a:pt x="335206" y="335978"/>
                  </a:lnTo>
                  <a:lnTo>
                    <a:pt x="335206" y="331603"/>
                  </a:lnTo>
                  <a:lnTo>
                    <a:pt x="174410" y="170646"/>
                  </a:lnTo>
                  <a:lnTo>
                    <a:pt x="327400" y="17189"/>
                  </a:lnTo>
                  <a:lnTo>
                    <a:pt x="347071" y="17189"/>
                  </a:lnTo>
                  <a:lnTo>
                    <a:pt x="332396" y="2500"/>
                  </a:lnTo>
                  <a:lnTo>
                    <a:pt x="329586" y="0"/>
                  </a:lnTo>
                  <a:close/>
                </a:path>
                <a:path w="357504" h="340995">
                  <a:moveTo>
                    <a:pt x="189084" y="17189"/>
                  </a:moveTo>
                  <a:lnTo>
                    <a:pt x="169726" y="17189"/>
                  </a:lnTo>
                  <a:lnTo>
                    <a:pt x="189708" y="37191"/>
                  </a:lnTo>
                  <a:lnTo>
                    <a:pt x="199387" y="27503"/>
                  </a:lnTo>
                  <a:lnTo>
                    <a:pt x="189084" y="17189"/>
                  </a:lnTo>
                  <a:close/>
                </a:path>
                <a:path w="357504" h="340995">
                  <a:moveTo>
                    <a:pt x="268077" y="17189"/>
                  </a:moveTo>
                  <a:lnTo>
                    <a:pt x="248719" y="17189"/>
                  </a:lnTo>
                  <a:lnTo>
                    <a:pt x="268702" y="37191"/>
                  </a:lnTo>
                  <a:lnTo>
                    <a:pt x="278381" y="27503"/>
                  </a:lnTo>
                  <a:lnTo>
                    <a:pt x="268077" y="17189"/>
                  </a:lnTo>
                  <a:close/>
                </a:path>
                <a:path w="357504" h="340995">
                  <a:moveTo>
                    <a:pt x="347071" y="17189"/>
                  </a:moveTo>
                  <a:lnTo>
                    <a:pt x="327400" y="17189"/>
                  </a:lnTo>
                  <a:lnTo>
                    <a:pt x="347695" y="37191"/>
                  </a:lnTo>
                  <a:lnTo>
                    <a:pt x="357375" y="27503"/>
                  </a:lnTo>
                  <a:lnTo>
                    <a:pt x="347071" y="17189"/>
                  </a:lnTo>
                  <a:close/>
                </a:path>
              </a:pathLst>
            </a:custGeom>
            <a:solidFill>
              <a:srgbClr val="0352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448109" y="4681141"/>
              <a:ext cx="339725" cy="340995"/>
            </a:xfrm>
            <a:custGeom>
              <a:avLst/>
              <a:gdLst/>
              <a:ahLst/>
              <a:cxnLst/>
              <a:rect l="l" t="t" r="r" b="b"/>
              <a:pathLst>
                <a:path w="339725" h="340995">
                  <a:moveTo>
                    <a:pt x="172018" y="0"/>
                  </a:moveTo>
                  <a:lnTo>
                    <a:pt x="167648" y="0"/>
                  </a:lnTo>
                  <a:lnTo>
                    <a:pt x="2185" y="165644"/>
                  </a:lnTo>
                  <a:lnTo>
                    <a:pt x="937" y="167208"/>
                  </a:lnTo>
                  <a:lnTo>
                    <a:pt x="0" y="168770"/>
                  </a:lnTo>
                  <a:lnTo>
                    <a:pt x="0" y="172520"/>
                  </a:lnTo>
                  <a:lnTo>
                    <a:pt x="937" y="174083"/>
                  </a:lnTo>
                  <a:lnTo>
                    <a:pt x="2185" y="175646"/>
                  </a:lnTo>
                  <a:lnTo>
                    <a:pt x="166400" y="340041"/>
                  </a:lnTo>
                  <a:lnTo>
                    <a:pt x="168273" y="340667"/>
                  </a:lnTo>
                  <a:lnTo>
                    <a:pt x="171707" y="340667"/>
                  </a:lnTo>
                  <a:lnTo>
                    <a:pt x="173579" y="340041"/>
                  </a:lnTo>
                  <a:lnTo>
                    <a:pt x="337794" y="175646"/>
                  </a:lnTo>
                  <a:lnTo>
                    <a:pt x="339043" y="174083"/>
                  </a:lnTo>
                  <a:lnTo>
                    <a:pt x="339667" y="172520"/>
                  </a:lnTo>
                  <a:lnTo>
                    <a:pt x="339667" y="168770"/>
                  </a:lnTo>
                  <a:lnTo>
                    <a:pt x="339043" y="167208"/>
                  </a:lnTo>
                  <a:lnTo>
                    <a:pt x="337794" y="165644"/>
                  </a:lnTo>
                  <a:lnTo>
                    <a:pt x="174829" y="2500"/>
                  </a:lnTo>
                  <a:lnTo>
                    <a:pt x="172018" y="0"/>
                  </a:lnTo>
                  <a:close/>
                </a:path>
              </a:pathLst>
            </a:custGeom>
            <a:solidFill>
              <a:srgbClr val="29BA7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4610" y="5524408"/>
            <a:ext cx="570665" cy="571333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0" y="0"/>
            <a:ext cx="4990465" cy="6858000"/>
            <a:chOff x="0" y="0"/>
            <a:chExt cx="4990465" cy="6858000"/>
          </a:xfrm>
        </p:grpSpPr>
        <p:sp>
          <p:nvSpPr>
            <p:cNvPr id="21" name="object 21" descr=""/>
            <p:cNvSpPr/>
            <p:nvPr/>
          </p:nvSpPr>
          <p:spPr>
            <a:xfrm>
              <a:off x="293808" y="0"/>
              <a:ext cx="4696460" cy="6858000"/>
            </a:xfrm>
            <a:custGeom>
              <a:avLst/>
              <a:gdLst/>
              <a:ahLst/>
              <a:cxnLst/>
              <a:rect l="l" t="t" r="r" b="b"/>
              <a:pathLst>
                <a:path w="4696460" h="6858000">
                  <a:moveTo>
                    <a:pt x="350868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08687" y="6858000"/>
                  </a:lnTo>
                  <a:lnTo>
                    <a:pt x="3620321" y="6726790"/>
                  </a:lnTo>
                  <a:lnTo>
                    <a:pt x="3648097" y="6692140"/>
                  </a:lnTo>
                  <a:lnTo>
                    <a:pt x="3675578" y="6657065"/>
                  </a:lnTo>
                  <a:lnTo>
                    <a:pt x="3702760" y="6621569"/>
                  </a:lnTo>
                  <a:lnTo>
                    <a:pt x="3729641" y="6585654"/>
                  </a:lnTo>
                  <a:lnTo>
                    <a:pt x="3756218" y="6549326"/>
                  </a:lnTo>
                  <a:lnTo>
                    <a:pt x="3782488" y="6512588"/>
                  </a:lnTo>
                  <a:lnTo>
                    <a:pt x="3808448" y="6475443"/>
                  </a:lnTo>
                  <a:lnTo>
                    <a:pt x="3834096" y="6437896"/>
                  </a:lnTo>
                  <a:lnTo>
                    <a:pt x="3859428" y="6399950"/>
                  </a:lnTo>
                  <a:lnTo>
                    <a:pt x="3884442" y="6361610"/>
                  </a:lnTo>
                  <a:lnTo>
                    <a:pt x="3909135" y="6322879"/>
                  </a:lnTo>
                  <a:lnTo>
                    <a:pt x="3933504" y="6283760"/>
                  </a:lnTo>
                  <a:lnTo>
                    <a:pt x="3957546" y="6244259"/>
                  </a:lnTo>
                  <a:lnTo>
                    <a:pt x="3981259" y="6204378"/>
                  </a:lnTo>
                  <a:lnTo>
                    <a:pt x="4004639" y="6164122"/>
                  </a:lnTo>
                  <a:lnTo>
                    <a:pt x="4027684" y="6123493"/>
                  </a:lnTo>
                  <a:lnTo>
                    <a:pt x="4050391" y="6082498"/>
                  </a:lnTo>
                  <a:lnTo>
                    <a:pt x="4072757" y="6041138"/>
                  </a:lnTo>
                  <a:lnTo>
                    <a:pt x="4094780" y="5999418"/>
                  </a:lnTo>
                  <a:lnTo>
                    <a:pt x="4116456" y="5957341"/>
                  </a:lnTo>
                  <a:lnTo>
                    <a:pt x="4137782" y="5914912"/>
                  </a:lnTo>
                  <a:lnTo>
                    <a:pt x="4158756" y="5872135"/>
                  </a:lnTo>
                  <a:lnTo>
                    <a:pt x="4179376" y="5829013"/>
                  </a:lnTo>
                  <a:lnTo>
                    <a:pt x="4199637" y="5785550"/>
                  </a:lnTo>
                  <a:lnTo>
                    <a:pt x="4219538" y="5741749"/>
                  </a:lnTo>
                  <a:lnTo>
                    <a:pt x="4239075" y="5697616"/>
                  </a:lnTo>
                  <a:lnTo>
                    <a:pt x="4258245" y="5653153"/>
                  </a:lnTo>
                  <a:lnTo>
                    <a:pt x="4277047" y="5608364"/>
                  </a:lnTo>
                  <a:lnTo>
                    <a:pt x="4295476" y="5563254"/>
                  </a:lnTo>
                  <a:lnTo>
                    <a:pt x="4313531" y="5517826"/>
                  </a:lnTo>
                  <a:lnTo>
                    <a:pt x="4331208" y="5472084"/>
                  </a:lnTo>
                  <a:lnTo>
                    <a:pt x="4348504" y="5426032"/>
                  </a:lnTo>
                  <a:lnTo>
                    <a:pt x="4365417" y="5379673"/>
                  </a:lnTo>
                  <a:lnTo>
                    <a:pt x="4381944" y="5333012"/>
                  </a:lnTo>
                  <a:lnTo>
                    <a:pt x="4398081" y="5286052"/>
                  </a:lnTo>
                  <a:lnTo>
                    <a:pt x="4413827" y="5238797"/>
                  </a:lnTo>
                  <a:lnTo>
                    <a:pt x="4429178" y="5191252"/>
                  </a:lnTo>
                  <a:lnTo>
                    <a:pt x="4444132" y="5143419"/>
                  </a:lnTo>
                  <a:lnTo>
                    <a:pt x="4458685" y="5095303"/>
                  </a:lnTo>
                  <a:lnTo>
                    <a:pt x="4472835" y="5046907"/>
                  </a:lnTo>
                  <a:lnTo>
                    <a:pt x="4486579" y="4998236"/>
                  </a:lnTo>
                  <a:lnTo>
                    <a:pt x="4499914" y="4949293"/>
                  </a:lnTo>
                  <a:lnTo>
                    <a:pt x="4512838" y="4900082"/>
                  </a:lnTo>
                  <a:lnTo>
                    <a:pt x="4525347" y="4850607"/>
                  </a:lnTo>
                  <a:lnTo>
                    <a:pt x="4537438" y="4800872"/>
                  </a:lnTo>
                  <a:lnTo>
                    <a:pt x="4549110" y="4750880"/>
                  </a:lnTo>
                  <a:lnTo>
                    <a:pt x="4560358" y="4700636"/>
                  </a:lnTo>
                  <a:lnTo>
                    <a:pt x="4571181" y="4650143"/>
                  </a:lnTo>
                  <a:lnTo>
                    <a:pt x="4581575" y="4599406"/>
                  </a:lnTo>
                  <a:lnTo>
                    <a:pt x="4591537" y="4548427"/>
                  </a:lnTo>
                  <a:lnTo>
                    <a:pt x="4601065" y="4497211"/>
                  </a:lnTo>
                  <a:lnTo>
                    <a:pt x="4610156" y="4445762"/>
                  </a:lnTo>
                  <a:lnTo>
                    <a:pt x="4618807" y="4394083"/>
                  </a:lnTo>
                  <a:lnTo>
                    <a:pt x="4627015" y="4342178"/>
                  </a:lnTo>
                  <a:lnTo>
                    <a:pt x="4634777" y="4290052"/>
                  </a:lnTo>
                  <a:lnTo>
                    <a:pt x="4642091" y="4237708"/>
                  </a:lnTo>
                  <a:lnTo>
                    <a:pt x="4648953" y="4185149"/>
                  </a:lnTo>
                  <a:lnTo>
                    <a:pt x="4655362" y="4132381"/>
                  </a:lnTo>
                  <a:lnTo>
                    <a:pt x="4661313" y="4079406"/>
                  </a:lnTo>
                  <a:lnTo>
                    <a:pt x="4666804" y="4026228"/>
                  </a:lnTo>
                  <a:lnTo>
                    <a:pt x="4671833" y="3972851"/>
                  </a:lnTo>
                  <a:lnTo>
                    <a:pt x="4676397" y="3919280"/>
                  </a:lnTo>
                  <a:lnTo>
                    <a:pt x="4680492" y="3865517"/>
                  </a:lnTo>
                  <a:lnTo>
                    <a:pt x="4684115" y="3811568"/>
                  </a:lnTo>
                  <a:lnTo>
                    <a:pt x="4687265" y="3757434"/>
                  </a:lnTo>
                  <a:lnTo>
                    <a:pt x="4689938" y="3703122"/>
                  </a:lnTo>
                  <a:lnTo>
                    <a:pt x="4692132" y="3648633"/>
                  </a:lnTo>
                  <a:lnTo>
                    <a:pt x="4693843" y="3593973"/>
                  </a:lnTo>
                  <a:lnTo>
                    <a:pt x="4695068" y="3539145"/>
                  </a:lnTo>
                  <a:lnTo>
                    <a:pt x="4695806" y="3484152"/>
                  </a:lnTo>
                  <a:lnTo>
                    <a:pt x="4696052" y="3429000"/>
                  </a:lnTo>
                  <a:lnTo>
                    <a:pt x="4695806" y="3373847"/>
                  </a:lnTo>
                  <a:lnTo>
                    <a:pt x="4695068" y="3318854"/>
                  </a:lnTo>
                  <a:lnTo>
                    <a:pt x="4693843" y="3264026"/>
                  </a:lnTo>
                  <a:lnTo>
                    <a:pt x="4692132" y="3209366"/>
                  </a:lnTo>
                  <a:lnTo>
                    <a:pt x="4689938" y="3154877"/>
                  </a:lnTo>
                  <a:lnTo>
                    <a:pt x="4687265" y="3100565"/>
                  </a:lnTo>
                  <a:lnTo>
                    <a:pt x="4684115" y="3046431"/>
                  </a:lnTo>
                  <a:lnTo>
                    <a:pt x="4680492" y="2992482"/>
                  </a:lnTo>
                  <a:lnTo>
                    <a:pt x="4676397" y="2938719"/>
                  </a:lnTo>
                  <a:lnTo>
                    <a:pt x="4671833" y="2885148"/>
                  </a:lnTo>
                  <a:lnTo>
                    <a:pt x="4666804" y="2831771"/>
                  </a:lnTo>
                  <a:lnTo>
                    <a:pt x="4661313" y="2778594"/>
                  </a:lnTo>
                  <a:lnTo>
                    <a:pt x="4655362" y="2725618"/>
                  </a:lnTo>
                  <a:lnTo>
                    <a:pt x="4648953" y="2672850"/>
                  </a:lnTo>
                  <a:lnTo>
                    <a:pt x="4642091" y="2620291"/>
                  </a:lnTo>
                  <a:lnTo>
                    <a:pt x="4634777" y="2567947"/>
                  </a:lnTo>
                  <a:lnTo>
                    <a:pt x="4627015" y="2515821"/>
                  </a:lnTo>
                  <a:lnTo>
                    <a:pt x="4618807" y="2463916"/>
                  </a:lnTo>
                  <a:lnTo>
                    <a:pt x="4610156" y="2412238"/>
                  </a:lnTo>
                  <a:lnTo>
                    <a:pt x="4601065" y="2360788"/>
                  </a:lnTo>
                  <a:lnTo>
                    <a:pt x="4591537" y="2309572"/>
                  </a:lnTo>
                  <a:lnTo>
                    <a:pt x="4581575" y="2258594"/>
                  </a:lnTo>
                  <a:lnTo>
                    <a:pt x="4571181" y="2207856"/>
                  </a:lnTo>
                  <a:lnTo>
                    <a:pt x="4560358" y="2157363"/>
                  </a:lnTo>
                  <a:lnTo>
                    <a:pt x="4549110" y="2107119"/>
                  </a:lnTo>
                  <a:lnTo>
                    <a:pt x="4537438" y="2057127"/>
                  </a:lnTo>
                  <a:lnTo>
                    <a:pt x="4525347" y="2007392"/>
                  </a:lnTo>
                  <a:lnTo>
                    <a:pt x="4512838" y="1957917"/>
                  </a:lnTo>
                  <a:lnTo>
                    <a:pt x="4499914" y="1908706"/>
                  </a:lnTo>
                  <a:lnTo>
                    <a:pt x="4486579" y="1859763"/>
                  </a:lnTo>
                  <a:lnTo>
                    <a:pt x="4472835" y="1811092"/>
                  </a:lnTo>
                  <a:lnTo>
                    <a:pt x="4458685" y="1762697"/>
                  </a:lnTo>
                  <a:lnTo>
                    <a:pt x="4444132" y="1714581"/>
                  </a:lnTo>
                  <a:lnTo>
                    <a:pt x="4429178" y="1666748"/>
                  </a:lnTo>
                  <a:lnTo>
                    <a:pt x="4413827" y="1619202"/>
                  </a:lnTo>
                  <a:lnTo>
                    <a:pt x="4398081" y="1571947"/>
                  </a:lnTo>
                  <a:lnTo>
                    <a:pt x="4381944" y="1524988"/>
                  </a:lnTo>
                  <a:lnTo>
                    <a:pt x="4365417" y="1478326"/>
                  </a:lnTo>
                  <a:lnTo>
                    <a:pt x="4348504" y="1431968"/>
                  </a:lnTo>
                  <a:lnTo>
                    <a:pt x="4331208" y="1385915"/>
                  </a:lnTo>
                  <a:lnTo>
                    <a:pt x="4313531" y="1340173"/>
                  </a:lnTo>
                  <a:lnTo>
                    <a:pt x="4295476" y="1294745"/>
                  </a:lnTo>
                  <a:lnTo>
                    <a:pt x="4277047" y="1249635"/>
                  </a:lnTo>
                  <a:lnTo>
                    <a:pt x="4258245" y="1204847"/>
                  </a:lnTo>
                  <a:lnTo>
                    <a:pt x="4239075" y="1160384"/>
                  </a:lnTo>
                  <a:lnTo>
                    <a:pt x="4219538" y="1116250"/>
                  </a:lnTo>
                  <a:lnTo>
                    <a:pt x="4199637" y="1072450"/>
                  </a:lnTo>
                  <a:lnTo>
                    <a:pt x="4179376" y="1028987"/>
                  </a:lnTo>
                  <a:lnTo>
                    <a:pt x="4158756" y="985865"/>
                  </a:lnTo>
                  <a:lnTo>
                    <a:pt x="4137782" y="943087"/>
                  </a:lnTo>
                  <a:lnTo>
                    <a:pt x="4116456" y="900658"/>
                  </a:lnTo>
                  <a:lnTo>
                    <a:pt x="4094780" y="858582"/>
                  </a:lnTo>
                  <a:lnTo>
                    <a:pt x="4072757" y="816862"/>
                  </a:lnTo>
                  <a:lnTo>
                    <a:pt x="4050391" y="775502"/>
                  </a:lnTo>
                  <a:lnTo>
                    <a:pt x="4027684" y="734506"/>
                  </a:lnTo>
                  <a:lnTo>
                    <a:pt x="4004639" y="693878"/>
                  </a:lnTo>
                  <a:lnTo>
                    <a:pt x="3981259" y="653622"/>
                  </a:lnTo>
                  <a:lnTo>
                    <a:pt x="3957546" y="613741"/>
                  </a:lnTo>
                  <a:lnTo>
                    <a:pt x="3933504" y="574239"/>
                  </a:lnTo>
                  <a:lnTo>
                    <a:pt x="3909135" y="535121"/>
                  </a:lnTo>
                  <a:lnTo>
                    <a:pt x="3884442" y="496390"/>
                  </a:lnTo>
                  <a:lnTo>
                    <a:pt x="3859428" y="458049"/>
                  </a:lnTo>
                  <a:lnTo>
                    <a:pt x="3834096" y="420103"/>
                  </a:lnTo>
                  <a:lnTo>
                    <a:pt x="3808448" y="382556"/>
                  </a:lnTo>
                  <a:lnTo>
                    <a:pt x="3782488" y="345412"/>
                  </a:lnTo>
                  <a:lnTo>
                    <a:pt x="3756218" y="308673"/>
                  </a:lnTo>
                  <a:lnTo>
                    <a:pt x="3729641" y="272345"/>
                  </a:lnTo>
                  <a:lnTo>
                    <a:pt x="3702760" y="236431"/>
                  </a:lnTo>
                  <a:lnTo>
                    <a:pt x="3675578" y="200934"/>
                  </a:lnTo>
                  <a:lnTo>
                    <a:pt x="3648097" y="165859"/>
                  </a:lnTo>
                  <a:lnTo>
                    <a:pt x="3620321" y="131210"/>
                  </a:lnTo>
                  <a:lnTo>
                    <a:pt x="3508687" y="0"/>
                  </a:lnTo>
                  <a:close/>
                </a:path>
              </a:pathLst>
            </a:custGeom>
            <a:solidFill>
              <a:srgbClr val="D1F5E3">
                <a:alpha val="6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67057" y="0"/>
              <a:ext cx="4696460" cy="6858000"/>
            </a:xfrm>
            <a:custGeom>
              <a:avLst/>
              <a:gdLst/>
              <a:ahLst/>
              <a:cxnLst/>
              <a:rect l="l" t="t" r="r" b="b"/>
              <a:pathLst>
                <a:path w="4696460" h="6858000">
                  <a:moveTo>
                    <a:pt x="350868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08686" y="6858000"/>
                  </a:lnTo>
                  <a:lnTo>
                    <a:pt x="3620322" y="6726790"/>
                  </a:lnTo>
                  <a:lnTo>
                    <a:pt x="3648098" y="6692140"/>
                  </a:lnTo>
                  <a:lnTo>
                    <a:pt x="3675578" y="6657065"/>
                  </a:lnTo>
                  <a:lnTo>
                    <a:pt x="3702760" y="6621569"/>
                  </a:lnTo>
                  <a:lnTo>
                    <a:pt x="3729641" y="6585654"/>
                  </a:lnTo>
                  <a:lnTo>
                    <a:pt x="3756218" y="6549326"/>
                  </a:lnTo>
                  <a:lnTo>
                    <a:pt x="3782488" y="6512588"/>
                  </a:lnTo>
                  <a:lnTo>
                    <a:pt x="3808448" y="6475443"/>
                  </a:lnTo>
                  <a:lnTo>
                    <a:pt x="3834096" y="6437896"/>
                  </a:lnTo>
                  <a:lnTo>
                    <a:pt x="3859428" y="6399950"/>
                  </a:lnTo>
                  <a:lnTo>
                    <a:pt x="3884442" y="6361610"/>
                  </a:lnTo>
                  <a:lnTo>
                    <a:pt x="3909135" y="6322879"/>
                  </a:lnTo>
                  <a:lnTo>
                    <a:pt x="3933504" y="6283760"/>
                  </a:lnTo>
                  <a:lnTo>
                    <a:pt x="3957546" y="6244259"/>
                  </a:lnTo>
                  <a:lnTo>
                    <a:pt x="3981259" y="6204378"/>
                  </a:lnTo>
                  <a:lnTo>
                    <a:pt x="4004639" y="6164122"/>
                  </a:lnTo>
                  <a:lnTo>
                    <a:pt x="4027685" y="6123493"/>
                  </a:lnTo>
                  <a:lnTo>
                    <a:pt x="4050392" y="6082498"/>
                  </a:lnTo>
                  <a:lnTo>
                    <a:pt x="4072758" y="6041138"/>
                  </a:lnTo>
                  <a:lnTo>
                    <a:pt x="4094780" y="5999418"/>
                  </a:lnTo>
                  <a:lnTo>
                    <a:pt x="4116456" y="5957341"/>
                  </a:lnTo>
                  <a:lnTo>
                    <a:pt x="4137782" y="5914912"/>
                  </a:lnTo>
                  <a:lnTo>
                    <a:pt x="4158757" y="5872135"/>
                  </a:lnTo>
                  <a:lnTo>
                    <a:pt x="4179376" y="5829013"/>
                  </a:lnTo>
                  <a:lnTo>
                    <a:pt x="4199637" y="5785550"/>
                  </a:lnTo>
                  <a:lnTo>
                    <a:pt x="4219538" y="5741749"/>
                  </a:lnTo>
                  <a:lnTo>
                    <a:pt x="4239075" y="5697616"/>
                  </a:lnTo>
                  <a:lnTo>
                    <a:pt x="4258246" y="5653153"/>
                  </a:lnTo>
                  <a:lnTo>
                    <a:pt x="4277047" y="5608364"/>
                  </a:lnTo>
                  <a:lnTo>
                    <a:pt x="4295476" y="5563254"/>
                  </a:lnTo>
                  <a:lnTo>
                    <a:pt x="4313531" y="5517826"/>
                  </a:lnTo>
                  <a:lnTo>
                    <a:pt x="4331208" y="5472084"/>
                  </a:lnTo>
                  <a:lnTo>
                    <a:pt x="4348504" y="5426032"/>
                  </a:lnTo>
                  <a:lnTo>
                    <a:pt x="4365417" y="5379673"/>
                  </a:lnTo>
                  <a:lnTo>
                    <a:pt x="4381944" y="5333012"/>
                  </a:lnTo>
                  <a:lnTo>
                    <a:pt x="4398082" y="5286052"/>
                  </a:lnTo>
                  <a:lnTo>
                    <a:pt x="4413827" y="5238797"/>
                  </a:lnTo>
                  <a:lnTo>
                    <a:pt x="4429178" y="5191252"/>
                  </a:lnTo>
                  <a:lnTo>
                    <a:pt x="4444132" y="5143419"/>
                  </a:lnTo>
                  <a:lnTo>
                    <a:pt x="4458685" y="5095303"/>
                  </a:lnTo>
                  <a:lnTo>
                    <a:pt x="4472835" y="5046907"/>
                  </a:lnTo>
                  <a:lnTo>
                    <a:pt x="4486579" y="4998236"/>
                  </a:lnTo>
                  <a:lnTo>
                    <a:pt x="4499915" y="4949293"/>
                  </a:lnTo>
                  <a:lnTo>
                    <a:pt x="4512838" y="4900082"/>
                  </a:lnTo>
                  <a:lnTo>
                    <a:pt x="4525347" y="4850607"/>
                  </a:lnTo>
                  <a:lnTo>
                    <a:pt x="4537439" y="4800872"/>
                  </a:lnTo>
                  <a:lnTo>
                    <a:pt x="4549110" y="4750880"/>
                  </a:lnTo>
                  <a:lnTo>
                    <a:pt x="4560358" y="4700636"/>
                  </a:lnTo>
                  <a:lnTo>
                    <a:pt x="4571181" y="4650143"/>
                  </a:lnTo>
                  <a:lnTo>
                    <a:pt x="4581575" y="4599406"/>
                  </a:lnTo>
                  <a:lnTo>
                    <a:pt x="4591537" y="4548427"/>
                  </a:lnTo>
                  <a:lnTo>
                    <a:pt x="4601065" y="4497211"/>
                  </a:lnTo>
                  <a:lnTo>
                    <a:pt x="4610156" y="4445762"/>
                  </a:lnTo>
                  <a:lnTo>
                    <a:pt x="4618807" y="4394083"/>
                  </a:lnTo>
                  <a:lnTo>
                    <a:pt x="4627015" y="4342178"/>
                  </a:lnTo>
                  <a:lnTo>
                    <a:pt x="4634777" y="4290052"/>
                  </a:lnTo>
                  <a:lnTo>
                    <a:pt x="4642091" y="4237708"/>
                  </a:lnTo>
                  <a:lnTo>
                    <a:pt x="4648954" y="4185149"/>
                  </a:lnTo>
                  <a:lnTo>
                    <a:pt x="4655362" y="4132381"/>
                  </a:lnTo>
                  <a:lnTo>
                    <a:pt x="4661313" y="4079406"/>
                  </a:lnTo>
                  <a:lnTo>
                    <a:pt x="4666805" y="4026228"/>
                  </a:lnTo>
                  <a:lnTo>
                    <a:pt x="4671833" y="3972851"/>
                  </a:lnTo>
                  <a:lnTo>
                    <a:pt x="4676397" y="3919280"/>
                  </a:lnTo>
                  <a:lnTo>
                    <a:pt x="4680492" y="3865517"/>
                  </a:lnTo>
                  <a:lnTo>
                    <a:pt x="4684116" y="3811568"/>
                  </a:lnTo>
                  <a:lnTo>
                    <a:pt x="4687266" y="3757434"/>
                  </a:lnTo>
                  <a:lnTo>
                    <a:pt x="4689939" y="3703122"/>
                  </a:lnTo>
                  <a:lnTo>
                    <a:pt x="4692132" y="3648633"/>
                  </a:lnTo>
                  <a:lnTo>
                    <a:pt x="4693843" y="3593973"/>
                  </a:lnTo>
                  <a:lnTo>
                    <a:pt x="4695068" y="3539145"/>
                  </a:lnTo>
                  <a:lnTo>
                    <a:pt x="4695806" y="3484152"/>
                  </a:lnTo>
                  <a:lnTo>
                    <a:pt x="4696052" y="3429000"/>
                  </a:lnTo>
                  <a:lnTo>
                    <a:pt x="4695806" y="3373847"/>
                  </a:lnTo>
                  <a:lnTo>
                    <a:pt x="4695068" y="3318854"/>
                  </a:lnTo>
                  <a:lnTo>
                    <a:pt x="4693843" y="3264026"/>
                  </a:lnTo>
                  <a:lnTo>
                    <a:pt x="4692132" y="3209366"/>
                  </a:lnTo>
                  <a:lnTo>
                    <a:pt x="4689939" y="3154877"/>
                  </a:lnTo>
                  <a:lnTo>
                    <a:pt x="4687266" y="3100565"/>
                  </a:lnTo>
                  <a:lnTo>
                    <a:pt x="4684116" y="3046431"/>
                  </a:lnTo>
                  <a:lnTo>
                    <a:pt x="4680492" y="2992482"/>
                  </a:lnTo>
                  <a:lnTo>
                    <a:pt x="4676397" y="2938719"/>
                  </a:lnTo>
                  <a:lnTo>
                    <a:pt x="4671833" y="2885148"/>
                  </a:lnTo>
                  <a:lnTo>
                    <a:pt x="4666805" y="2831771"/>
                  </a:lnTo>
                  <a:lnTo>
                    <a:pt x="4661313" y="2778594"/>
                  </a:lnTo>
                  <a:lnTo>
                    <a:pt x="4655362" y="2725618"/>
                  </a:lnTo>
                  <a:lnTo>
                    <a:pt x="4648954" y="2672850"/>
                  </a:lnTo>
                  <a:lnTo>
                    <a:pt x="4642091" y="2620291"/>
                  </a:lnTo>
                  <a:lnTo>
                    <a:pt x="4634777" y="2567947"/>
                  </a:lnTo>
                  <a:lnTo>
                    <a:pt x="4627015" y="2515821"/>
                  </a:lnTo>
                  <a:lnTo>
                    <a:pt x="4618807" y="2463916"/>
                  </a:lnTo>
                  <a:lnTo>
                    <a:pt x="4610156" y="2412238"/>
                  </a:lnTo>
                  <a:lnTo>
                    <a:pt x="4601065" y="2360788"/>
                  </a:lnTo>
                  <a:lnTo>
                    <a:pt x="4591537" y="2309572"/>
                  </a:lnTo>
                  <a:lnTo>
                    <a:pt x="4581575" y="2258594"/>
                  </a:lnTo>
                  <a:lnTo>
                    <a:pt x="4571181" y="2207856"/>
                  </a:lnTo>
                  <a:lnTo>
                    <a:pt x="4560358" y="2157363"/>
                  </a:lnTo>
                  <a:lnTo>
                    <a:pt x="4549110" y="2107119"/>
                  </a:lnTo>
                  <a:lnTo>
                    <a:pt x="4537439" y="2057127"/>
                  </a:lnTo>
                  <a:lnTo>
                    <a:pt x="4525347" y="2007392"/>
                  </a:lnTo>
                  <a:lnTo>
                    <a:pt x="4512838" y="1957917"/>
                  </a:lnTo>
                  <a:lnTo>
                    <a:pt x="4499915" y="1908706"/>
                  </a:lnTo>
                  <a:lnTo>
                    <a:pt x="4486579" y="1859763"/>
                  </a:lnTo>
                  <a:lnTo>
                    <a:pt x="4472835" y="1811092"/>
                  </a:lnTo>
                  <a:lnTo>
                    <a:pt x="4458685" y="1762697"/>
                  </a:lnTo>
                  <a:lnTo>
                    <a:pt x="4444132" y="1714581"/>
                  </a:lnTo>
                  <a:lnTo>
                    <a:pt x="4429178" y="1666748"/>
                  </a:lnTo>
                  <a:lnTo>
                    <a:pt x="4413827" y="1619202"/>
                  </a:lnTo>
                  <a:lnTo>
                    <a:pt x="4398082" y="1571947"/>
                  </a:lnTo>
                  <a:lnTo>
                    <a:pt x="4381944" y="1524988"/>
                  </a:lnTo>
                  <a:lnTo>
                    <a:pt x="4365417" y="1478326"/>
                  </a:lnTo>
                  <a:lnTo>
                    <a:pt x="4348504" y="1431968"/>
                  </a:lnTo>
                  <a:lnTo>
                    <a:pt x="4331208" y="1385915"/>
                  </a:lnTo>
                  <a:lnTo>
                    <a:pt x="4313531" y="1340173"/>
                  </a:lnTo>
                  <a:lnTo>
                    <a:pt x="4295476" y="1294745"/>
                  </a:lnTo>
                  <a:lnTo>
                    <a:pt x="4277047" y="1249635"/>
                  </a:lnTo>
                  <a:lnTo>
                    <a:pt x="4258246" y="1204847"/>
                  </a:lnTo>
                  <a:lnTo>
                    <a:pt x="4239075" y="1160384"/>
                  </a:lnTo>
                  <a:lnTo>
                    <a:pt x="4219538" y="1116250"/>
                  </a:lnTo>
                  <a:lnTo>
                    <a:pt x="4199637" y="1072450"/>
                  </a:lnTo>
                  <a:lnTo>
                    <a:pt x="4179376" y="1028987"/>
                  </a:lnTo>
                  <a:lnTo>
                    <a:pt x="4158757" y="985865"/>
                  </a:lnTo>
                  <a:lnTo>
                    <a:pt x="4137782" y="943087"/>
                  </a:lnTo>
                  <a:lnTo>
                    <a:pt x="4116456" y="900658"/>
                  </a:lnTo>
                  <a:lnTo>
                    <a:pt x="4094780" y="858582"/>
                  </a:lnTo>
                  <a:lnTo>
                    <a:pt x="4072758" y="816862"/>
                  </a:lnTo>
                  <a:lnTo>
                    <a:pt x="4050392" y="775502"/>
                  </a:lnTo>
                  <a:lnTo>
                    <a:pt x="4027685" y="734506"/>
                  </a:lnTo>
                  <a:lnTo>
                    <a:pt x="4004639" y="693878"/>
                  </a:lnTo>
                  <a:lnTo>
                    <a:pt x="3981259" y="653622"/>
                  </a:lnTo>
                  <a:lnTo>
                    <a:pt x="3957546" y="613741"/>
                  </a:lnTo>
                  <a:lnTo>
                    <a:pt x="3933504" y="574239"/>
                  </a:lnTo>
                  <a:lnTo>
                    <a:pt x="3909135" y="535121"/>
                  </a:lnTo>
                  <a:lnTo>
                    <a:pt x="3884442" y="496390"/>
                  </a:lnTo>
                  <a:lnTo>
                    <a:pt x="3859428" y="458049"/>
                  </a:lnTo>
                  <a:lnTo>
                    <a:pt x="3834096" y="420103"/>
                  </a:lnTo>
                  <a:lnTo>
                    <a:pt x="3808448" y="382556"/>
                  </a:lnTo>
                  <a:lnTo>
                    <a:pt x="3782488" y="345412"/>
                  </a:lnTo>
                  <a:lnTo>
                    <a:pt x="3756218" y="308673"/>
                  </a:lnTo>
                  <a:lnTo>
                    <a:pt x="3729641" y="272345"/>
                  </a:lnTo>
                  <a:lnTo>
                    <a:pt x="3702760" y="236431"/>
                  </a:lnTo>
                  <a:lnTo>
                    <a:pt x="3675578" y="200934"/>
                  </a:lnTo>
                  <a:lnTo>
                    <a:pt x="3648098" y="165859"/>
                  </a:lnTo>
                  <a:lnTo>
                    <a:pt x="3620322" y="131210"/>
                  </a:lnTo>
                  <a:lnTo>
                    <a:pt x="3508686" y="0"/>
                  </a:lnTo>
                  <a:close/>
                </a:path>
              </a:pathLst>
            </a:custGeom>
            <a:solidFill>
              <a:srgbClr val="74E0AC">
                <a:alpha val="6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" y="0"/>
              <a:ext cx="4693918" cy="685799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0" y="0"/>
              <a:ext cx="4696460" cy="6858000"/>
            </a:xfrm>
            <a:custGeom>
              <a:avLst/>
              <a:gdLst/>
              <a:ahLst/>
              <a:cxnLst/>
              <a:rect l="l" t="t" r="r" b="b"/>
              <a:pathLst>
                <a:path w="4696460" h="6858000">
                  <a:moveTo>
                    <a:pt x="350868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08687" y="6858000"/>
                  </a:lnTo>
                  <a:lnTo>
                    <a:pt x="3620321" y="6726790"/>
                  </a:lnTo>
                  <a:lnTo>
                    <a:pt x="3648097" y="6692140"/>
                  </a:lnTo>
                  <a:lnTo>
                    <a:pt x="3675578" y="6657065"/>
                  </a:lnTo>
                  <a:lnTo>
                    <a:pt x="3702760" y="6621569"/>
                  </a:lnTo>
                  <a:lnTo>
                    <a:pt x="3729641" y="6585654"/>
                  </a:lnTo>
                  <a:lnTo>
                    <a:pt x="3756218" y="6549326"/>
                  </a:lnTo>
                  <a:lnTo>
                    <a:pt x="3782488" y="6512588"/>
                  </a:lnTo>
                  <a:lnTo>
                    <a:pt x="3808448" y="6475443"/>
                  </a:lnTo>
                  <a:lnTo>
                    <a:pt x="3834096" y="6437896"/>
                  </a:lnTo>
                  <a:lnTo>
                    <a:pt x="3859428" y="6399950"/>
                  </a:lnTo>
                  <a:lnTo>
                    <a:pt x="3884442" y="6361610"/>
                  </a:lnTo>
                  <a:lnTo>
                    <a:pt x="3909135" y="6322879"/>
                  </a:lnTo>
                  <a:lnTo>
                    <a:pt x="3933504" y="6283760"/>
                  </a:lnTo>
                  <a:lnTo>
                    <a:pt x="3957546" y="6244259"/>
                  </a:lnTo>
                  <a:lnTo>
                    <a:pt x="3981259" y="6204378"/>
                  </a:lnTo>
                  <a:lnTo>
                    <a:pt x="4004639" y="6164122"/>
                  </a:lnTo>
                  <a:lnTo>
                    <a:pt x="4027684" y="6123493"/>
                  </a:lnTo>
                  <a:lnTo>
                    <a:pt x="4050391" y="6082498"/>
                  </a:lnTo>
                  <a:lnTo>
                    <a:pt x="4072757" y="6041138"/>
                  </a:lnTo>
                  <a:lnTo>
                    <a:pt x="4094780" y="5999418"/>
                  </a:lnTo>
                  <a:lnTo>
                    <a:pt x="4116456" y="5957341"/>
                  </a:lnTo>
                  <a:lnTo>
                    <a:pt x="4137782" y="5914912"/>
                  </a:lnTo>
                  <a:lnTo>
                    <a:pt x="4158756" y="5872135"/>
                  </a:lnTo>
                  <a:lnTo>
                    <a:pt x="4179376" y="5829013"/>
                  </a:lnTo>
                  <a:lnTo>
                    <a:pt x="4199637" y="5785550"/>
                  </a:lnTo>
                  <a:lnTo>
                    <a:pt x="4219537" y="5741749"/>
                  </a:lnTo>
                  <a:lnTo>
                    <a:pt x="4239074" y="5697616"/>
                  </a:lnTo>
                  <a:lnTo>
                    <a:pt x="4258245" y="5653153"/>
                  </a:lnTo>
                  <a:lnTo>
                    <a:pt x="4277047" y="5608364"/>
                  </a:lnTo>
                  <a:lnTo>
                    <a:pt x="4295476" y="5563254"/>
                  </a:lnTo>
                  <a:lnTo>
                    <a:pt x="4313531" y="5517826"/>
                  </a:lnTo>
                  <a:lnTo>
                    <a:pt x="4331207" y="5472084"/>
                  </a:lnTo>
                  <a:lnTo>
                    <a:pt x="4348504" y="5426032"/>
                  </a:lnTo>
                  <a:lnTo>
                    <a:pt x="4365417" y="5379673"/>
                  </a:lnTo>
                  <a:lnTo>
                    <a:pt x="4381943" y="5333012"/>
                  </a:lnTo>
                  <a:lnTo>
                    <a:pt x="4398081" y="5286052"/>
                  </a:lnTo>
                  <a:lnTo>
                    <a:pt x="4413827" y="5238797"/>
                  </a:lnTo>
                  <a:lnTo>
                    <a:pt x="4429178" y="5191252"/>
                  </a:lnTo>
                  <a:lnTo>
                    <a:pt x="4444132" y="5143419"/>
                  </a:lnTo>
                  <a:lnTo>
                    <a:pt x="4458685" y="5095303"/>
                  </a:lnTo>
                  <a:lnTo>
                    <a:pt x="4472835" y="5046907"/>
                  </a:lnTo>
                  <a:lnTo>
                    <a:pt x="4486579" y="4998236"/>
                  </a:lnTo>
                  <a:lnTo>
                    <a:pt x="4499914" y="4949293"/>
                  </a:lnTo>
                  <a:lnTo>
                    <a:pt x="4512838" y="4900082"/>
                  </a:lnTo>
                  <a:lnTo>
                    <a:pt x="4525347" y="4850607"/>
                  </a:lnTo>
                  <a:lnTo>
                    <a:pt x="4537438" y="4800872"/>
                  </a:lnTo>
                  <a:lnTo>
                    <a:pt x="4549110" y="4750880"/>
                  </a:lnTo>
                  <a:lnTo>
                    <a:pt x="4560358" y="4700636"/>
                  </a:lnTo>
                  <a:lnTo>
                    <a:pt x="4571181" y="4650143"/>
                  </a:lnTo>
                  <a:lnTo>
                    <a:pt x="4581574" y="4599406"/>
                  </a:lnTo>
                  <a:lnTo>
                    <a:pt x="4591537" y="4548427"/>
                  </a:lnTo>
                  <a:lnTo>
                    <a:pt x="4601065" y="4497211"/>
                  </a:lnTo>
                  <a:lnTo>
                    <a:pt x="4610156" y="4445762"/>
                  </a:lnTo>
                  <a:lnTo>
                    <a:pt x="4618807" y="4394083"/>
                  </a:lnTo>
                  <a:lnTo>
                    <a:pt x="4627015" y="4342178"/>
                  </a:lnTo>
                  <a:lnTo>
                    <a:pt x="4634777" y="4290052"/>
                  </a:lnTo>
                  <a:lnTo>
                    <a:pt x="4642091" y="4237708"/>
                  </a:lnTo>
                  <a:lnTo>
                    <a:pt x="4648953" y="4185149"/>
                  </a:lnTo>
                  <a:lnTo>
                    <a:pt x="4655361" y="4132381"/>
                  </a:lnTo>
                  <a:lnTo>
                    <a:pt x="4661313" y="4079406"/>
                  </a:lnTo>
                  <a:lnTo>
                    <a:pt x="4666804" y="4026228"/>
                  </a:lnTo>
                  <a:lnTo>
                    <a:pt x="4671833" y="3972851"/>
                  </a:lnTo>
                  <a:lnTo>
                    <a:pt x="4676396" y="3919280"/>
                  </a:lnTo>
                  <a:lnTo>
                    <a:pt x="4680491" y="3865517"/>
                  </a:lnTo>
                  <a:lnTo>
                    <a:pt x="4684115" y="3811568"/>
                  </a:lnTo>
                  <a:lnTo>
                    <a:pt x="4687265" y="3757434"/>
                  </a:lnTo>
                  <a:lnTo>
                    <a:pt x="4689938" y="3703122"/>
                  </a:lnTo>
                  <a:lnTo>
                    <a:pt x="4692132" y="3648633"/>
                  </a:lnTo>
                  <a:lnTo>
                    <a:pt x="4693842" y="3593973"/>
                  </a:lnTo>
                  <a:lnTo>
                    <a:pt x="4695068" y="3539145"/>
                  </a:lnTo>
                  <a:lnTo>
                    <a:pt x="4695805" y="3484152"/>
                  </a:lnTo>
                  <a:lnTo>
                    <a:pt x="4696052" y="3429000"/>
                  </a:lnTo>
                  <a:lnTo>
                    <a:pt x="4695805" y="3373847"/>
                  </a:lnTo>
                  <a:lnTo>
                    <a:pt x="4695068" y="3318854"/>
                  </a:lnTo>
                  <a:lnTo>
                    <a:pt x="4693842" y="3264026"/>
                  </a:lnTo>
                  <a:lnTo>
                    <a:pt x="4692132" y="3209366"/>
                  </a:lnTo>
                  <a:lnTo>
                    <a:pt x="4689938" y="3154877"/>
                  </a:lnTo>
                  <a:lnTo>
                    <a:pt x="4687265" y="3100565"/>
                  </a:lnTo>
                  <a:lnTo>
                    <a:pt x="4684115" y="3046431"/>
                  </a:lnTo>
                  <a:lnTo>
                    <a:pt x="4680491" y="2992482"/>
                  </a:lnTo>
                  <a:lnTo>
                    <a:pt x="4676396" y="2938719"/>
                  </a:lnTo>
                  <a:lnTo>
                    <a:pt x="4671833" y="2885148"/>
                  </a:lnTo>
                  <a:lnTo>
                    <a:pt x="4666804" y="2831771"/>
                  </a:lnTo>
                  <a:lnTo>
                    <a:pt x="4661313" y="2778594"/>
                  </a:lnTo>
                  <a:lnTo>
                    <a:pt x="4655361" y="2725618"/>
                  </a:lnTo>
                  <a:lnTo>
                    <a:pt x="4648953" y="2672850"/>
                  </a:lnTo>
                  <a:lnTo>
                    <a:pt x="4642091" y="2620291"/>
                  </a:lnTo>
                  <a:lnTo>
                    <a:pt x="4634777" y="2567947"/>
                  </a:lnTo>
                  <a:lnTo>
                    <a:pt x="4627015" y="2515821"/>
                  </a:lnTo>
                  <a:lnTo>
                    <a:pt x="4618807" y="2463916"/>
                  </a:lnTo>
                  <a:lnTo>
                    <a:pt x="4610156" y="2412238"/>
                  </a:lnTo>
                  <a:lnTo>
                    <a:pt x="4601065" y="2360788"/>
                  </a:lnTo>
                  <a:lnTo>
                    <a:pt x="4591537" y="2309572"/>
                  </a:lnTo>
                  <a:lnTo>
                    <a:pt x="4581574" y="2258594"/>
                  </a:lnTo>
                  <a:lnTo>
                    <a:pt x="4571181" y="2207856"/>
                  </a:lnTo>
                  <a:lnTo>
                    <a:pt x="4560358" y="2157363"/>
                  </a:lnTo>
                  <a:lnTo>
                    <a:pt x="4549110" y="2107119"/>
                  </a:lnTo>
                  <a:lnTo>
                    <a:pt x="4537438" y="2057127"/>
                  </a:lnTo>
                  <a:lnTo>
                    <a:pt x="4525347" y="2007392"/>
                  </a:lnTo>
                  <a:lnTo>
                    <a:pt x="4512838" y="1957917"/>
                  </a:lnTo>
                  <a:lnTo>
                    <a:pt x="4499914" y="1908706"/>
                  </a:lnTo>
                  <a:lnTo>
                    <a:pt x="4486579" y="1859763"/>
                  </a:lnTo>
                  <a:lnTo>
                    <a:pt x="4472835" y="1811092"/>
                  </a:lnTo>
                  <a:lnTo>
                    <a:pt x="4458685" y="1762697"/>
                  </a:lnTo>
                  <a:lnTo>
                    <a:pt x="4444132" y="1714581"/>
                  </a:lnTo>
                  <a:lnTo>
                    <a:pt x="4429178" y="1666748"/>
                  </a:lnTo>
                  <a:lnTo>
                    <a:pt x="4413827" y="1619202"/>
                  </a:lnTo>
                  <a:lnTo>
                    <a:pt x="4398081" y="1571947"/>
                  </a:lnTo>
                  <a:lnTo>
                    <a:pt x="4381943" y="1524988"/>
                  </a:lnTo>
                  <a:lnTo>
                    <a:pt x="4365417" y="1478326"/>
                  </a:lnTo>
                  <a:lnTo>
                    <a:pt x="4348504" y="1431968"/>
                  </a:lnTo>
                  <a:lnTo>
                    <a:pt x="4331207" y="1385915"/>
                  </a:lnTo>
                  <a:lnTo>
                    <a:pt x="4313531" y="1340173"/>
                  </a:lnTo>
                  <a:lnTo>
                    <a:pt x="4295476" y="1294745"/>
                  </a:lnTo>
                  <a:lnTo>
                    <a:pt x="4277047" y="1249635"/>
                  </a:lnTo>
                  <a:lnTo>
                    <a:pt x="4258245" y="1204847"/>
                  </a:lnTo>
                  <a:lnTo>
                    <a:pt x="4239074" y="1160384"/>
                  </a:lnTo>
                  <a:lnTo>
                    <a:pt x="4219537" y="1116250"/>
                  </a:lnTo>
                  <a:lnTo>
                    <a:pt x="4199637" y="1072450"/>
                  </a:lnTo>
                  <a:lnTo>
                    <a:pt x="4179376" y="1028987"/>
                  </a:lnTo>
                  <a:lnTo>
                    <a:pt x="4158756" y="985865"/>
                  </a:lnTo>
                  <a:lnTo>
                    <a:pt x="4137782" y="943087"/>
                  </a:lnTo>
                  <a:lnTo>
                    <a:pt x="4116456" y="900658"/>
                  </a:lnTo>
                  <a:lnTo>
                    <a:pt x="4094780" y="858582"/>
                  </a:lnTo>
                  <a:lnTo>
                    <a:pt x="4072757" y="816862"/>
                  </a:lnTo>
                  <a:lnTo>
                    <a:pt x="4050391" y="775502"/>
                  </a:lnTo>
                  <a:lnTo>
                    <a:pt x="4027684" y="734506"/>
                  </a:lnTo>
                  <a:lnTo>
                    <a:pt x="4004639" y="693878"/>
                  </a:lnTo>
                  <a:lnTo>
                    <a:pt x="3981259" y="653622"/>
                  </a:lnTo>
                  <a:lnTo>
                    <a:pt x="3957546" y="613741"/>
                  </a:lnTo>
                  <a:lnTo>
                    <a:pt x="3933504" y="574239"/>
                  </a:lnTo>
                  <a:lnTo>
                    <a:pt x="3909135" y="535121"/>
                  </a:lnTo>
                  <a:lnTo>
                    <a:pt x="3884442" y="496390"/>
                  </a:lnTo>
                  <a:lnTo>
                    <a:pt x="3859428" y="458049"/>
                  </a:lnTo>
                  <a:lnTo>
                    <a:pt x="3834096" y="420103"/>
                  </a:lnTo>
                  <a:lnTo>
                    <a:pt x="3808448" y="382556"/>
                  </a:lnTo>
                  <a:lnTo>
                    <a:pt x="3782488" y="345412"/>
                  </a:lnTo>
                  <a:lnTo>
                    <a:pt x="3756218" y="308673"/>
                  </a:lnTo>
                  <a:lnTo>
                    <a:pt x="3729641" y="272345"/>
                  </a:lnTo>
                  <a:lnTo>
                    <a:pt x="3702760" y="236431"/>
                  </a:lnTo>
                  <a:lnTo>
                    <a:pt x="3675578" y="200934"/>
                  </a:lnTo>
                  <a:lnTo>
                    <a:pt x="3648097" y="165859"/>
                  </a:lnTo>
                  <a:lnTo>
                    <a:pt x="3620321" y="131210"/>
                  </a:lnTo>
                  <a:lnTo>
                    <a:pt x="3508687" y="0"/>
                  </a:lnTo>
                  <a:close/>
                </a:path>
              </a:pathLst>
            </a:custGeom>
            <a:solidFill>
              <a:srgbClr val="FFFFFF">
                <a:alpha val="631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6064313" y="710341"/>
            <a:ext cx="5535295" cy="15379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Over</a:t>
            </a:r>
            <a:r>
              <a:rPr dirty="0" sz="1800" spc="-4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50%</a:t>
            </a:r>
            <a:r>
              <a:rPr dirty="0" sz="1800" spc="-5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of</a:t>
            </a:r>
            <a:r>
              <a:rPr dirty="0" sz="1800" spc="-4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luxury</a:t>
            </a:r>
            <a:r>
              <a:rPr dirty="0" sz="1800" spc="-4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consumer</a:t>
            </a:r>
            <a:r>
              <a:rPr dirty="0" sz="1800" spc="-4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attention</a:t>
            </a:r>
            <a:r>
              <a:rPr dirty="0" sz="1800" spc="-4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online,</a:t>
            </a:r>
            <a:r>
              <a:rPr dirty="0" sz="1800" spc="-4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29BA74"/>
                </a:solidFill>
                <a:latin typeface="Trebuchet MS"/>
                <a:cs typeface="Trebuchet MS"/>
              </a:rPr>
              <a:t>mainly </a:t>
            </a:r>
            <a:r>
              <a:rPr dirty="0" sz="1800">
                <a:solidFill>
                  <a:srgbClr val="29BA74"/>
                </a:solidFill>
                <a:latin typeface="Trebuchet MS"/>
                <a:cs typeface="Trebuchet MS"/>
              </a:rPr>
              <a:t>mobile</a:t>
            </a:r>
            <a:r>
              <a:rPr dirty="0" sz="1800" spc="-25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29BA74"/>
                </a:solidFill>
                <a:latin typeface="Trebuchet MS"/>
                <a:cs typeface="Trebuchet MS"/>
              </a:rPr>
              <a:t>super</a:t>
            </a:r>
            <a:r>
              <a:rPr dirty="0" sz="1800" spc="-120">
                <a:solidFill>
                  <a:srgbClr val="29BA74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29BA74"/>
                </a:solidFill>
                <a:latin typeface="Trebuchet MS"/>
                <a:cs typeface="Trebuchet MS"/>
              </a:rPr>
              <a:t>APP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1800">
              <a:latin typeface="Trebuchet MS"/>
              <a:cs typeface="Trebuchet MS"/>
            </a:endParaRPr>
          </a:p>
          <a:p>
            <a:pPr marL="12700" marR="370205">
              <a:lnSpc>
                <a:spcPct val="101899"/>
              </a:lnSpc>
            </a:pP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Chinese</a:t>
            </a:r>
            <a:r>
              <a:rPr dirty="0" sz="18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KOL</a:t>
            </a:r>
            <a:r>
              <a:rPr dirty="0" sz="1800" spc="-11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important</a:t>
            </a:r>
            <a:r>
              <a:rPr dirty="0" sz="1800" spc="-5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touchpoint</a:t>
            </a:r>
            <a:r>
              <a:rPr dirty="0" sz="1800" spc="-5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to</a:t>
            </a:r>
            <a:r>
              <a:rPr dirty="0" sz="1800" spc="-55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75757"/>
                </a:solidFill>
                <a:latin typeface="Trebuchet MS"/>
                <a:cs typeface="Trebuchet MS"/>
              </a:rPr>
              <a:t>reach</a:t>
            </a:r>
            <a:r>
              <a:rPr dirty="0" sz="1800" spc="-5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75757"/>
                </a:solidFill>
                <a:latin typeface="Trebuchet MS"/>
                <a:cs typeface="Trebuchet MS"/>
              </a:rPr>
              <a:t>luxury consumers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064313" y="2626879"/>
            <a:ext cx="5485765" cy="5791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Brand</a:t>
            </a:r>
            <a:r>
              <a:rPr dirty="0" sz="1800" spc="-4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AD92"/>
                </a:solidFill>
                <a:latin typeface="Trebuchet MS"/>
                <a:cs typeface="Trebuchet MS"/>
              </a:rPr>
              <a:t>Official</a:t>
            </a:r>
            <a:r>
              <a:rPr dirty="0" sz="1800" spc="-12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Account</a:t>
            </a:r>
            <a:r>
              <a:rPr dirty="0" sz="1800" spc="-3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becoming</a:t>
            </a:r>
            <a:r>
              <a:rPr dirty="0" sz="1800" spc="-3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an</a:t>
            </a:r>
            <a:r>
              <a:rPr dirty="0" sz="1800" spc="-2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impactful</a:t>
            </a:r>
            <a:r>
              <a:rPr dirty="0" sz="1800" spc="-40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way</a:t>
            </a:r>
            <a:r>
              <a:rPr dirty="0" sz="1800" spc="-30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EAD92"/>
                </a:solidFill>
                <a:latin typeface="Trebuchet MS"/>
                <a:cs typeface="Trebuchet MS"/>
              </a:rPr>
              <a:t>to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reach</a:t>
            </a:r>
            <a:r>
              <a:rPr dirty="0" sz="1800" spc="-35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EAD92"/>
                </a:solidFill>
                <a:latin typeface="Trebuchet MS"/>
                <a:cs typeface="Trebuchet MS"/>
              </a:rPr>
              <a:t>and</a:t>
            </a:r>
            <a:r>
              <a:rPr dirty="0" sz="1800" spc="-40">
                <a:solidFill>
                  <a:srgbClr val="3EAD9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EAD92"/>
                </a:solidFill>
                <a:latin typeface="Trebuchet MS"/>
                <a:cs typeface="Trebuchet MS"/>
              </a:rPr>
              <a:t>engage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064313" y="3585148"/>
            <a:ext cx="4805680" cy="5791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Research</a:t>
            </a:r>
            <a:r>
              <a:rPr dirty="0" sz="1800" spc="-60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online</a:t>
            </a:r>
            <a:r>
              <a:rPr dirty="0" sz="1800" spc="-60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purchase</a:t>
            </a:r>
            <a:r>
              <a:rPr dirty="0" sz="1800" spc="-5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offline</a:t>
            </a:r>
            <a:r>
              <a:rPr dirty="0" sz="1800" spc="-60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(ROPO)</a:t>
            </a:r>
            <a:r>
              <a:rPr dirty="0" sz="1800" spc="-5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is</a:t>
            </a:r>
            <a:r>
              <a:rPr dirty="0" sz="1800" spc="-6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295E7E"/>
                </a:solidFill>
                <a:latin typeface="Trebuchet MS"/>
                <a:cs typeface="Trebuchet MS"/>
              </a:rPr>
              <a:t>the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dominant</a:t>
            </a:r>
            <a:r>
              <a:rPr dirty="0" sz="1800" spc="-75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95E7E"/>
                </a:solidFill>
                <a:latin typeface="Trebuchet MS"/>
                <a:cs typeface="Trebuchet MS"/>
              </a:rPr>
              <a:t>purchase</a:t>
            </a:r>
            <a:r>
              <a:rPr dirty="0" sz="1800" spc="-70">
                <a:solidFill>
                  <a:srgbClr val="295E7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295E7E"/>
                </a:solidFill>
                <a:latin typeface="Trebuchet MS"/>
                <a:cs typeface="Trebuchet MS"/>
              </a:rPr>
              <a:t>pathway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064313" y="4543418"/>
            <a:ext cx="5342255" cy="15379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 spc="-10">
                <a:solidFill>
                  <a:srgbClr val="670F31"/>
                </a:solidFill>
                <a:latin typeface="Trebuchet MS"/>
                <a:cs typeface="Trebuchet MS"/>
              </a:rPr>
              <a:t>Low-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tier</a:t>
            </a:r>
            <a:r>
              <a:rPr dirty="0" sz="1800" spc="-45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luxury</a:t>
            </a:r>
            <a:r>
              <a:rPr dirty="0" sz="1800" spc="-5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consumers</a:t>
            </a:r>
            <a:r>
              <a:rPr dirty="0" sz="1800" spc="-45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active</a:t>
            </a:r>
            <a:r>
              <a:rPr dirty="0" sz="1800" spc="-4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in</a:t>
            </a:r>
            <a:r>
              <a:rPr dirty="0" sz="1800" spc="-45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digital;</a:t>
            </a:r>
            <a:r>
              <a:rPr dirty="0" sz="1800" spc="-4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670F31"/>
                </a:solidFill>
                <a:latin typeface="Trebuchet MS"/>
                <a:cs typeface="Trebuchet MS"/>
              </a:rPr>
              <a:t>cluster-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based</a:t>
            </a:r>
            <a:r>
              <a:rPr dirty="0" sz="1800" spc="-5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targeting</a:t>
            </a:r>
            <a:r>
              <a:rPr dirty="0" sz="1800" spc="-45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more</a:t>
            </a:r>
            <a:r>
              <a:rPr dirty="0" sz="1800" spc="-4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effective</a:t>
            </a:r>
            <a:r>
              <a:rPr dirty="0" sz="1800" spc="-35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to</a:t>
            </a:r>
            <a:r>
              <a:rPr dirty="0" sz="1800" spc="-5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70F31"/>
                </a:solidFill>
                <a:latin typeface="Trebuchet MS"/>
                <a:cs typeface="Trebuchet MS"/>
              </a:rPr>
              <a:t>reach</a:t>
            </a:r>
            <a:r>
              <a:rPr dirty="0" sz="1800" spc="-40">
                <a:solidFill>
                  <a:srgbClr val="670F31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670F31"/>
                </a:solidFill>
                <a:latin typeface="Trebuchet MS"/>
                <a:cs typeface="Trebuchet MS"/>
              </a:rPr>
              <a:t>them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1800">
              <a:latin typeface="Trebuchet MS"/>
              <a:cs typeface="Trebuchet MS"/>
            </a:endParaRPr>
          </a:p>
          <a:p>
            <a:pPr marL="12700" marR="408940">
              <a:lnSpc>
                <a:spcPct val="101899"/>
              </a:lnSpc>
            </a:pP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Marketplace</a:t>
            </a:r>
            <a:r>
              <a:rPr dirty="0" sz="1800" spc="-60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dominates</a:t>
            </a:r>
            <a:r>
              <a:rPr dirty="0" sz="1800" spc="-65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luxury</a:t>
            </a:r>
            <a:r>
              <a:rPr dirty="0" sz="1800" spc="-65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0C1D7"/>
                </a:solidFill>
                <a:latin typeface="Trebuchet MS"/>
                <a:cs typeface="Trebuchet MS"/>
              </a:rPr>
              <a:t>e-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commerce,</a:t>
            </a:r>
            <a:r>
              <a:rPr dirty="0" sz="1800" spc="-60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0C1D7"/>
                </a:solidFill>
                <a:latin typeface="Trebuchet MS"/>
                <a:cs typeface="Trebuchet MS"/>
              </a:rPr>
              <a:t>yet </a:t>
            </a:r>
            <a:r>
              <a:rPr dirty="0" sz="1800" spc="-10">
                <a:solidFill>
                  <a:srgbClr val="30C1D7"/>
                </a:solidFill>
                <a:latin typeface="Trebuchet MS"/>
                <a:cs typeface="Trebuchet MS"/>
              </a:rPr>
              <a:t>social-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linked</a:t>
            </a:r>
            <a:r>
              <a:rPr dirty="0" sz="1800" spc="-45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shopping</a:t>
            </a:r>
            <a:r>
              <a:rPr dirty="0" sz="1800" spc="-40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0C1D7"/>
                </a:solidFill>
                <a:latin typeface="Trebuchet MS"/>
                <a:cs typeface="Trebuchet MS"/>
              </a:rPr>
              <a:t>rapidly</a:t>
            </a:r>
            <a:r>
              <a:rPr dirty="0" sz="1800" spc="-40">
                <a:solidFill>
                  <a:srgbClr val="30C1D7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0C1D7"/>
                </a:solidFill>
                <a:latin typeface="Trebuchet MS"/>
                <a:cs typeface="Trebuchet MS"/>
              </a:rPr>
              <a:t>emerging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5133259" y="1471575"/>
            <a:ext cx="6346190" cy="12700"/>
          </a:xfrm>
          <a:custGeom>
            <a:avLst/>
            <a:gdLst/>
            <a:ahLst/>
            <a:cxnLst/>
            <a:rect l="l" t="t" r="r" b="b"/>
            <a:pathLst>
              <a:path w="6346190" h="12700">
                <a:moveTo>
                  <a:pt x="6342777" y="1"/>
                </a:moveTo>
                <a:lnTo>
                  <a:pt x="6314743" y="1"/>
                </a:lnTo>
                <a:lnTo>
                  <a:pt x="6311900" y="2844"/>
                </a:lnTo>
                <a:lnTo>
                  <a:pt x="6311900" y="9857"/>
                </a:lnTo>
                <a:lnTo>
                  <a:pt x="6314743" y="12701"/>
                </a:lnTo>
                <a:lnTo>
                  <a:pt x="6342777" y="12701"/>
                </a:lnTo>
                <a:lnTo>
                  <a:pt x="6345619" y="9857"/>
                </a:lnTo>
                <a:lnTo>
                  <a:pt x="6345619" y="2844"/>
                </a:lnTo>
                <a:lnTo>
                  <a:pt x="6342777" y="1"/>
                </a:lnTo>
                <a:close/>
              </a:path>
              <a:path w="6346190" h="12700">
                <a:moveTo>
                  <a:pt x="6270956" y="1"/>
                </a:moveTo>
                <a:lnTo>
                  <a:pt x="6225843" y="1"/>
                </a:lnTo>
                <a:lnTo>
                  <a:pt x="6223000" y="2844"/>
                </a:lnTo>
                <a:lnTo>
                  <a:pt x="6223000" y="9857"/>
                </a:lnTo>
                <a:lnTo>
                  <a:pt x="6225843" y="12701"/>
                </a:lnTo>
                <a:lnTo>
                  <a:pt x="6270956" y="12701"/>
                </a:lnTo>
                <a:lnTo>
                  <a:pt x="6273800" y="9857"/>
                </a:lnTo>
                <a:lnTo>
                  <a:pt x="6273800" y="2844"/>
                </a:lnTo>
                <a:lnTo>
                  <a:pt x="6270956" y="1"/>
                </a:lnTo>
                <a:close/>
              </a:path>
              <a:path w="6346190" h="12700">
                <a:moveTo>
                  <a:pt x="6182056" y="1"/>
                </a:moveTo>
                <a:lnTo>
                  <a:pt x="6136943" y="1"/>
                </a:lnTo>
                <a:lnTo>
                  <a:pt x="6134100" y="2844"/>
                </a:lnTo>
                <a:lnTo>
                  <a:pt x="6134100" y="9857"/>
                </a:lnTo>
                <a:lnTo>
                  <a:pt x="6136943" y="12701"/>
                </a:lnTo>
                <a:lnTo>
                  <a:pt x="6182056" y="12701"/>
                </a:lnTo>
                <a:lnTo>
                  <a:pt x="6184900" y="9857"/>
                </a:lnTo>
                <a:lnTo>
                  <a:pt x="6184900" y="2844"/>
                </a:lnTo>
                <a:lnTo>
                  <a:pt x="6182056" y="1"/>
                </a:lnTo>
                <a:close/>
              </a:path>
              <a:path w="6346190" h="12700">
                <a:moveTo>
                  <a:pt x="6093156" y="1"/>
                </a:moveTo>
                <a:lnTo>
                  <a:pt x="6048043" y="1"/>
                </a:lnTo>
                <a:lnTo>
                  <a:pt x="6045200" y="2844"/>
                </a:lnTo>
                <a:lnTo>
                  <a:pt x="6045200" y="9857"/>
                </a:lnTo>
                <a:lnTo>
                  <a:pt x="6048043" y="12701"/>
                </a:lnTo>
                <a:lnTo>
                  <a:pt x="6093156" y="12701"/>
                </a:lnTo>
                <a:lnTo>
                  <a:pt x="6096000" y="9857"/>
                </a:lnTo>
                <a:lnTo>
                  <a:pt x="6096000" y="2844"/>
                </a:lnTo>
                <a:lnTo>
                  <a:pt x="6093156" y="1"/>
                </a:lnTo>
                <a:close/>
              </a:path>
              <a:path w="6346190" h="12700">
                <a:moveTo>
                  <a:pt x="6004256" y="1"/>
                </a:moveTo>
                <a:lnTo>
                  <a:pt x="5959143" y="1"/>
                </a:lnTo>
                <a:lnTo>
                  <a:pt x="5956300" y="2844"/>
                </a:lnTo>
                <a:lnTo>
                  <a:pt x="5956300" y="9857"/>
                </a:lnTo>
                <a:lnTo>
                  <a:pt x="5959143" y="12701"/>
                </a:lnTo>
                <a:lnTo>
                  <a:pt x="6004256" y="12701"/>
                </a:lnTo>
                <a:lnTo>
                  <a:pt x="6007100" y="9857"/>
                </a:lnTo>
                <a:lnTo>
                  <a:pt x="6007100" y="2844"/>
                </a:lnTo>
                <a:lnTo>
                  <a:pt x="6004256" y="1"/>
                </a:lnTo>
                <a:close/>
              </a:path>
              <a:path w="6346190" h="12700">
                <a:moveTo>
                  <a:pt x="5915356" y="1"/>
                </a:moveTo>
                <a:lnTo>
                  <a:pt x="5870243" y="1"/>
                </a:lnTo>
                <a:lnTo>
                  <a:pt x="5867400" y="2844"/>
                </a:lnTo>
                <a:lnTo>
                  <a:pt x="5867400" y="9857"/>
                </a:lnTo>
                <a:lnTo>
                  <a:pt x="5870243" y="12701"/>
                </a:lnTo>
                <a:lnTo>
                  <a:pt x="5915356" y="12701"/>
                </a:lnTo>
                <a:lnTo>
                  <a:pt x="5918200" y="9857"/>
                </a:lnTo>
                <a:lnTo>
                  <a:pt x="5918200" y="2844"/>
                </a:lnTo>
                <a:lnTo>
                  <a:pt x="5915356" y="1"/>
                </a:lnTo>
                <a:close/>
              </a:path>
              <a:path w="6346190" h="12700">
                <a:moveTo>
                  <a:pt x="5826456" y="1"/>
                </a:moveTo>
                <a:lnTo>
                  <a:pt x="5781343" y="1"/>
                </a:lnTo>
                <a:lnTo>
                  <a:pt x="5778500" y="2844"/>
                </a:lnTo>
                <a:lnTo>
                  <a:pt x="5778500" y="9857"/>
                </a:lnTo>
                <a:lnTo>
                  <a:pt x="5781343" y="12701"/>
                </a:lnTo>
                <a:lnTo>
                  <a:pt x="5826456" y="12701"/>
                </a:lnTo>
                <a:lnTo>
                  <a:pt x="5829300" y="9857"/>
                </a:lnTo>
                <a:lnTo>
                  <a:pt x="5829300" y="2844"/>
                </a:lnTo>
                <a:lnTo>
                  <a:pt x="5826456" y="1"/>
                </a:lnTo>
                <a:close/>
              </a:path>
              <a:path w="6346190" h="12700">
                <a:moveTo>
                  <a:pt x="5737556" y="1"/>
                </a:moveTo>
                <a:lnTo>
                  <a:pt x="5692443" y="1"/>
                </a:lnTo>
                <a:lnTo>
                  <a:pt x="5689600" y="2844"/>
                </a:lnTo>
                <a:lnTo>
                  <a:pt x="5689600" y="9857"/>
                </a:lnTo>
                <a:lnTo>
                  <a:pt x="5692443" y="12701"/>
                </a:lnTo>
                <a:lnTo>
                  <a:pt x="5737556" y="12701"/>
                </a:lnTo>
                <a:lnTo>
                  <a:pt x="5740400" y="9857"/>
                </a:lnTo>
                <a:lnTo>
                  <a:pt x="5740400" y="2844"/>
                </a:lnTo>
                <a:lnTo>
                  <a:pt x="5737556" y="1"/>
                </a:lnTo>
                <a:close/>
              </a:path>
              <a:path w="6346190" h="12700">
                <a:moveTo>
                  <a:pt x="5648656" y="1"/>
                </a:moveTo>
                <a:lnTo>
                  <a:pt x="5603543" y="1"/>
                </a:lnTo>
                <a:lnTo>
                  <a:pt x="5600700" y="2844"/>
                </a:lnTo>
                <a:lnTo>
                  <a:pt x="5600700" y="9857"/>
                </a:lnTo>
                <a:lnTo>
                  <a:pt x="5603543" y="12701"/>
                </a:lnTo>
                <a:lnTo>
                  <a:pt x="5648656" y="12701"/>
                </a:lnTo>
                <a:lnTo>
                  <a:pt x="5651500" y="9857"/>
                </a:lnTo>
                <a:lnTo>
                  <a:pt x="5651500" y="2844"/>
                </a:lnTo>
                <a:lnTo>
                  <a:pt x="5648656" y="1"/>
                </a:lnTo>
                <a:close/>
              </a:path>
              <a:path w="6346190" h="12700">
                <a:moveTo>
                  <a:pt x="5559756" y="1"/>
                </a:moveTo>
                <a:lnTo>
                  <a:pt x="5514643" y="1"/>
                </a:lnTo>
                <a:lnTo>
                  <a:pt x="5511800" y="2844"/>
                </a:lnTo>
                <a:lnTo>
                  <a:pt x="5511800" y="9857"/>
                </a:lnTo>
                <a:lnTo>
                  <a:pt x="5514643" y="12701"/>
                </a:lnTo>
                <a:lnTo>
                  <a:pt x="5559756" y="12701"/>
                </a:lnTo>
                <a:lnTo>
                  <a:pt x="5562600" y="9857"/>
                </a:lnTo>
                <a:lnTo>
                  <a:pt x="5562600" y="2844"/>
                </a:lnTo>
                <a:lnTo>
                  <a:pt x="5559756" y="1"/>
                </a:lnTo>
                <a:close/>
              </a:path>
              <a:path w="6346190" h="12700">
                <a:moveTo>
                  <a:pt x="5470856" y="1"/>
                </a:moveTo>
                <a:lnTo>
                  <a:pt x="5425743" y="1"/>
                </a:lnTo>
                <a:lnTo>
                  <a:pt x="5422900" y="2843"/>
                </a:lnTo>
                <a:lnTo>
                  <a:pt x="5422900" y="9857"/>
                </a:lnTo>
                <a:lnTo>
                  <a:pt x="5425743" y="12701"/>
                </a:lnTo>
                <a:lnTo>
                  <a:pt x="5470856" y="12701"/>
                </a:lnTo>
                <a:lnTo>
                  <a:pt x="5473700" y="9857"/>
                </a:lnTo>
                <a:lnTo>
                  <a:pt x="5473700" y="2843"/>
                </a:lnTo>
                <a:lnTo>
                  <a:pt x="5470856" y="1"/>
                </a:lnTo>
                <a:close/>
              </a:path>
              <a:path w="6346190" h="12700">
                <a:moveTo>
                  <a:pt x="5381956" y="1"/>
                </a:moveTo>
                <a:lnTo>
                  <a:pt x="5336843" y="1"/>
                </a:lnTo>
                <a:lnTo>
                  <a:pt x="5334000" y="2843"/>
                </a:lnTo>
                <a:lnTo>
                  <a:pt x="5334000" y="9857"/>
                </a:lnTo>
                <a:lnTo>
                  <a:pt x="5336843" y="12701"/>
                </a:lnTo>
                <a:lnTo>
                  <a:pt x="5381956" y="12701"/>
                </a:lnTo>
                <a:lnTo>
                  <a:pt x="5384800" y="9857"/>
                </a:lnTo>
                <a:lnTo>
                  <a:pt x="5384800" y="2843"/>
                </a:lnTo>
                <a:lnTo>
                  <a:pt x="5381956" y="1"/>
                </a:lnTo>
                <a:close/>
              </a:path>
              <a:path w="6346190" h="12700">
                <a:moveTo>
                  <a:pt x="5293056" y="1"/>
                </a:moveTo>
                <a:lnTo>
                  <a:pt x="5247943" y="1"/>
                </a:lnTo>
                <a:lnTo>
                  <a:pt x="5245100" y="2843"/>
                </a:lnTo>
                <a:lnTo>
                  <a:pt x="5245100" y="9857"/>
                </a:lnTo>
                <a:lnTo>
                  <a:pt x="5247943" y="12701"/>
                </a:lnTo>
                <a:lnTo>
                  <a:pt x="5293056" y="12701"/>
                </a:lnTo>
                <a:lnTo>
                  <a:pt x="5295900" y="9857"/>
                </a:lnTo>
                <a:lnTo>
                  <a:pt x="5295900" y="2843"/>
                </a:lnTo>
                <a:lnTo>
                  <a:pt x="5293056" y="1"/>
                </a:lnTo>
                <a:close/>
              </a:path>
              <a:path w="6346190" h="12700">
                <a:moveTo>
                  <a:pt x="5204156" y="1"/>
                </a:moveTo>
                <a:lnTo>
                  <a:pt x="5159043" y="1"/>
                </a:lnTo>
                <a:lnTo>
                  <a:pt x="5156200" y="2843"/>
                </a:lnTo>
                <a:lnTo>
                  <a:pt x="5156200" y="9857"/>
                </a:lnTo>
                <a:lnTo>
                  <a:pt x="5159043" y="12701"/>
                </a:lnTo>
                <a:lnTo>
                  <a:pt x="5204156" y="12701"/>
                </a:lnTo>
                <a:lnTo>
                  <a:pt x="5207000" y="9857"/>
                </a:lnTo>
                <a:lnTo>
                  <a:pt x="5207000" y="2843"/>
                </a:lnTo>
                <a:lnTo>
                  <a:pt x="5204156" y="1"/>
                </a:lnTo>
                <a:close/>
              </a:path>
              <a:path w="6346190" h="12700">
                <a:moveTo>
                  <a:pt x="5115256" y="1"/>
                </a:moveTo>
                <a:lnTo>
                  <a:pt x="5070143" y="1"/>
                </a:lnTo>
                <a:lnTo>
                  <a:pt x="5067300" y="2843"/>
                </a:lnTo>
                <a:lnTo>
                  <a:pt x="5067300" y="9857"/>
                </a:lnTo>
                <a:lnTo>
                  <a:pt x="5070143" y="12701"/>
                </a:lnTo>
                <a:lnTo>
                  <a:pt x="5115256" y="12701"/>
                </a:lnTo>
                <a:lnTo>
                  <a:pt x="5118100" y="9857"/>
                </a:lnTo>
                <a:lnTo>
                  <a:pt x="5118100" y="2843"/>
                </a:lnTo>
                <a:lnTo>
                  <a:pt x="5115256" y="1"/>
                </a:lnTo>
                <a:close/>
              </a:path>
              <a:path w="6346190" h="12700">
                <a:moveTo>
                  <a:pt x="5026356" y="1"/>
                </a:moveTo>
                <a:lnTo>
                  <a:pt x="4981243" y="1"/>
                </a:lnTo>
                <a:lnTo>
                  <a:pt x="4978400" y="2843"/>
                </a:lnTo>
                <a:lnTo>
                  <a:pt x="4978400" y="9857"/>
                </a:lnTo>
                <a:lnTo>
                  <a:pt x="4981243" y="12701"/>
                </a:lnTo>
                <a:lnTo>
                  <a:pt x="5026356" y="12701"/>
                </a:lnTo>
                <a:lnTo>
                  <a:pt x="5029200" y="9857"/>
                </a:lnTo>
                <a:lnTo>
                  <a:pt x="5029200" y="2843"/>
                </a:lnTo>
                <a:lnTo>
                  <a:pt x="5026356" y="1"/>
                </a:lnTo>
                <a:close/>
              </a:path>
              <a:path w="6346190" h="12700">
                <a:moveTo>
                  <a:pt x="4937456" y="1"/>
                </a:moveTo>
                <a:lnTo>
                  <a:pt x="4892343" y="1"/>
                </a:lnTo>
                <a:lnTo>
                  <a:pt x="4889500" y="2843"/>
                </a:lnTo>
                <a:lnTo>
                  <a:pt x="4889500" y="9857"/>
                </a:lnTo>
                <a:lnTo>
                  <a:pt x="4892343" y="12701"/>
                </a:lnTo>
                <a:lnTo>
                  <a:pt x="4937456" y="12701"/>
                </a:lnTo>
                <a:lnTo>
                  <a:pt x="4940300" y="9857"/>
                </a:lnTo>
                <a:lnTo>
                  <a:pt x="4940300" y="2843"/>
                </a:lnTo>
                <a:lnTo>
                  <a:pt x="4937456" y="1"/>
                </a:lnTo>
                <a:close/>
              </a:path>
              <a:path w="6346190" h="12700">
                <a:moveTo>
                  <a:pt x="4848556" y="1"/>
                </a:moveTo>
                <a:lnTo>
                  <a:pt x="4803443" y="1"/>
                </a:lnTo>
                <a:lnTo>
                  <a:pt x="4800600" y="2843"/>
                </a:lnTo>
                <a:lnTo>
                  <a:pt x="4800600" y="9857"/>
                </a:lnTo>
                <a:lnTo>
                  <a:pt x="4803443" y="12701"/>
                </a:lnTo>
                <a:lnTo>
                  <a:pt x="4848556" y="12701"/>
                </a:lnTo>
                <a:lnTo>
                  <a:pt x="4851400" y="9857"/>
                </a:lnTo>
                <a:lnTo>
                  <a:pt x="4851400" y="2843"/>
                </a:lnTo>
                <a:lnTo>
                  <a:pt x="4848556" y="1"/>
                </a:lnTo>
                <a:close/>
              </a:path>
              <a:path w="6346190" h="12700">
                <a:moveTo>
                  <a:pt x="4759656" y="1"/>
                </a:moveTo>
                <a:lnTo>
                  <a:pt x="4714543" y="1"/>
                </a:lnTo>
                <a:lnTo>
                  <a:pt x="4711700" y="2843"/>
                </a:lnTo>
                <a:lnTo>
                  <a:pt x="4711700" y="9857"/>
                </a:lnTo>
                <a:lnTo>
                  <a:pt x="4714543" y="12701"/>
                </a:lnTo>
                <a:lnTo>
                  <a:pt x="4759656" y="12701"/>
                </a:lnTo>
                <a:lnTo>
                  <a:pt x="4762500" y="9857"/>
                </a:lnTo>
                <a:lnTo>
                  <a:pt x="4762500" y="2843"/>
                </a:lnTo>
                <a:lnTo>
                  <a:pt x="4759656" y="1"/>
                </a:lnTo>
                <a:close/>
              </a:path>
              <a:path w="6346190" h="12700">
                <a:moveTo>
                  <a:pt x="4670756" y="1"/>
                </a:moveTo>
                <a:lnTo>
                  <a:pt x="4625643" y="1"/>
                </a:lnTo>
                <a:lnTo>
                  <a:pt x="4622800" y="2843"/>
                </a:lnTo>
                <a:lnTo>
                  <a:pt x="4622800" y="9857"/>
                </a:lnTo>
                <a:lnTo>
                  <a:pt x="4625643" y="12701"/>
                </a:lnTo>
                <a:lnTo>
                  <a:pt x="4670756" y="12701"/>
                </a:lnTo>
                <a:lnTo>
                  <a:pt x="4673600" y="9857"/>
                </a:lnTo>
                <a:lnTo>
                  <a:pt x="4673600" y="2843"/>
                </a:lnTo>
                <a:lnTo>
                  <a:pt x="4670756" y="1"/>
                </a:lnTo>
                <a:close/>
              </a:path>
              <a:path w="6346190" h="12700">
                <a:moveTo>
                  <a:pt x="4581856" y="1"/>
                </a:moveTo>
                <a:lnTo>
                  <a:pt x="4536743" y="1"/>
                </a:lnTo>
                <a:lnTo>
                  <a:pt x="4533900" y="2843"/>
                </a:lnTo>
                <a:lnTo>
                  <a:pt x="4533900" y="9857"/>
                </a:lnTo>
                <a:lnTo>
                  <a:pt x="4536743" y="12701"/>
                </a:lnTo>
                <a:lnTo>
                  <a:pt x="4581856" y="12701"/>
                </a:lnTo>
                <a:lnTo>
                  <a:pt x="4584700" y="9857"/>
                </a:lnTo>
                <a:lnTo>
                  <a:pt x="4584700" y="2843"/>
                </a:lnTo>
                <a:lnTo>
                  <a:pt x="4581856" y="1"/>
                </a:lnTo>
                <a:close/>
              </a:path>
              <a:path w="6346190" h="12700">
                <a:moveTo>
                  <a:pt x="4492956" y="1"/>
                </a:moveTo>
                <a:lnTo>
                  <a:pt x="4447843" y="1"/>
                </a:lnTo>
                <a:lnTo>
                  <a:pt x="4445000" y="2843"/>
                </a:lnTo>
                <a:lnTo>
                  <a:pt x="4445000" y="9857"/>
                </a:lnTo>
                <a:lnTo>
                  <a:pt x="4447843" y="12701"/>
                </a:lnTo>
                <a:lnTo>
                  <a:pt x="4492956" y="12701"/>
                </a:lnTo>
                <a:lnTo>
                  <a:pt x="4495800" y="9857"/>
                </a:lnTo>
                <a:lnTo>
                  <a:pt x="4495800" y="2843"/>
                </a:lnTo>
                <a:lnTo>
                  <a:pt x="4492956" y="1"/>
                </a:lnTo>
                <a:close/>
              </a:path>
              <a:path w="6346190" h="12700">
                <a:moveTo>
                  <a:pt x="4404056" y="1"/>
                </a:moveTo>
                <a:lnTo>
                  <a:pt x="4358943" y="1"/>
                </a:lnTo>
                <a:lnTo>
                  <a:pt x="4356100" y="2843"/>
                </a:lnTo>
                <a:lnTo>
                  <a:pt x="4356100" y="9857"/>
                </a:lnTo>
                <a:lnTo>
                  <a:pt x="4358943" y="12701"/>
                </a:lnTo>
                <a:lnTo>
                  <a:pt x="4404056" y="12701"/>
                </a:lnTo>
                <a:lnTo>
                  <a:pt x="4406900" y="9857"/>
                </a:lnTo>
                <a:lnTo>
                  <a:pt x="4406900" y="2843"/>
                </a:lnTo>
                <a:lnTo>
                  <a:pt x="4404056" y="1"/>
                </a:lnTo>
                <a:close/>
              </a:path>
              <a:path w="6346190" h="12700">
                <a:moveTo>
                  <a:pt x="4315156" y="1"/>
                </a:moveTo>
                <a:lnTo>
                  <a:pt x="4270043" y="1"/>
                </a:lnTo>
                <a:lnTo>
                  <a:pt x="4267200" y="2843"/>
                </a:lnTo>
                <a:lnTo>
                  <a:pt x="4267200" y="9857"/>
                </a:lnTo>
                <a:lnTo>
                  <a:pt x="4270043" y="12701"/>
                </a:lnTo>
                <a:lnTo>
                  <a:pt x="4315156" y="12701"/>
                </a:lnTo>
                <a:lnTo>
                  <a:pt x="4318000" y="9857"/>
                </a:lnTo>
                <a:lnTo>
                  <a:pt x="4318000" y="2843"/>
                </a:lnTo>
                <a:lnTo>
                  <a:pt x="4315156" y="1"/>
                </a:lnTo>
                <a:close/>
              </a:path>
              <a:path w="6346190" h="12700">
                <a:moveTo>
                  <a:pt x="4226256" y="1"/>
                </a:moveTo>
                <a:lnTo>
                  <a:pt x="4181143" y="1"/>
                </a:lnTo>
                <a:lnTo>
                  <a:pt x="4178300" y="2843"/>
                </a:lnTo>
                <a:lnTo>
                  <a:pt x="4178300" y="9857"/>
                </a:lnTo>
                <a:lnTo>
                  <a:pt x="4181143" y="12701"/>
                </a:lnTo>
                <a:lnTo>
                  <a:pt x="4226256" y="12701"/>
                </a:lnTo>
                <a:lnTo>
                  <a:pt x="4229100" y="9857"/>
                </a:lnTo>
                <a:lnTo>
                  <a:pt x="4229100" y="2843"/>
                </a:lnTo>
                <a:lnTo>
                  <a:pt x="4226256" y="1"/>
                </a:lnTo>
                <a:close/>
              </a:path>
              <a:path w="6346190" h="12700">
                <a:moveTo>
                  <a:pt x="4137356" y="1"/>
                </a:moveTo>
                <a:lnTo>
                  <a:pt x="4092243" y="1"/>
                </a:lnTo>
                <a:lnTo>
                  <a:pt x="4089400" y="2843"/>
                </a:lnTo>
                <a:lnTo>
                  <a:pt x="4089400" y="9857"/>
                </a:lnTo>
                <a:lnTo>
                  <a:pt x="4092243" y="12701"/>
                </a:lnTo>
                <a:lnTo>
                  <a:pt x="4137356" y="12701"/>
                </a:lnTo>
                <a:lnTo>
                  <a:pt x="4140200" y="9857"/>
                </a:lnTo>
                <a:lnTo>
                  <a:pt x="4140200" y="2843"/>
                </a:lnTo>
                <a:lnTo>
                  <a:pt x="4137356" y="1"/>
                </a:lnTo>
                <a:close/>
              </a:path>
              <a:path w="6346190" h="12700">
                <a:moveTo>
                  <a:pt x="4048456" y="1"/>
                </a:moveTo>
                <a:lnTo>
                  <a:pt x="4003343" y="1"/>
                </a:lnTo>
                <a:lnTo>
                  <a:pt x="4000500" y="2843"/>
                </a:lnTo>
                <a:lnTo>
                  <a:pt x="4000500" y="9857"/>
                </a:lnTo>
                <a:lnTo>
                  <a:pt x="4003343" y="12701"/>
                </a:lnTo>
                <a:lnTo>
                  <a:pt x="4048456" y="12701"/>
                </a:lnTo>
                <a:lnTo>
                  <a:pt x="4051300" y="9857"/>
                </a:lnTo>
                <a:lnTo>
                  <a:pt x="4051300" y="2843"/>
                </a:lnTo>
                <a:lnTo>
                  <a:pt x="4048456" y="1"/>
                </a:lnTo>
                <a:close/>
              </a:path>
              <a:path w="6346190" h="12700">
                <a:moveTo>
                  <a:pt x="3959556" y="1"/>
                </a:moveTo>
                <a:lnTo>
                  <a:pt x="3914443" y="1"/>
                </a:lnTo>
                <a:lnTo>
                  <a:pt x="3911600" y="2843"/>
                </a:lnTo>
                <a:lnTo>
                  <a:pt x="3911600" y="9857"/>
                </a:lnTo>
                <a:lnTo>
                  <a:pt x="3914443" y="12701"/>
                </a:lnTo>
                <a:lnTo>
                  <a:pt x="3959556" y="12701"/>
                </a:lnTo>
                <a:lnTo>
                  <a:pt x="3962400" y="9857"/>
                </a:lnTo>
                <a:lnTo>
                  <a:pt x="3962400" y="2843"/>
                </a:lnTo>
                <a:lnTo>
                  <a:pt x="3959556" y="1"/>
                </a:lnTo>
                <a:close/>
              </a:path>
              <a:path w="6346190" h="12700">
                <a:moveTo>
                  <a:pt x="3870656" y="1"/>
                </a:moveTo>
                <a:lnTo>
                  <a:pt x="3825543" y="1"/>
                </a:lnTo>
                <a:lnTo>
                  <a:pt x="3822700" y="2843"/>
                </a:lnTo>
                <a:lnTo>
                  <a:pt x="3822700" y="9857"/>
                </a:lnTo>
                <a:lnTo>
                  <a:pt x="3825543" y="12701"/>
                </a:lnTo>
                <a:lnTo>
                  <a:pt x="3870656" y="12701"/>
                </a:lnTo>
                <a:lnTo>
                  <a:pt x="3873500" y="9857"/>
                </a:lnTo>
                <a:lnTo>
                  <a:pt x="3873500" y="2843"/>
                </a:lnTo>
                <a:lnTo>
                  <a:pt x="3870656" y="1"/>
                </a:lnTo>
                <a:close/>
              </a:path>
              <a:path w="6346190" h="12700">
                <a:moveTo>
                  <a:pt x="3781756" y="1"/>
                </a:moveTo>
                <a:lnTo>
                  <a:pt x="3736643" y="1"/>
                </a:lnTo>
                <a:lnTo>
                  <a:pt x="3733800" y="2843"/>
                </a:lnTo>
                <a:lnTo>
                  <a:pt x="3733800" y="9857"/>
                </a:lnTo>
                <a:lnTo>
                  <a:pt x="3736643" y="12701"/>
                </a:lnTo>
                <a:lnTo>
                  <a:pt x="3781756" y="12701"/>
                </a:lnTo>
                <a:lnTo>
                  <a:pt x="3784600" y="9857"/>
                </a:lnTo>
                <a:lnTo>
                  <a:pt x="3784600" y="2843"/>
                </a:lnTo>
                <a:lnTo>
                  <a:pt x="3781756" y="1"/>
                </a:lnTo>
                <a:close/>
              </a:path>
              <a:path w="6346190" h="12700">
                <a:moveTo>
                  <a:pt x="3692856" y="1"/>
                </a:moveTo>
                <a:lnTo>
                  <a:pt x="3647743" y="1"/>
                </a:lnTo>
                <a:lnTo>
                  <a:pt x="3644900" y="2843"/>
                </a:lnTo>
                <a:lnTo>
                  <a:pt x="3644900" y="9857"/>
                </a:lnTo>
                <a:lnTo>
                  <a:pt x="3647743" y="12701"/>
                </a:lnTo>
                <a:lnTo>
                  <a:pt x="3692856" y="12701"/>
                </a:lnTo>
                <a:lnTo>
                  <a:pt x="3695700" y="9857"/>
                </a:lnTo>
                <a:lnTo>
                  <a:pt x="3695700" y="2843"/>
                </a:lnTo>
                <a:lnTo>
                  <a:pt x="3692856" y="1"/>
                </a:lnTo>
                <a:close/>
              </a:path>
              <a:path w="6346190" h="12700">
                <a:moveTo>
                  <a:pt x="3603956" y="1"/>
                </a:moveTo>
                <a:lnTo>
                  <a:pt x="3558843" y="1"/>
                </a:lnTo>
                <a:lnTo>
                  <a:pt x="3556000" y="2843"/>
                </a:lnTo>
                <a:lnTo>
                  <a:pt x="3556000" y="9857"/>
                </a:lnTo>
                <a:lnTo>
                  <a:pt x="3558843" y="12701"/>
                </a:lnTo>
                <a:lnTo>
                  <a:pt x="3603956" y="12701"/>
                </a:lnTo>
                <a:lnTo>
                  <a:pt x="3606800" y="9857"/>
                </a:lnTo>
                <a:lnTo>
                  <a:pt x="3606800" y="2843"/>
                </a:lnTo>
                <a:lnTo>
                  <a:pt x="3603956" y="1"/>
                </a:lnTo>
                <a:close/>
              </a:path>
              <a:path w="6346190" h="12700">
                <a:moveTo>
                  <a:pt x="3515056" y="1"/>
                </a:moveTo>
                <a:lnTo>
                  <a:pt x="3469943" y="1"/>
                </a:lnTo>
                <a:lnTo>
                  <a:pt x="3467100" y="2843"/>
                </a:lnTo>
                <a:lnTo>
                  <a:pt x="3467100" y="9857"/>
                </a:lnTo>
                <a:lnTo>
                  <a:pt x="3469943" y="12701"/>
                </a:lnTo>
                <a:lnTo>
                  <a:pt x="3515056" y="12701"/>
                </a:lnTo>
                <a:lnTo>
                  <a:pt x="3517900" y="9857"/>
                </a:lnTo>
                <a:lnTo>
                  <a:pt x="3517900" y="2843"/>
                </a:lnTo>
                <a:lnTo>
                  <a:pt x="3515056" y="1"/>
                </a:lnTo>
                <a:close/>
              </a:path>
              <a:path w="6346190" h="12700">
                <a:moveTo>
                  <a:pt x="3426156" y="1"/>
                </a:moveTo>
                <a:lnTo>
                  <a:pt x="3381043" y="1"/>
                </a:lnTo>
                <a:lnTo>
                  <a:pt x="3378200" y="2843"/>
                </a:lnTo>
                <a:lnTo>
                  <a:pt x="3378200" y="9857"/>
                </a:lnTo>
                <a:lnTo>
                  <a:pt x="3381043" y="12701"/>
                </a:lnTo>
                <a:lnTo>
                  <a:pt x="3426156" y="12701"/>
                </a:lnTo>
                <a:lnTo>
                  <a:pt x="3429000" y="9857"/>
                </a:lnTo>
                <a:lnTo>
                  <a:pt x="3429000" y="2843"/>
                </a:lnTo>
                <a:lnTo>
                  <a:pt x="3426156" y="1"/>
                </a:lnTo>
                <a:close/>
              </a:path>
              <a:path w="6346190" h="12700">
                <a:moveTo>
                  <a:pt x="3337256" y="1"/>
                </a:moveTo>
                <a:lnTo>
                  <a:pt x="3292143" y="1"/>
                </a:lnTo>
                <a:lnTo>
                  <a:pt x="3289300" y="2843"/>
                </a:lnTo>
                <a:lnTo>
                  <a:pt x="3289300" y="9857"/>
                </a:lnTo>
                <a:lnTo>
                  <a:pt x="3292143" y="12701"/>
                </a:lnTo>
                <a:lnTo>
                  <a:pt x="3337256" y="12701"/>
                </a:lnTo>
                <a:lnTo>
                  <a:pt x="3340100" y="9857"/>
                </a:lnTo>
                <a:lnTo>
                  <a:pt x="3340100" y="2843"/>
                </a:lnTo>
                <a:lnTo>
                  <a:pt x="3337256" y="1"/>
                </a:lnTo>
                <a:close/>
              </a:path>
              <a:path w="6346190" h="12700">
                <a:moveTo>
                  <a:pt x="3248356" y="1"/>
                </a:moveTo>
                <a:lnTo>
                  <a:pt x="3203243" y="1"/>
                </a:lnTo>
                <a:lnTo>
                  <a:pt x="3200400" y="2843"/>
                </a:lnTo>
                <a:lnTo>
                  <a:pt x="3200400" y="9857"/>
                </a:lnTo>
                <a:lnTo>
                  <a:pt x="3203243" y="12701"/>
                </a:lnTo>
                <a:lnTo>
                  <a:pt x="3248356" y="12701"/>
                </a:lnTo>
                <a:lnTo>
                  <a:pt x="3251200" y="9857"/>
                </a:lnTo>
                <a:lnTo>
                  <a:pt x="3251200" y="2843"/>
                </a:lnTo>
                <a:lnTo>
                  <a:pt x="3248356" y="1"/>
                </a:lnTo>
                <a:close/>
              </a:path>
              <a:path w="6346190" h="12700">
                <a:moveTo>
                  <a:pt x="3159457" y="1"/>
                </a:moveTo>
                <a:lnTo>
                  <a:pt x="3114343" y="1"/>
                </a:lnTo>
                <a:lnTo>
                  <a:pt x="3111500" y="2843"/>
                </a:lnTo>
                <a:lnTo>
                  <a:pt x="3111500" y="9857"/>
                </a:lnTo>
                <a:lnTo>
                  <a:pt x="3114343" y="12701"/>
                </a:lnTo>
                <a:lnTo>
                  <a:pt x="3159457" y="12701"/>
                </a:lnTo>
                <a:lnTo>
                  <a:pt x="3162300" y="9857"/>
                </a:lnTo>
                <a:lnTo>
                  <a:pt x="3162300" y="2843"/>
                </a:lnTo>
                <a:lnTo>
                  <a:pt x="3159457" y="1"/>
                </a:lnTo>
                <a:close/>
              </a:path>
              <a:path w="6346190" h="12700">
                <a:moveTo>
                  <a:pt x="3070556" y="1"/>
                </a:moveTo>
                <a:lnTo>
                  <a:pt x="3025443" y="1"/>
                </a:lnTo>
                <a:lnTo>
                  <a:pt x="3022600" y="2843"/>
                </a:lnTo>
                <a:lnTo>
                  <a:pt x="3022600" y="9857"/>
                </a:lnTo>
                <a:lnTo>
                  <a:pt x="3025443" y="12701"/>
                </a:lnTo>
                <a:lnTo>
                  <a:pt x="3070556" y="12701"/>
                </a:lnTo>
                <a:lnTo>
                  <a:pt x="3073400" y="9857"/>
                </a:lnTo>
                <a:lnTo>
                  <a:pt x="3073400" y="2843"/>
                </a:lnTo>
                <a:lnTo>
                  <a:pt x="3070556" y="1"/>
                </a:lnTo>
                <a:close/>
              </a:path>
              <a:path w="6346190" h="12700">
                <a:moveTo>
                  <a:pt x="2981656" y="1"/>
                </a:moveTo>
                <a:lnTo>
                  <a:pt x="2936543" y="1"/>
                </a:lnTo>
                <a:lnTo>
                  <a:pt x="2933700" y="2843"/>
                </a:lnTo>
                <a:lnTo>
                  <a:pt x="2933700" y="9857"/>
                </a:lnTo>
                <a:lnTo>
                  <a:pt x="2936543" y="12701"/>
                </a:lnTo>
                <a:lnTo>
                  <a:pt x="2981656" y="12701"/>
                </a:lnTo>
                <a:lnTo>
                  <a:pt x="2984500" y="9857"/>
                </a:lnTo>
                <a:lnTo>
                  <a:pt x="2984500" y="2843"/>
                </a:lnTo>
                <a:lnTo>
                  <a:pt x="2981656" y="1"/>
                </a:lnTo>
                <a:close/>
              </a:path>
              <a:path w="6346190" h="12700">
                <a:moveTo>
                  <a:pt x="2892756" y="1"/>
                </a:moveTo>
                <a:lnTo>
                  <a:pt x="2847643" y="1"/>
                </a:lnTo>
                <a:lnTo>
                  <a:pt x="2844800" y="2843"/>
                </a:lnTo>
                <a:lnTo>
                  <a:pt x="2844800" y="9857"/>
                </a:lnTo>
                <a:lnTo>
                  <a:pt x="2847643" y="12701"/>
                </a:lnTo>
                <a:lnTo>
                  <a:pt x="2892756" y="12701"/>
                </a:lnTo>
                <a:lnTo>
                  <a:pt x="2895600" y="9857"/>
                </a:lnTo>
                <a:lnTo>
                  <a:pt x="2895600" y="2843"/>
                </a:lnTo>
                <a:lnTo>
                  <a:pt x="2892756" y="1"/>
                </a:lnTo>
                <a:close/>
              </a:path>
              <a:path w="6346190" h="12700">
                <a:moveTo>
                  <a:pt x="2803856" y="1"/>
                </a:moveTo>
                <a:lnTo>
                  <a:pt x="2758743" y="1"/>
                </a:lnTo>
                <a:lnTo>
                  <a:pt x="2755900" y="2843"/>
                </a:lnTo>
                <a:lnTo>
                  <a:pt x="2755900" y="9857"/>
                </a:lnTo>
                <a:lnTo>
                  <a:pt x="2758743" y="12701"/>
                </a:lnTo>
                <a:lnTo>
                  <a:pt x="2803856" y="12701"/>
                </a:lnTo>
                <a:lnTo>
                  <a:pt x="2806700" y="9857"/>
                </a:lnTo>
                <a:lnTo>
                  <a:pt x="2806700" y="2843"/>
                </a:lnTo>
                <a:lnTo>
                  <a:pt x="2803856" y="1"/>
                </a:lnTo>
                <a:close/>
              </a:path>
              <a:path w="6346190" h="12700">
                <a:moveTo>
                  <a:pt x="2714957" y="1"/>
                </a:moveTo>
                <a:lnTo>
                  <a:pt x="2669843" y="1"/>
                </a:lnTo>
                <a:lnTo>
                  <a:pt x="2667000" y="2843"/>
                </a:lnTo>
                <a:lnTo>
                  <a:pt x="2667000" y="9857"/>
                </a:lnTo>
                <a:lnTo>
                  <a:pt x="2669843" y="12701"/>
                </a:lnTo>
                <a:lnTo>
                  <a:pt x="2714957" y="12701"/>
                </a:lnTo>
                <a:lnTo>
                  <a:pt x="2717800" y="9857"/>
                </a:lnTo>
                <a:lnTo>
                  <a:pt x="2717800" y="2843"/>
                </a:lnTo>
                <a:lnTo>
                  <a:pt x="2714957" y="1"/>
                </a:lnTo>
                <a:close/>
              </a:path>
              <a:path w="6346190" h="12700">
                <a:moveTo>
                  <a:pt x="2626056" y="1"/>
                </a:moveTo>
                <a:lnTo>
                  <a:pt x="2580943" y="1"/>
                </a:lnTo>
                <a:lnTo>
                  <a:pt x="2578100" y="2843"/>
                </a:lnTo>
                <a:lnTo>
                  <a:pt x="2578100" y="9857"/>
                </a:lnTo>
                <a:lnTo>
                  <a:pt x="2580943" y="12701"/>
                </a:lnTo>
                <a:lnTo>
                  <a:pt x="2626056" y="12701"/>
                </a:lnTo>
                <a:lnTo>
                  <a:pt x="2628900" y="9857"/>
                </a:lnTo>
                <a:lnTo>
                  <a:pt x="2628900" y="2843"/>
                </a:lnTo>
                <a:lnTo>
                  <a:pt x="2626056" y="1"/>
                </a:lnTo>
                <a:close/>
              </a:path>
              <a:path w="6346190" h="12700">
                <a:moveTo>
                  <a:pt x="2537156" y="1"/>
                </a:moveTo>
                <a:lnTo>
                  <a:pt x="2492043" y="1"/>
                </a:lnTo>
                <a:lnTo>
                  <a:pt x="2489200" y="2843"/>
                </a:lnTo>
                <a:lnTo>
                  <a:pt x="2489200" y="9857"/>
                </a:lnTo>
                <a:lnTo>
                  <a:pt x="2492043" y="12701"/>
                </a:lnTo>
                <a:lnTo>
                  <a:pt x="2537156" y="12701"/>
                </a:lnTo>
                <a:lnTo>
                  <a:pt x="2540000" y="9857"/>
                </a:lnTo>
                <a:lnTo>
                  <a:pt x="2540000" y="2843"/>
                </a:lnTo>
                <a:lnTo>
                  <a:pt x="2537156" y="1"/>
                </a:lnTo>
                <a:close/>
              </a:path>
              <a:path w="6346190" h="12700">
                <a:moveTo>
                  <a:pt x="2448256" y="1"/>
                </a:moveTo>
                <a:lnTo>
                  <a:pt x="2403143" y="1"/>
                </a:lnTo>
                <a:lnTo>
                  <a:pt x="2400300" y="2843"/>
                </a:lnTo>
                <a:lnTo>
                  <a:pt x="2400300" y="9857"/>
                </a:lnTo>
                <a:lnTo>
                  <a:pt x="2403143" y="12701"/>
                </a:lnTo>
                <a:lnTo>
                  <a:pt x="2448256" y="12701"/>
                </a:lnTo>
                <a:lnTo>
                  <a:pt x="2451100" y="9857"/>
                </a:lnTo>
                <a:lnTo>
                  <a:pt x="2451100" y="2843"/>
                </a:lnTo>
                <a:lnTo>
                  <a:pt x="2448256" y="1"/>
                </a:lnTo>
                <a:close/>
              </a:path>
              <a:path w="6346190" h="12700">
                <a:moveTo>
                  <a:pt x="2359356" y="1"/>
                </a:moveTo>
                <a:lnTo>
                  <a:pt x="2314243" y="1"/>
                </a:lnTo>
                <a:lnTo>
                  <a:pt x="2311400" y="2843"/>
                </a:lnTo>
                <a:lnTo>
                  <a:pt x="2311400" y="9857"/>
                </a:lnTo>
                <a:lnTo>
                  <a:pt x="2314243" y="12701"/>
                </a:lnTo>
                <a:lnTo>
                  <a:pt x="2359356" y="12701"/>
                </a:lnTo>
                <a:lnTo>
                  <a:pt x="2362200" y="9857"/>
                </a:lnTo>
                <a:lnTo>
                  <a:pt x="2362200" y="2843"/>
                </a:lnTo>
                <a:lnTo>
                  <a:pt x="2359356" y="1"/>
                </a:lnTo>
                <a:close/>
              </a:path>
              <a:path w="6346190" h="12700">
                <a:moveTo>
                  <a:pt x="2270457" y="1"/>
                </a:moveTo>
                <a:lnTo>
                  <a:pt x="2225343" y="1"/>
                </a:lnTo>
                <a:lnTo>
                  <a:pt x="2222500" y="2843"/>
                </a:lnTo>
                <a:lnTo>
                  <a:pt x="2222500" y="9857"/>
                </a:lnTo>
                <a:lnTo>
                  <a:pt x="2225343" y="12701"/>
                </a:lnTo>
                <a:lnTo>
                  <a:pt x="2270457" y="12701"/>
                </a:lnTo>
                <a:lnTo>
                  <a:pt x="2273300" y="9857"/>
                </a:lnTo>
                <a:lnTo>
                  <a:pt x="2273300" y="2843"/>
                </a:lnTo>
                <a:lnTo>
                  <a:pt x="2270457" y="1"/>
                </a:lnTo>
                <a:close/>
              </a:path>
              <a:path w="6346190" h="12700">
                <a:moveTo>
                  <a:pt x="2181556" y="1"/>
                </a:moveTo>
                <a:lnTo>
                  <a:pt x="2136443" y="1"/>
                </a:lnTo>
                <a:lnTo>
                  <a:pt x="2133600" y="2843"/>
                </a:lnTo>
                <a:lnTo>
                  <a:pt x="2133600" y="9857"/>
                </a:lnTo>
                <a:lnTo>
                  <a:pt x="2136443" y="12701"/>
                </a:lnTo>
                <a:lnTo>
                  <a:pt x="2181556" y="12701"/>
                </a:lnTo>
                <a:lnTo>
                  <a:pt x="2184400" y="9857"/>
                </a:lnTo>
                <a:lnTo>
                  <a:pt x="2184400" y="2843"/>
                </a:lnTo>
                <a:lnTo>
                  <a:pt x="2181556" y="1"/>
                </a:lnTo>
                <a:close/>
              </a:path>
              <a:path w="6346190" h="12700">
                <a:moveTo>
                  <a:pt x="2092656" y="0"/>
                </a:moveTo>
                <a:lnTo>
                  <a:pt x="2047543" y="0"/>
                </a:lnTo>
                <a:lnTo>
                  <a:pt x="2044700" y="2843"/>
                </a:lnTo>
                <a:lnTo>
                  <a:pt x="2044700" y="9857"/>
                </a:lnTo>
                <a:lnTo>
                  <a:pt x="2047543" y="12700"/>
                </a:lnTo>
                <a:lnTo>
                  <a:pt x="2092656" y="12700"/>
                </a:lnTo>
                <a:lnTo>
                  <a:pt x="2095500" y="9857"/>
                </a:lnTo>
                <a:lnTo>
                  <a:pt x="2095500" y="2843"/>
                </a:lnTo>
                <a:lnTo>
                  <a:pt x="2092656" y="0"/>
                </a:lnTo>
                <a:close/>
              </a:path>
              <a:path w="6346190" h="12700">
                <a:moveTo>
                  <a:pt x="2003756" y="0"/>
                </a:moveTo>
                <a:lnTo>
                  <a:pt x="1958643" y="0"/>
                </a:lnTo>
                <a:lnTo>
                  <a:pt x="1955800" y="2843"/>
                </a:lnTo>
                <a:lnTo>
                  <a:pt x="1955800" y="9857"/>
                </a:lnTo>
                <a:lnTo>
                  <a:pt x="1958643" y="12700"/>
                </a:lnTo>
                <a:lnTo>
                  <a:pt x="2003756" y="12700"/>
                </a:lnTo>
                <a:lnTo>
                  <a:pt x="2006600" y="9857"/>
                </a:lnTo>
                <a:lnTo>
                  <a:pt x="2006600" y="2843"/>
                </a:lnTo>
                <a:lnTo>
                  <a:pt x="2003756" y="0"/>
                </a:lnTo>
                <a:close/>
              </a:path>
              <a:path w="6346190" h="12700">
                <a:moveTo>
                  <a:pt x="1914856" y="0"/>
                </a:moveTo>
                <a:lnTo>
                  <a:pt x="1869743" y="0"/>
                </a:lnTo>
                <a:lnTo>
                  <a:pt x="1866900" y="2843"/>
                </a:lnTo>
                <a:lnTo>
                  <a:pt x="1866900" y="9857"/>
                </a:lnTo>
                <a:lnTo>
                  <a:pt x="1869743" y="12700"/>
                </a:lnTo>
                <a:lnTo>
                  <a:pt x="1914856" y="12700"/>
                </a:lnTo>
                <a:lnTo>
                  <a:pt x="1917700" y="9857"/>
                </a:lnTo>
                <a:lnTo>
                  <a:pt x="1917700" y="2843"/>
                </a:lnTo>
                <a:lnTo>
                  <a:pt x="1914856" y="0"/>
                </a:lnTo>
                <a:close/>
              </a:path>
              <a:path w="6346190" h="12700">
                <a:moveTo>
                  <a:pt x="1825956" y="0"/>
                </a:moveTo>
                <a:lnTo>
                  <a:pt x="1780843" y="0"/>
                </a:lnTo>
                <a:lnTo>
                  <a:pt x="1778000" y="2843"/>
                </a:lnTo>
                <a:lnTo>
                  <a:pt x="1778000" y="9857"/>
                </a:lnTo>
                <a:lnTo>
                  <a:pt x="1780843" y="12700"/>
                </a:lnTo>
                <a:lnTo>
                  <a:pt x="1825956" y="12700"/>
                </a:lnTo>
                <a:lnTo>
                  <a:pt x="1828800" y="9857"/>
                </a:lnTo>
                <a:lnTo>
                  <a:pt x="1828800" y="2843"/>
                </a:lnTo>
                <a:lnTo>
                  <a:pt x="1825956" y="0"/>
                </a:lnTo>
                <a:close/>
              </a:path>
              <a:path w="6346190" h="12700">
                <a:moveTo>
                  <a:pt x="1737056" y="0"/>
                </a:moveTo>
                <a:lnTo>
                  <a:pt x="1691943" y="0"/>
                </a:lnTo>
                <a:lnTo>
                  <a:pt x="1689100" y="2843"/>
                </a:lnTo>
                <a:lnTo>
                  <a:pt x="1689100" y="9857"/>
                </a:lnTo>
                <a:lnTo>
                  <a:pt x="1691943" y="12700"/>
                </a:lnTo>
                <a:lnTo>
                  <a:pt x="1737056" y="12700"/>
                </a:lnTo>
                <a:lnTo>
                  <a:pt x="1739900" y="9857"/>
                </a:lnTo>
                <a:lnTo>
                  <a:pt x="1739900" y="2843"/>
                </a:lnTo>
                <a:lnTo>
                  <a:pt x="1737056" y="0"/>
                </a:lnTo>
                <a:close/>
              </a:path>
              <a:path w="6346190" h="12700">
                <a:moveTo>
                  <a:pt x="1648156" y="0"/>
                </a:moveTo>
                <a:lnTo>
                  <a:pt x="1603043" y="0"/>
                </a:lnTo>
                <a:lnTo>
                  <a:pt x="1600200" y="2843"/>
                </a:lnTo>
                <a:lnTo>
                  <a:pt x="1600200" y="9857"/>
                </a:lnTo>
                <a:lnTo>
                  <a:pt x="1603043" y="12700"/>
                </a:lnTo>
                <a:lnTo>
                  <a:pt x="1648156" y="12700"/>
                </a:lnTo>
                <a:lnTo>
                  <a:pt x="1651000" y="9857"/>
                </a:lnTo>
                <a:lnTo>
                  <a:pt x="1651000" y="2843"/>
                </a:lnTo>
                <a:lnTo>
                  <a:pt x="1648156" y="0"/>
                </a:lnTo>
                <a:close/>
              </a:path>
              <a:path w="6346190" h="12700">
                <a:moveTo>
                  <a:pt x="1559256" y="0"/>
                </a:moveTo>
                <a:lnTo>
                  <a:pt x="1514143" y="0"/>
                </a:lnTo>
                <a:lnTo>
                  <a:pt x="1511300" y="2843"/>
                </a:lnTo>
                <a:lnTo>
                  <a:pt x="1511300" y="9857"/>
                </a:lnTo>
                <a:lnTo>
                  <a:pt x="1514143" y="12700"/>
                </a:lnTo>
                <a:lnTo>
                  <a:pt x="1559256" y="12700"/>
                </a:lnTo>
                <a:lnTo>
                  <a:pt x="1562100" y="9857"/>
                </a:lnTo>
                <a:lnTo>
                  <a:pt x="1562100" y="2843"/>
                </a:lnTo>
                <a:lnTo>
                  <a:pt x="1559256" y="0"/>
                </a:lnTo>
                <a:close/>
              </a:path>
              <a:path w="6346190" h="12700">
                <a:moveTo>
                  <a:pt x="1470356" y="0"/>
                </a:moveTo>
                <a:lnTo>
                  <a:pt x="1425243" y="0"/>
                </a:lnTo>
                <a:lnTo>
                  <a:pt x="1422400" y="2843"/>
                </a:lnTo>
                <a:lnTo>
                  <a:pt x="1422400" y="9857"/>
                </a:lnTo>
                <a:lnTo>
                  <a:pt x="1425243" y="12700"/>
                </a:lnTo>
                <a:lnTo>
                  <a:pt x="1470356" y="12700"/>
                </a:lnTo>
                <a:lnTo>
                  <a:pt x="1473200" y="9857"/>
                </a:lnTo>
                <a:lnTo>
                  <a:pt x="1473200" y="2843"/>
                </a:lnTo>
                <a:lnTo>
                  <a:pt x="1470356" y="0"/>
                </a:lnTo>
                <a:close/>
              </a:path>
              <a:path w="6346190" h="12700">
                <a:moveTo>
                  <a:pt x="1381456" y="0"/>
                </a:moveTo>
                <a:lnTo>
                  <a:pt x="1336343" y="0"/>
                </a:lnTo>
                <a:lnTo>
                  <a:pt x="1333500" y="2843"/>
                </a:lnTo>
                <a:lnTo>
                  <a:pt x="1333500" y="9857"/>
                </a:lnTo>
                <a:lnTo>
                  <a:pt x="1336343" y="12700"/>
                </a:lnTo>
                <a:lnTo>
                  <a:pt x="1381456" y="12700"/>
                </a:lnTo>
                <a:lnTo>
                  <a:pt x="1384300" y="9857"/>
                </a:lnTo>
                <a:lnTo>
                  <a:pt x="1384300" y="2843"/>
                </a:lnTo>
                <a:lnTo>
                  <a:pt x="1381456" y="0"/>
                </a:lnTo>
                <a:close/>
              </a:path>
              <a:path w="6346190" h="12700">
                <a:moveTo>
                  <a:pt x="1292556" y="0"/>
                </a:moveTo>
                <a:lnTo>
                  <a:pt x="1247443" y="0"/>
                </a:lnTo>
                <a:lnTo>
                  <a:pt x="1244600" y="2843"/>
                </a:lnTo>
                <a:lnTo>
                  <a:pt x="1244600" y="9857"/>
                </a:lnTo>
                <a:lnTo>
                  <a:pt x="1247443" y="12700"/>
                </a:lnTo>
                <a:lnTo>
                  <a:pt x="1292556" y="12700"/>
                </a:lnTo>
                <a:lnTo>
                  <a:pt x="1295400" y="9857"/>
                </a:lnTo>
                <a:lnTo>
                  <a:pt x="1295400" y="2843"/>
                </a:lnTo>
                <a:lnTo>
                  <a:pt x="1292556" y="0"/>
                </a:lnTo>
                <a:close/>
              </a:path>
              <a:path w="6346190" h="12700">
                <a:moveTo>
                  <a:pt x="1203656" y="0"/>
                </a:moveTo>
                <a:lnTo>
                  <a:pt x="1158543" y="0"/>
                </a:lnTo>
                <a:lnTo>
                  <a:pt x="1155700" y="2843"/>
                </a:lnTo>
                <a:lnTo>
                  <a:pt x="1155700" y="9857"/>
                </a:lnTo>
                <a:lnTo>
                  <a:pt x="1158543" y="12700"/>
                </a:lnTo>
                <a:lnTo>
                  <a:pt x="1203656" y="12700"/>
                </a:lnTo>
                <a:lnTo>
                  <a:pt x="1206500" y="9857"/>
                </a:lnTo>
                <a:lnTo>
                  <a:pt x="1206500" y="2843"/>
                </a:lnTo>
                <a:lnTo>
                  <a:pt x="1203656" y="0"/>
                </a:lnTo>
                <a:close/>
              </a:path>
              <a:path w="6346190" h="12700">
                <a:moveTo>
                  <a:pt x="1114756" y="0"/>
                </a:moveTo>
                <a:lnTo>
                  <a:pt x="1069643" y="0"/>
                </a:lnTo>
                <a:lnTo>
                  <a:pt x="1066800" y="2843"/>
                </a:lnTo>
                <a:lnTo>
                  <a:pt x="1066800" y="9857"/>
                </a:lnTo>
                <a:lnTo>
                  <a:pt x="1069643" y="12700"/>
                </a:lnTo>
                <a:lnTo>
                  <a:pt x="1114756" y="12700"/>
                </a:lnTo>
                <a:lnTo>
                  <a:pt x="1117600" y="9857"/>
                </a:lnTo>
                <a:lnTo>
                  <a:pt x="1117600" y="2843"/>
                </a:lnTo>
                <a:lnTo>
                  <a:pt x="1114756" y="0"/>
                </a:lnTo>
                <a:close/>
              </a:path>
              <a:path w="6346190" h="12700">
                <a:moveTo>
                  <a:pt x="1025856" y="0"/>
                </a:moveTo>
                <a:lnTo>
                  <a:pt x="980743" y="0"/>
                </a:lnTo>
                <a:lnTo>
                  <a:pt x="977900" y="2843"/>
                </a:lnTo>
                <a:lnTo>
                  <a:pt x="977900" y="9857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700" y="9857"/>
                </a:lnTo>
                <a:lnTo>
                  <a:pt x="1028700" y="2843"/>
                </a:lnTo>
                <a:lnTo>
                  <a:pt x="1025856" y="0"/>
                </a:lnTo>
                <a:close/>
              </a:path>
              <a:path w="6346190" h="12700">
                <a:moveTo>
                  <a:pt x="936956" y="0"/>
                </a:moveTo>
                <a:lnTo>
                  <a:pt x="891843" y="0"/>
                </a:lnTo>
                <a:lnTo>
                  <a:pt x="889000" y="2843"/>
                </a:lnTo>
                <a:lnTo>
                  <a:pt x="889000" y="9857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800" y="9857"/>
                </a:lnTo>
                <a:lnTo>
                  <a:pt x="939800" y="2843"/>
                </a:lnTo>
                <a:lnTo>
                  <a:pt x="936956" y="0"/>
                </a:lnTo>
                <a:close/>
              </a:path>
              <a:path w="6346190" h="12700">
                <a:moveTo>
                  <a:pt x="848056" y="0"/>
                </a:moveTo>
                <a:lnTo>
                  <a:pt x="802943" y="0"/>
                </a:lnTo>
                <a:lnTo>
                  <a:pt x="800100" y="2843"/>
                </a:lnTo>
                <a:lnTo>
                  <a:pt x="800100" y="9857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900" y="9857"/>
                </a:lnTo>
                <a:lnTo>
                  <a:pt x="850900" y="2843"/>
                </a:lnTo>
                <a:lnTo>
                  <a:pt x="848056" y="0"/>
                </a:lnTo>
                <a:close/>
              </a:path>
              <a:path w="6346190" h="12700">
                <a:moveTo>
                  <a:pt x="759156" y="0"/>
                </a:moveTo>
                <a:lnTo>
                  <a:pt x="714043" y="0"/>
                </a:lnTo>
                <a:lnTo>
                  <a:pt x="711200" y="2843"/>
                </a:lnTo>
                <a:lnTo>
                  <a:pt x="711200" y="9857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2000" y="9857"/>
                </a:lnTo>
                <a:lnTo>
                  <a:pt x="762000" y="2843"/>
                </a:lnTo>
                <a:lnTo>
                  <a:pt x="759156" y="0"/>
                </a:lnTo>
                <a:close/>
              </a:path>
              <a:path w="6346190" h="12700">
                <a:moveTo>
                  <a:pt x="670256" y="0"/>
                </a:moveTo>
                <a:lnTo>
                  <a:pt x="625143" y="0"/>
                </a:lnTo>
                <a:lnTo>
                  <a:pt x="622300" y="2843"/>
                </a:lnTo>
                <a:lnTo>
                  <a:pt x="622300" y="9857"/>
                </a:lnTo>
                <a:lnTo>
                  <a:pt x="625143" y="12700"/>
                </a:lnTo>
                <a:lnTo>
                  <a:pt x="670256" y="12700"/>
                </a:lnTo>
                <a:lnTo>
                  <a:pt x="673100" y="9857"/>
                </a:lnTo>
                <a:lnTo>
                  <a:pt x="673100" y="2843"/>
                </a:lnTo>
                <a:lnTo>
                  <a:pt x="670256" y="0"/>
                </a:lnTo>
                <a:close/>
              </a:path>
              <a:path w="6346190" h="12700">
                <a:moveTo>
                  <a:pt x="581356" y="0"/>
                </a:moveTo>
                <a:lnTo>
                  <a:pt x="536243" y="0"/>
                </a:lnTo>
                <a:lnTo>
                  <a:pt x="533400" y="2843"/>
                </a:lnTo>
                <a:lnTo>
                  <a:pt x="533400" y="9857"/>
                </a:lnTo>
                <a:lnTo>
                  <a:pt x="536243" y="12700"/>
                </a:lnTo>
                <a:lnTo>
                  <a:pt x="581356" y="12700"/>
                </a:lnTo>
                <a:lnTo>
                  <a:pt x="584200" y="9857"/>
                </a:lnTo>
                <a:lnTo>
                  <a:pt x="584200" y="2843"/>
                </a:lnTo>
                <a:lnTo>
                  <a:pt x="581356" y="0"/>
                </a:lnTo>
                <a:close/>
              </a:path>
              <a:path w="6346190" h="12700">
                <a:moveTo>
                  <a:pt x="492456" y="0"/>
                </a:moveTo>
                <a:lnTo>
                  <a:pt x="447343" y="0"/>
                </a:lnTo>
                <a:lnTo>
                  <a:pt x="444500" y="2843"/>
                </a:lnTo>
                <a:lnTo>
                  <a:pt x="444500" y="9857"/>
                </a:lnTo>
                <a:lnTo>
                  <a:pt x="447343" y="12700"/>
                </a:lnTo>
                <a:lnTo>
                  <a:pt x="492456" y="12700"/>
                </a:lnTo>
                <a:lnTo>
                  <a:pt x="495300" y="9857"/>
                </a:lnTo>
                <a:lnTo>
                  <a:pt x="495300" y="2843"/>
                </a:lnTo>
                <a:lnTo>
                  <a:pt x="492456" y="0"/>
                </a:lnTo>
                <a:close/>
              </a:path>
              <a:path w="6346190" h="12700">
                <a:moveTo>
                  <a:pt x="403556" y="0"/>
                </a:moveTo>
                <a:lnTo>
                  <a:pt x="358443" y="0"/>
                </a:lnTo>
                <a:lnTo>
                  <a:pt x="355600" y="2843"/>
                </a:lnTo>
                <a:lnTo>
                  <a:pt x="355600" y="9857"/>
                </a:lnTo>
                <a:lnTo>
                  <a:pt x="358443" y="12700"/>
                </a:lnTo>
                <a:lnTo>
                  <a:pt x="403556" y="12700"/>
                </a:lnTo>
                <a:lnTo>
                  <a:pt x="406400" y="9857"/>
                </a:lnTo>
                <a:lnTo>
                  <a:pt x="406400" y="2843"/>
                </a:lnTo>
                <a:lnTo>
                  <a:pt x="403556" y="0"/>
                </a:lnTo>
                <a:close/>
              </a:path>
              <a:path w="6346190" h="12700">
                <a:moveTo>
                  <a:pt x="314656" y="0"/>
                </a:moveTo>
                <a:lnTo>
                  <a:pt x="269543" y="0"/>
                </a:lnTo>
                <a:lnTo>
                  <a:pt x="266700" y="2843"/>
                </a:lnTo>
                <a:lnTo>
                  <a:pt x="266700" y="9857"/>
                </a:lnTo>
                <a:lnTo>
                  <a:pt x="269543" y="12700"/>
                </a:lnTo>
                <a:lnTo>
                  <a:pt x="314656" y="12700"/>
                </a:lnTo>
                <a:lnTo>
                  <a:pt x="317500" y="9857"/>
                </a:lnTo>
                <a:lnTo>
                  <a:pt x="317500" y="2843"/>
                </a:lnTo>
                <a:lnTo>
                  <a:pt x="314656" y="0"/>
                </a:lnTo>
                <a:close/>
              </a:path>
              <a:path w="6346190" h="12700">
                <a:moveTo>
                  <a:pt x="225756" y="0"/>
                </a:moveTo>
                <a:lnTo>
                  <a:pt x="180643" y="0"/>
                </a:lnTo>
                <a:lnTo>
                  <a:pt x="177800" y="2843"/>
                </a:lnTo>
                <a:lnTo>
                  <a:pt x="177800" y="9857"/>
                </a:lnTo>
                <a:lnTo>
                  <a:pt x="180643" y="12700"/>
                </a:lnTo>
                <a:lnTo>
                  <a:pt x="225756" y="12700"/>
                </a:lnTo>
                <a:lnTo>
                  <a:pt x="228600" y="9857"/>
                </a:lnTo>
                <a:lnTo>
                  <a:pt x="228600" y="2843"/>
                </a:lnTo>
                <a:lnTo>
                  <a:pt x="225756" y="0"/>
                </a:lnTo>
                <a:close/>
              </a:path>
              <a:path w="6346190" h="12700">
                <a:moveTo>
                  <a:pt x="136856" y="0"/>
                </a:moveTo>
                <a:lnTo>
                  <a:pt x="91743" y="0"/>
                </a:lnTo>
                <a:lnTo>
                  <a:pt x="88900" y="2843"/>
                </a:lnTo>
                <a:lnTo>
                  <a:pt x="88900" y="9857"/>
                </a:lnTo>
                <a:lnTo>
                  <a:pt x="91743" y="12700"/>
                </a:lnTo>
                <a:lnTo>
                  <a:pt x="136856" y="12700"/>
                </a:lnTo>
                <a:lnTo>
                  <a:pt x="139700" y="9857"/>
                </a:lnTo>
                <a:lnTo>
                  <a:pt x="139700" y="2843"/>
                </a:lnTo>
                <a:lnTo>
                  <a:pt x="136856" y="0"/>
                </a:lnTo>
                <a:close/>
              </a:path>
              <a:path w="6346190" h="12700">
                <a:moveTo>
                  <a:pt x="47956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7"/>
                </a:lnTo>
                <a:lnTo>
                  <a:pt x="2843" y="12700"/>
                </a:lnTo>
                <a:lnTo>
                  <a:pt x="47956" y="12700"/>
                </a:lnTo>
                <a:lnTo>
                  <a:pt x="50800" y="9857"/>
                </a:lnTo>
                <a:lnTo>
                  <a:pt x="50800" y="2843"/>
                </a:lnTo>
                <a:lnTo>
                  <a:pt x="47956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133259" y="2439139"/>
            <a:ext cx="6346190" cy="12700"/>
          </a:xfrm>
          <a:custGeom>
            <a:avLst/>
            <a:gdLst/>
            <a:ahLst/>
            <a:cxnLst/>
            <a:rect l="l" t="t" r="r" b="b"/>
            <a:pathLst>
              <a:path w="6346190" h="12700">
                <a:moveTo>
                  <a:pt x="6342777" y="1"/>
                </a:moveTo>
                <a:lnTo>
                  <a:pt x="6314743" y="1"/>
                </a:lnTo>
                <a:lnTo>
                  <a:pt x="6311900" y="2843"/>
                </a:lnTo>
                <a:lnTo>
                  <a:pt x="6311900" y="9857"/>
                </a:lnTo>
                <a:lnTo>
                  <a:pt x="6314743" y="12701"/>
                </a:lnTo>
                <a:lnTo>
                  <a:pt x="6342777" y="12701"/>
                </a:lnTo>
                <a:lnTo>
                  <a:pt x="6345619" y="9857"/>
                </a:lnTo>
                <a:lnTo>
                  <a:pt x="6345619" y="2843"/>
                </a:lnTo>
                <a:lnTo>
                  <a:pt x="6342777" y="1"/>
                </a:lnTo>
                <a:close/>
              </a:path>
              <a:path w="6346190" h="12700">
                <a:moveTo>
                  <a:pt x="6270956" y="1"/>
                </a:moveTo>
                <a:lnTo>
                  <a:pt x="6225843" y="1"/>
                </a:lnTo>
                <a:lnTo>
                  <a:pt x="6223000" y="2843"/>
                </a:lnTo>
                <a:lnTo>
                  <a:pt x="6223000" y="9857"/>
                </a:lnTo>
                <a:lnTo>
                  <a:pt x="6225843" y="12701"/>
                </a:lnTo>
                <a:lnTo>
                  <a:pt x="6270956" y="12701"/>
                </a:lnTo>
                <a:lnTo>
                  <a:pt x="6273800" y="9857"/>
                </a:lnTo>
                <a:lnTo>
                  <a:pt x="6273800" y="2843"/>
                </a:lnTo>
                <a:lnTo>
                  <a:pt x="6270956" y="1"/>
                </a:lnTo>
                <a:close/>
              </a:path>
              <a:path w="6346190" h="12700">
                <a:moveTo>
                  <a:pt x="6182056" y="1"/>
                </a:moveTo>
                <a:lnTo>
                  <a:pt x="6136943" y="1"/>
                </a:lnTo>
                <a:lnTo>
                  <a:pt x="6134100" y="2843"/>
                </a:lnTo>
                <a:lnTo>
                  <a:pt x="6134100" y="9857"/>
                </a:lnTo>
                <a:lnTo>
                  <a:pt x="6136943" y="12701"/>
                </a:lnTo>
                <a:lnTo>
                  <a:pt x="6182056" y="12701"/>
                </a:lnTo>
                <a:lnTo>
                  <a:pt x="6184900" y="9857"/>
                </a:lnTo>
                <a:lnTo>
                  <a:pt x="6184900" y="2843"/>
                </a:lnTo>
                <a:lnTo>
                  <a:pt x="6182056" y="1"/>
                </a:lnTo>
                <a:close/>
              </a:path>
              <a:path w="6346190" h="12700">
                <a:moveTo>
                  <a:pt x="6093156" y="1"/>
                </a:moveTo>
                <a:lnTo>
                  <a:pt x="6048043" y="1"/>
                </a:lnTo>
                <a:lnTo>
                  <a:pt x="6045200" y="2843"/>
                </a:lnTo>
                <a:lnTo>
                  <a:pt x="6045200" y="9857"/>
                </a:lnTo>
                <a:lnTo>
                  <a:pt x="6048043" y="12701"/>
                </a:lnTo>
                <a:lnTo>
                  <a:pt x="6093156" y="12701"/>
                </a:lnTo>
                <a:lnTo>
                  <a:pt x="6096000" y="9857"/>
                </a:lnTo>
                <a:lnTo>
                  <a:pt x="6096000" y="2843"/>
                </a:lnTo>
                <a:lnTo>
                  <a:pt x="6093156" y="1"/>
                </a:lnTo>
                <a:close/>
              </a:path>
              <a:path w="6346190" h="12700">
                <a:moveTo>
                  <a:pt x="6004256" y="1"/>
                </a:moveTo>
                <a:lnTo>
                  <a:pt x="5959143" y="1"/>
                </a:lnTo>
                <a:lnTo>
                  <a:pt x="5956300" y="2843"/>
                </a:lnTo>
                <a:lnTo>
                  <a:pt x="5956300" y="9857"/>
                </a:lnTo>
                <a:lnTo>
                  <a:pt x="5959143" y="12701"/>
                </a:lnTo>
                <a:lnTo>
                  <a:pt x="6004256" y="12701"/>
                </a:lnTo>
                <a:lnTo>
                  <a:pt x="6007100" y="9857"/>
                </a:lnTo>
                <a:lnTo>
                  <a:pt x="6007100" y="2843"/>
                </a:lnTo>
                <a:lnTo>
                  <a:pt x="6004256" y="1"/>
                </a:lnTo>
                <a:close/>
              </a:path>
              <a:path w="6346190" h="12700">
                <a:moveTo>
                  <a:pt x="5915356" y="1"/>
                </a:moveTo>
                <a:lnTo>
                  <a:pt x="5870243" y="1"/>
                </a:lnTo>
                <a:lnTo>
                  <a:pt x="5867400" y="2843"/>
                </a:lnTo>
                <a:lnTo>
                  <a:pt x="5867400" y="9857"/>
                </a:lnTo>
                <a:lnTo>
                  <a:pt x="5870243" y="12701"/>
                </a:lnTo>
                <a:lnTo>
                  <a:pt x="5915356" y="12701"/>
                </a:lnTo>
                <a:lnTo>
                  <a:pt x="5918200" y="9857"/>
                </a:lnTo>
                <a:lnTo>
                  <a:pt x="5918200" y="2843"/>
                </a:lnTo>
                <a:lnTo>
                  <a:pt x="5915356" y="1"/>
                </a:lnTo>
                <a:close/>
              </a:path>
              <a:path w="6346190" h="12700">
                <a:moveTo>
                  <a:pt x="5826456" y="1"/>
                </a:moveTo>
                <a:lnTo>
                  <a:pt x="5781343" y="1"/>
                </a:lnTo>
                <a:lnTo>
                  <a:pt x="5778500" y="2843"/>
                </a:lnTo>
                <a:lnTo>
                  <a:pt x="5778500" y="9857"/>
                </a:lnTo>
                <a:lnTo>
                  <a:pt x="5781343" y="12701"/>
                </a:lnTo>
                <a:lnTo>
                  <a:pt x="5826456" y="12701"/>
                </a:lnTo>
                <a:lnTo>
                  <a:pt x="5829300" y="9857"/>
                </a:lnTo>
                <a:lnTo>
                  <a:pt x="5829300" y="2843"/>
                </a:lnTo>
                <a:lnTo>
                  <a:pt x="5826456" y="1"/>
                </a:lnTo>
                <a:close/>
              </a:path>
              <a:path w="6346190" h="12700">
                <a:moveTo>
                  <a:pt x="5737556" y="1"/>
                </a:moveTo>
                <a:lnTo>
                  <a:pt x="5692443" y="1"/>
                </a:lnTo>
                <a:lnTo>
                  <a:pt x="5689600" y="2843"/>
                </a:lnTo>
                <a:lnTo>
                  <a:pt x="5689600" y="9857"/>
                </a:lnTo>
                <a:lnTo>
                  <a:pt x="5692443" y="12701"/>
                </a:lnTo>
                <a:lnTo>
                  <a:pt x="5737556" y="12701"/>
                </a:lnTo>
                <a:lnTo>
                  <a:pt x="5740400" y="9857"/>
                </a:lnTo>
                <a:lnTo>
                  <a:pt x="5740400" y="2843"/>
                </a:lnTo>
                <a:lnTo>
                  <a:pt x="5737556" y="1"/>
                </a:lnTo>
                <a:close/>
              </a:path>
              <a:path w="6346190" h="12700">
                <a:moveTo>
                  <a:pt x="5648656" y="1"/>
                </a:moveTo>
                <a:lnTo>
                  <a:pt x="5603543" y="1"/>
                </a:lnTo>
                <a:lnTo>
                  <a:pt x="5600700" y="2843"/>
                </a:lnTo>
                <a:lnTo>
                  <a:pt x="5600700" y="9857"/>
                </a:lnTo>
                <a:lnTo>
                  <a:pt x="5603543" y="12701"/>
                </a:lnTo>
                <a:lnTo>
                  <a:pt x="5648656" y="12701"/>
                </a:lnTo>
                <a:lnTo>
                  <a:pt x="5651500" y="9857"/>
                </a:lnTo>
                <a:lnTo>
                  <a:pt x="5651500" y="2843"/>
                </a:lnTo>
                <a:lnTo>
                  <a:pt x="5648656" y="1"/>
                </a:lnTo>
                <a:close/>
              </a:path>
              <a:path w="6346190" h="12700">
                <a:moveTo>
                  <a:pt x="5559756" y="1"/>
                </a:moveTo>
                <a:lnTo>
                  <a:pt x="5514643" y="1"/>
                </a:lnTo>
                <a:lnTo>
                  <a:pt x="5511800" y="2843"/>
                </a:lnTo>
                <a:lnTo>
                  <a:pt x="5511800" y="9857"/>
                </a:lnTo>
                <a:lnTo>
                  <a:pt x="5514643" y="12701"/>
                </a:lnTo>
                <a:lnTo>
                  <a:pt x="5559756" y="12701"/>
                </a:lnTo>
                <a:lnTo>
                  <a:pt x="5562600" y="9857"/>
                </a:lnTo>
                <a:lnTo>
                  <a:pt x="5562600" y="2843"/>
                </a:lnTo>
                <a:lnTo>
                  <a:pt x="5559756" y="1"/>
                </a:lnTo>
                <a:close/>
              </a:path>
              <a:path w="6346190" h="12700">
                <a:moveTo>
                  <a:pt x="5470856" y="0"/>
                </a:moveTo>
                <a:lnTo>
                  <a:pt x="5425743" y="0"/>
                </a:lnTo>
                <a:lnTo>
                  <a:pt x="5422900" y="2843"/>
                </a:lnTo>
                <a:lnTo>
                  <a:pt x="5422900" y="9857"/>
                </a:lnTo>
                <a:lnTo>
                  <a:pt x="5425743" y="12700"/>
                </a:lnTo>
                <a:lnTo>
                  <a:pt x="5470856" y="12700"/>
                </a:lnTo>
                <a:lnTo>
                  <a:pt x="5473700" y="9857"/>
                </a:lnTo>
                <a:lnTo>
                  <a:pt x="5473700" y="2843"/>
                </a:lnTo>
                <a:lnTo>
                  <a:pt x="5470856" y="0"/>
                </a:lnTo>
                <a:close/>
              </a:path>
              <a:path w="6346190" h="12700">
                <a:moveTo>
                  <a:pt x="5381956" y="0"/>
                </a:moveTo>
                <a:lnTo>
                  <a:pt x="5336843" y="0"/>
                </a:lnTo>
                <a:lnTo>
                  <a:pt x="5334000" y="2843"/>
                </a:lnTo>
                <a:lnTo>
                  <a:pt x="5334000" y="9857"/>
                </a:lnTo>
                <a:lnTo>
                  <a:pt x="5336843" y="12700"/>
                </a:lnTo>
                <a:lnTo>
                  <a:pt x="5381956" y="12700"/>
                </a:lnTo>
                <a:lnTo>
                  <a:pt x="5384800" y="9857"/>
                </a:lnTo>
                <a:lnTo>
                  <a:pt x="5384800" y="2843"/>
                </a:lnTo>
                <a:lnTo>
                  <a:pt x="5381956" y="0"/>
                </a:lnTo>
                <a:close/>
              </a:path>
              <a:path w="6346190" h="12700">
                <a:moveTo>
                  <a:pt x="5293056" y="0"/>
                </a:moveTo>
                <a:lnTo>
                  <a:pt x="5247943" y="0"/>
                </a:lnTo>
                <a:lnTo>
                  <a:pt x="5245100" y="2843"/>
                </a:lnTo>
                <a:lnTo>
                  <a:pt x="5245100" y="9857"/>
                </a:lnTo>
                <a:lnTo>
                  <a:pt x="5247943" y="12700"/>
                </a:lnTo>
                <a:lnTo>
                  <a:pt x="5293056" y="12700"/>
                </a:lnTo>
                <a:lnTo>
                  <a:pt x="5295900" y="9857"/>
                </a:lnTo>
                <a:lnTo>
                  <a:pt x="5295900" y="2843"/>
                </a:lnTo>
                <a:lnTo>
                  <a:pt x="5293056" y="0"/>
                </a:lnTo>
                <a:close/>
              </a:path>
              <a:path w="6346190" h="12700">
                <a:moveTo>
                  <a:pt x="5204156" y="0"/>
                </a:moveTo>
                <a:lnTo>
                  <a:pt x="5159043" y="0"/>
                </a:lnTo>
                <a:lnTo>
                  <a:pt x="5156200" y="2843"/>
                </a:lnTo>
                <a:lnTo>
                  <a:pt x="5156200" y="9857"/>
                </a:lnTo>
                <a:lnTo>
                  <a:pt x="5159043" y="12700"/>
                </a:lnTo>
                <a:lnTo>
                  <a:pt x="5204156" y="12700"/>
                </a:lnTo>
                <a:lnTo>
                  <a:pt x="5207000" y="9857"/>
                </a:lnTo>
                <a:lnTo>
                  <a:pt x="5207000" y="2843"/>
                </a:lnTo>
                <a:lnTo>
                  <a:pt x="5204156" y="0"/>
                </a:lnTo>
                <a:close/>
              </a:path>
              <a:path w="6346190" h="12700">
                <a:moveTo>
                  <a:pt x="5115256" y="0"/>
                </a:moveTo>
                <a:lnTo>
                  <a:pt x="5070143" y="0"/>
                </a:lnTo>
                <a:lnTo>
                  <a:pt x="5067300" y="2843"/>
                </a:lnTo>
                <a:lnTo>
                  <a:pt x="5067300" y="9857"/>
                </a:lnTo>
                <a:lnTo>
                  <a:pt x="5070143" y="12700"/>
                </a:lnTo>
                <a:lnTo>
                  <a:pt x="5115256" y="12700"/>
                </a:lnTo>
                <a:lnTo>
                  <a:pt x="5118100" y="9857"/>
                </a:lnTo>
                <a:lnTo>
                  <a:pt x="5118100" y="2843"/>
                </a:lnTo>
                <a:lnTo>
                  <a:pt x="5115256" y="0"/>
                </a:lnTo>
                <a:close/>
              </a:path>
              <a:path w="6346190" h="12700">
                <a:moveTo>
                  <a:pt x="5026356" y="0"/>
                </a:moveTo>
                <a:lnTo>
                  <a:pt x="4981243" y="0"/>
                </a:lnTo>
                <a:lnTo>
                  <a:pt x="4978400" y="2843"/>
                </a:lnTo>
                <a:lnTo>
                  <a:pt x="4978400" y="9857"/>
                </a:lnTo>
                <a:lnTo>
                  <a:pt x="4981243" y="12700"/>
                </a:lnTo>
                <a:lnTo>
                  <a:pt x="5026356" y="12700"/>
                </a:lnTo>
                <a:lnTo>
                  <a:pt x="5029200" y="9857"/>
                </a:lnTo>
                <a:lnTo>
                  <a:pt x="5029200" y="2843"/>
                </a:lnTo>
                <a:lnTo>
                  <a:pt x="5026356" y="0"/>
                </a:lnTo>
                <a:close/>
              </a:path>
              <a:path w="6346190" h="12700">
                <a:moveTo>
                  <a:pt x="4937456" y="0"/>
                </a:moveTo>
                <a:lnTo>
                  <a:pt x="4892343" y="0"/>
                </a:lnTo>
                <a:lnTo>
                  <a:pt x="4889500" y="2843"/>
                </a:lnTo>
                <a:lnTo>
                  <a:pt x="4889500" y="9857"/>
                </a:lnTo>
                <a:lnTo>
                  <a:pt x="4892343" y="12700"/>
                </a:lnTo>
                <a:lnTo>
                  <a:pt x="4937456" y="12700"/>
                </a:lnTo>
                <a:lnTo>
                  <a:pt x="4940300" y="9857"/>
                </a:lnTo>
                <a:lnTo>
                  <a:pt x="4940300" y="2843"/>
                </a:lnTo>
                <a:lnTo>
                  <a:pt x="4937456" y="0"/>
                </a:lnTo>
                <a:close/>
              </a:path>
              <a:path w="6346190" h="12700">
                <a:moveTo>
                  <a:pt x="4848556" y="0"/>
                </a:moveTo>
                <a:lnTo>
                  <a:pt x="4803443" y="0"/>
                </a:lnTo>
                <a:lnTo>
                  <a:pt x="4800600" y="2843"/>
                </a:lnTo>
                <a:lnTo>
                  <a:pt x="4800600" y="9857"/>
                </a:lnTo>
                <a:lnTo>
                  <a:pt x="4803443" y="12700"/>
                </a:lnTo>
                <a:lnTo>
                  <a:pt x="4848556" y="12700"/>
                </a:lnTo>
                <a:lnTo>
                  <a:pt x="4851400" y="9857"/>
                </a:lnTo>
                <a:lnTo>
                  <a:pt x="4851400" y="2843"/>
                </a:lnTo>
                <a:lnTo>
                  <a:pt x="4848556" y="0"/>
                </a:lnTo>
                <a:close/>
              </a:path>
              <a:path w="6346190" h="12700">
                <a:moveTo>
                  <a:pt x="4759656" y="0"/>
                </a:moveTo>
                <a:lnTo>
                  <a:pt x="4714543" y="0"/>
                </a:lnTo>
                <a:lnTo>
                  <a:pt x="4711700" y="2843"/>
                </a:lnTo>
                <a:lnTo>
                  <a:pt x="4711700" y="9857"/>
                </a:lnTo>
                <a:lnTo>
                  <a:pt x="4714543" y="12700"/>
                </a:lnTo>
                <a:lnTo>
                  <a:pt x="4759656" y="12700"/>
                </a:lnTo>
                <a:lnTo>
                  <a:pt x="4762500" y="9857"/>
                </a:lnTo>
                <a:lnTo>
                  <a:pt x="4762500" y="2843"/>
                </a:lnTo>
                <a:lnTo>
                  <a:pt x="4759656" y="0"/>
                </a:lnTo>
                <a:close/>
              </a:path>
              <a:path w="6346190" h="12700">
                <a:moveTo>
                  <a:pt x="4670756" y="0"/>
                </a:moveTo>
                <a:lnTo>
                  <a:pt x="4625643" y="0"/>
                </a:lnTo>
                <a:lnTo>
                  <a:pt x="4622800" y="2843"/>
                </a:lnTo>
                <a:lnTo>
                  <a:pt x="4622800" y="9857"/>
                </a:lnTo>
                <a:lnTo>
                  <a:pt x="4625643" y="12700"/>
                </a:lnTo>
                <a:lnTo>
                  <a:pt x="4670756" y="12700"/>
                </a:lnTo>
                <a:lnTo>
                  <a:pt x="4673600" y="9857"/>
                </a:lnTo>
                <a:lnTo>
                  <a:pt x="4673600" y="2843"/>
                </a:lnTo>
                <a:lnTo>
                  <a:pt x="4670756" y="0"/>
                </a:lnTo>
                <a:close/>
              </a:path>
              <a:path w="6346190" h="12700">
                <a:moveTo>
                  <a:pt x="4581856" y="0"/>
                </a:moveTo>
                <a:lnTo>
                  <a:pt x="4536743" y="0"/>
                </a:lnTo>
                <a:lnTo>
                  <a:pt x="4533900" y="2843"/>
                </a:lnTo>
                <a:lnTo>
                  <a:pt x="4533900" y="9857"/>
                </a:lnTo>
                <a:lnTo>
                  <a:pt x="4536743" y="12700"/>
                </a:lnTo>
                <a:lnTo>
                  <a:pt x="4581856" y="12700"/>
                </a:lnTo>
                <a:lnTo>
                  <a:pt x="4584700" y="9857"/>
                </a:lnTo>
                <a:lnTo>
                  <a:pt x="4584700" y="2843"/>
                </a:lnTo>
                <a:lnTo>
                  <a:pt x="4581856" y="0"/>
                </a:lnTo>
                <a:close/>
              </a:path>
              <a:path w="6346190" h="12700">
                <a:moveTo>
                  <a:pt x="4492956" y="0"/>
                </a:moveTo>
                <a:lnTo>
                  <a:pt x="4447843" y="0"/>
                </a:lnTo>
                <a:lnTo>
                  <a:pt x="4445000" y="2843"/>
                </a:lnTo>
                <a:lnTo>
                  <a:pt x="4445000" y="9857"/>
                </a:lnTo>
                <a:lnTo>
                  <a:pt x="4447843" y="12700"/>
                </a:lnTo>
                <a:lnTo>
                  <a:pt x="4492956" y="12700"/>
                </a:lnTo>
                <a:lnTo>
                  <a:pt x="4495800" y="9857"/>
                </a:lnTo>
                <a:lnTo>
                  <a:pt x="4495800" y="2843"/>
                </a:lnTo>
                <a:lnTo>
                  <a:pt x="4492956" y="0"/>
                </a:lnTo>
                <a:close/>
              </a:path>
              <a:path w="6346190" h="12700">
                <a:moveTo>
                  <a:pt x="4404056" y="0"/>
                </a:moveTo>
                <a:lnTo>
                  <a:pt x="4358943" y="0"/>
                </a:lnTo>
                <a:lnTo>
                  <a:pt x="4356100" y="2843"/>
                </a:lnTo>
                <a:lnTo>
                  <a:pt x="4356100" y="9857"/>
                </a:lnTo>
                <a:lnTo>
                  <a:pt x="4358943" y="12700"/>
                </a:lnTo>
                <a:lnTo>
                  <a:pt x="4404056" y="12700"/>
                </a:lnTo>
                <a:lnTo>
                  <a:pt x="4406900" y="9857"/>
                </a:lnTo>
                <a:lnTo>
                  <a:pt x="4406900" y="2843"/>
                </a:lnTo>
                <a:lnTo>
                  <a:pt x="4404056" y="0"/>
                </a:lnTo>
                <a:close/>
              </a:path>
              <a:path w="6346190" h="12700">
                <a:moveTo>
                  <a:pt x="4315156" y="0"/>
                </a:moveTo>
                <a:lnTo>
                  <a:pt x="4270043" y="0"/>
                </a:lnTo>
                <a:lnTo>
                  <a:pt x="4267200" y="2843"/>
                </a:lnTo>
                <a:lnTo>
                  <a:pt x="4267200" y="9857"/>
                </a:lnTo>
                <a:lnTo>
                  <a:pt x="4270043" y="12700"/>
                </a:lnTo>
                <a:lnTo>
                  <a:pt x="4315156" y="12700"/>
                </a:lnTo>
                <a:lnTo>
                  <a:pt x="4318000" y="9857"/>
                </a:lnTo>
                <a:lnTo>
                  <a:pt x="4318000" y="2843"/>
                </a:lnTo>
                <a:lnTo>
                  <a:pt x="4315156" y="0"/>
                </a:lnTo>
                <a:close/>
              </a:path>
              <a:path w="6346190" h="12700">
                <a:moveTo>
                  <a:pt x="4226256" y="0"/>
                </a:moveTo>
                <a:lnTo>
                  <a:pt x="4181143" y="0"/>
                </a:lnTo>
                <a:lnTo>
                  <a:pt x="4178300" y="2843"/>
                </a:lnTo>
                <a:lnTo>
                  <a:pt x="4178300" y="9857"/>
                </a:lnTo>
                <a:lnTo>
                  <a:pt x="4181143" y="12700"/>
                </a:lnTo>
                <a:lnTo>
                  <a:pt x="4226256" y="12700"/>
                </a:lnTo>
                <a:lnTo>
                  <a:pt x="4229100" y="9857"/>
                </a:lnTo>
                <a:lnTo>
                  <a:pt x="4229100" y="2843"/>
                </a:lnTo>
                <a:lnTo>
                  <a:pt x="4226256" y="0"/>
                </a:lnTo>
                <a:close/>
              </a:path>
              <a:path w="6346190" h="12700">
                <a:moveTo>
                  <a:pt x="4137356" y="0"/>
                </a:moveTo>
                <a:lnTo>
                  <a:pt x="4092243" y="0"/>
                </a:lnTo>
                <a:lnTo>
                  <a:pt x="4089400" y="2843"/>
                </a:lnTo>
                <a:lnTo>
                  <a:pt x="4089400" y="9857"/>
                </a:lnTo>
                <a:lnTo>
                  <a:pt x="4092243" y="12700"/>
                </a:lnTo>
                <a:lnTo>
                  <a:pt x="4137356" y="12700"/>
                </a:lnTo>
                <a:lnTo>
                  <a:pt x="4140200" y="9857"/>
                </a:lnTo>
                <a:lnTo>
                  <a:pt x="4140200" y="2843"/>
                </a:lnTo>
                <a:lnTo>
                  <a:pt x="4137356" y="0"/>
                </a:lnTo>
                <a:close/>
              </a:path>
              <a:path w="6346190" h="12700">
                <a:moveTo>
                  <a:pt x="4048456" y="0"/>
                </a:moveTo>
                <a:lnTo>
                  <a:pt x="4003343" y="0"/>
                </a:lnTo>
                <a:lnTo>
                  <a:pt x="4000500" y="2843"/>
                </a:lnTo>
                <a:lnTo>
                  <a:pt x="4000500" y="9857"/>
                </a:lnTo>
                <a:lnTo>
                  <a:pt x="4003343" y="12700"/>
                </a:lnTo>
                <a:lnTo>
                  <a:pt x="4048456" y="12700"/>
                </a:lnTo>
                <a:lnTo>
                  <a:pt x="4051300" y="9857"/>
                </a:lnTo>
                <a:lnTo>
                  <a:pt x="4051300" y="2843"/>
                </a:lnTo>
                <a:lnTo>
                  <a:pt x="4048456" y="0"/>
                </a:lnTo>
                <a:close/>
              </a:path>
              <a:path w="6346190" h="12700">
                <a:moveTo>
                  <a:pt x="3959556" y="0"/>
                </a:moveTo>
                <a:lnTo>
                  <a:pt x="3914443" y="0"/>
                </a:lnTo>
                <a:lnTo>
                  <a:pt x="3911600" y="2843"/>
                </a:lnTo>
                <a:lnTo>
                  <a:pt x="3911600" y="9857"/>
                </a:lnTo>
                <a:lnTo>
                  <a:pt x="3914443" y="12700"/>
                </a:lnTo>
                <a:lnTo>
                  <a:pt x="3959556" y="12700"/>
                </a:lnTo>
                <a:lnTo>
                  <a:pt x="3962400" y="9857"/>
                </a:lnTo>
                <a:lnTo>
                  <a:pt x="3962400" y="2843"/>
                </a:lnTo>
                <a:lnTo>
                  <a:pt x="3959556" y="0"/>
                </a:lnTo>
                <a:close/>
              </a:path>
              <a:path w="6346190" h="12700">
                <a:moveTo>
                  <a:pt x="3870656" y="0"/>
                </a:moveTo>
                <a:lnTo>
                  <a:pt x="3825543" y="0"/>
                </a:lnTo>
                <a:lnTo>
                  <a:pt x="3822700" y="2843"/>
                </a:lnTo>
                <a:lnTo>
                  <a:pt x="3822700" y="9857"/>
                </a:lnTo>
                <a:lnTo>
                  <a:pt x="3825543" y="12700"/>
                </a:lnTo>
                <a:lnTo>
                  <a:pt x="3870656" y="12700"/>
                </a:lnTo>
                <a:lnTo>
                  <a:pt x="3873500" y="9857"/>
                </a:lnTo>
                <a:lnTo>
                  <a:pt x="3873500" y="2843"/>
                </a:lnTo>
                <a:lnTo>
                  <a:pt x="3870656" y="0"/>
                </a:lnTo>
                <a:close/>
              </a:path>
              <a:path w="6346190" h="12700">
                <a:moveTo>
                  <a:pt x="3781756" y="0"/>
                </a:moveTo>
                <a:lnTo>
                  <a:pt x="3736643" y="0"/>
                </a:lnTo>
                <a:lnTo>
                  <a:pt x="3733800" y="2843"/>
                </a:lnTo>
                <a:lnTo>
                  <a:pt x="3733800" y="9857"/>
                </a:lnTo>
                <a:lnTo>
                  <a:pt x="3736643" y="12700"/>
                </a:lnTo>
                <a:lnTo>
                  <a:pt x="3781756" y="12700"/>
                </a:lnTo>
                <a:lnTo>
                  <a:pt x="3784600" y="9857"/>
                </a:lnTo>
                <a:lnTo>
                  <a:pt x="3784600" y="2843"/>
                </a:lnTo>
                <a:lnTo>
                  <a:pt x="3781756" y="0"/>
                </a:lnTo>
                <a:close/>
              </a:path>
              <a:path w="6346190" h="12700">
                <a:moveTo>
                  <a:pt x="3692856" y="0"/>
                </a:moveTo>
                <a:lnTo>
                  <a:pt x="3647743" y="0"/>
                </a:lnTo>
                <a:lnTo>
                  <a:pt x="3644900" y="2843"/>
                </a:lnTo>
                <a:lnTo>
                  <a:pt x="3644900" y="9857"/>
                </a:lnTo>
                <a:lnTo>
                  <a:pt x="3647743" y="12700"/>
                </a:lnTo>
                <a:lnTo>
                  <a:pt x="3692856" y="12700"/>
                </a:lnTo>
                <a:lnTo>
                  <a:pt x="3695700" y="9857"/>
                </a:lnTo>
                <a:lnTo>
                  <a:pt x="3695700" y="2843"/>
                </a:lnTo>
                <a:lnTo>
                  <a:pt x="3692856" y="0"/>
                </a:lnTo>
                <a:close/>
              </a:path>
              <a:path w="6346190" h="12700">
                <a:moveTo>
                  <a:pt x="3603956" y="0"/>
                </a:moveTo>
                <a:lnTo>
                  <a:pt x="3558843" y="0"/>
                </a:lnTo>
                <a:lnTo>
                  <a:pt x="3556000" y="2843"/>
                </a:lnTo>
                <a:lnTo>
                  <a:pt x="3556000" y="9857"/>
                </a:lnTo>
                <a:lnTo>
                  <a:pt x="3558843" y="12700"/>
                </a:lnTo>
                <a:lnTo>
                  <a:pt x="3603956" y="12700"/>
                </a:lnTo>
                <a:lnTo>
                  <a:pt x="3606800" y="9857"/>
                </a:lnTo>
                <a:lnTo>
                  <a:pt x="3606800" y="2843"/>
                </a:lnTo>
                <a:lnTo>
                  <a:pt x="3603956" y="0"/>
                </a:lnTo>
                <a:close/>
              </a:path>
              <a:path w="6346190" h="12700">
                <a:moveTo>
                  <a:pt x="3515056" y="0"/>
                </a:moveTo>
                <a:lnTo>
                  <a:pt x="3469943" y="0"/>
                </a:lnTo>
                <a:lnTo>
                  <a:pt x="3467100" y="2843"/>
                </a:lnTo>
                <a:lnTo>
                  <a:pt x="3467100" y="9857"/>
                </a:lnTo>
                <a:lnTo>
                  <a:pt x="3469943" y="12700"/>
                </a:lnTo>
                <a:lnTo>
                  <a:pt x="3515056" y="12700"/>
                </a:lnTo>
                <a:lnTo>
                  <a:pt x="3517900" y="9857"/>
                </a:lnTo>
                <a:lnTo>
                  <a:pt x="3517900" y="2843"/>
                </a:lnTo>
                <a:lnTo>
                  <a:pt x="3515056" y="0"/>
                </a:lnTo>
                <a:close/>
              </a:path>
              <a:path w="6346190" h="12700">
                <a:moveTo>
                  <a:pt x="3426156" y="0"/>
                </a:moveTo>
                <a:lnTo>
                  <a:pt x="3381043" y="0"/>
                </a:lnTo>
                <a:lnTo>
                  <a:pt x="3378200" y="2843"/>
                </a:lnTo>
                <a:lnTo>
                  <a:pt x="3378200" y="9857"/>
                </a:lnTo>
                <a:lnTo>
                  <a:pt x="3381043" y="12700"/>
                </a:lnTo>
                <a:lnTo>
                  <a:pt x="3426156" y="12700"/>
                </a:lnTo>
                <a:lnTo>
                  <a:pt x="3429000" y="9857"/>
                </a:lnTo>
                <a:lnTo>
                  <a:pt x="3429000" y="2843"/>
                </a:lnTo>
                <a:lnTo>
                  <a:pt x="3426156" y="0"/>
                </a:lnTo>
                <a:close/>
              </a:path>
              <a:path w="6346190" h="12700">
                <a:moveTo>
                  <a:pt x="3337256" y="0"/>
                </a:moveTo>
                <a:lnTo>
                  <a:pt x="3292143" y="0"/>
                </a:lnTo>
                <a:lnTo>
                  <a:pt x="3289300" y="2843"/>
                </a:lnTo>
                <a:lnTo>
                  <a:pt x="3289300" y="9857"/>
                </a:lnTo>
                <a:lnTo>
                  <a:pt x="3292143" y="12700"/>
                </a:lnTo>
                <a:lnTo>
                  <a:pt x="3337256" y="12700"/>
                </a:lnTo>
                <a:lnTo>
                  <a:pt x="3340100" y="9857"/>
                </a:lnTo>
                <a:lnTo>
                  <a:pt x="3340100" y="2843"/>
                </a:lnTo>
                <a:lnTo>
                  <a:pt x="3337256" y="0"/>
                </a:lnTo>
                <a:close/>
              </a:path>
              <a:path w="6346190" h="12700">
                <a:moveTo>
                  <a:pt x="3248356" y="0"/>
                </a:moveTo>
                <a:lnTo>
                  <a:pt x="3203243" y="0"/>
                </a:lnTo>
                <a:lnTo>
                  <a:pt x="3200400" y="2843"/>
                </a:lnTo>
                <a:lnTo>
                  <a:pt x="3200400" y="9857"/>
                </a:lnTo>
                <a:lnTo>
                  <a:pt x="3203243" y="12700"/>
                </a:lnTo>
                <a:lnTo>
                  <a:pt x="3248356" y="12700"/>
                </a:lnTo>
                <a:lnTo>
                  <a:pt x="3251200" y="9857"/>
                </a:lnTo>
                <a:lnTo>
                  <a:pt x="3251200" y="2843"/>
                </a:lnTo>
                <a:lnTo>
                  <a:pt x="3248356" y="0"/>
                </a:lnTo>
                <a:close/>
              </a:path>
              <a:path w="6346190" h="12700">
                <a:moveTo>
                  <a:pt x="3159457" y="0"/>
                </a:moveTo>
                <a:lnTo>
                  <a:pt x="3114343" y="0"/>
                </a:lnTo>
                <a:lnTo>
                  <a:pt x="3111500" y="2843"/>
                </a:lnTo>
                <a:lnTo>
                  <a:pt x="3111500" y="9857"/>
                </a:lnTo>
                <a:lnTo>
                  <a:pt x="3114343" y="12700"/>
                </a:lnTo>
                <a:lnTo>
                  <a:pt x="3159457" y="12700"/>
                </a:lnTo>
                <a:lnTo>
                  <a:pt x="3162300" y="9857"/>
                </a:lnTo>
                <a:lnTo>
                  <a:pt x="3162300" y="2843"/>
                </a:lnTo>
                <a:lnTo>
                  <a:pt x="3159457" y="0"/>
                </a:lnTo>
                <a:close/>
              </a:path>
              <a:path w="6346190" h="12700">
                <a:moveTo>
                  <a:pt x="3070556" y="0"/>
                </a:moveTo>
                <a:lnTo>
                  <a:pt x="3025443" y="0"/>
                </a:lnTo>
                <a:lnTo>
                  <a:pt x="3022600" y="2843"/>
                </a:lnTo>
                <a:lnTo>
                  <a:pt x="3022600" y="9857"/>
                </a:lnTo>
                <a:lnTo>
                  <a:pt x="3025443" y="12700"/>
                </a:lnTo>
                <a:lnTo>
                  <a:pt x="3070556" y="12700"/>
                </a:lnTo>
                <a:lnTo>
                  <a:pt x="3073400" y="9857"/>
                </a:lnTo>
                <a:lnTo>
                  <a:pt x="3073400" y="2843"/>
                </a:lnTo>
                <a:lnTo>
                  <a:pt x="3070556" y="0"/>
                </a:lnTo>
                <a:close/>
              </a:path>
              <a:path w="6346190" h="12700">
                <a:moveTo>
                  <a:pt x="2981656" y="0"/>
                </a:moveTo>
                <a:lnTo>
                  <a:pt x="2936543" y="0"/>
                </a:lnTo>
                <a:lnTo>
                  <a:pt x="2933700" y="2843"/>
                </a:lnTo>
                <a:lnTo>
                  <a:pt x="2933700" y="9857"/>
                </a:lnTo>
                <a:lnTo>
                  <a:pt x="2936543" y="12700"/>
                </a:lnTo>
                <a:lnTo>
                  <a:pt x="2981656" y="12700"/>
                </a:lnTo>
                <a:lnTo>
                  <a:pt x="2984500" y="9857"/>
                </a:lnTo>
                <a:lnTo>
                  <a:pt x="2984500" y="2843"/>
                </a:lnTo>
                <a:lnTo>
                  <a:pt x="2981656" y="0"/>
                </a:lnTo>
                <a:close/>
              </a:path>
              <a:path w="6346190" h="12700">
                <a:moveTo>
                  <a:pt x="2892756" y="0"/>
                </a:moveTo>
                <a:lnTo>
                  <a:pt x="2847643" y="0"/>
                </a:lnTo>
                <a:lnTo>
                  <a:pt x="2844800" y="2843"/>
                </a:lnTo>
                <a:lnTo>
                  <a:pt x="2844800" y="9857"/>
                </a:lnTo>
                <a:lnTo>
                  <a:pt x="2847643" y="12700"/>
                </a:lnTo>
                <a:lnTo>
                  <a:pt x="2892756" y="12700"/>
                </a:lnTo>
                <a:lnTo>
                  <a:pt x="2895600" y="9857"/>
                </a:lnTo>
                <a:lnTo>
                  <a:pt x="2895600" y="2843"/>
                </a:lnTo>
                <a:lnTo>
                  <a:pt x="2892756" y="0"/>
                </a:lnTo>
                <a:close/>
              </a:path>
              <a:path w="6346190" h="12700">
                <a:moveTo>
                  <a:pt x="2803856" y="0"/>
                </a:moveTo>
                <a:lnTo>
                  <a:pt x="2758743" y="0"/>
                </a:lnTo>
                <a:lnTo>
                  <a:pt x="2755900" y="2843"/>
                </a:lnTo>
                <a:lnTo>
                  <a:pt x="2755900" y="9857"/>
                </a:lnTo>
                <a:lnTo>
                  <a:pt x="2758743" y="12700"/>
                </a:lnTo>
                <a:lnTo>
                  <a:pt x="2803856" y="12700"/>
                </a:lnTo>
                <a:lnTo>
                  <a:pt x="2806700" y="9857"/>
                </a:lnTo>
                <a:lnTo>
                  <a:pt x="2806700" y="2843"/>
                </a:lnTo>
                <a:lnTo>
                  <a:pt x="2803856" y="0"/>
                </a:lnTo>
                <a:close/>
              </a:path>
              <a:path w="6346190" h="12700">
                <a:moveTo>
                  <a:pt x="2714957" y="0"/>
                </a:moveTo>
                <a:lnTo>
                  <a:pt x="2669843" y="0"/>
                </a:lnTo>
                <a:lnTo>
                  <a:pt x="2667000" y="2843"/>
                </a:lnTo>
                <a:lnTo>
                  <a:pt x="2667000" y="9857"/>
                </a:lnTo>
                <a:lnTo>
                  <a:pt x="2669843" y="12700"/>
                </a:lnTo>
                <a:lnTo>
                  <a:pt x="2714957" y="12700"/>
                </a:lnTo>
                <a:lnTo>
                  <a:pt x="2717800" y="9857"/>
                </a:lnTo>
                <a:lnTo>
                  <a:pt x="2717800" y="2843"/>
                </a:lnTo>
                <a:lnTo>
                  <a:pt x="2714957" y="0"/>
                </a:lnTo>
                <a:close/>
              </a:path>
              <a:path w="6346190" h="12700">
                <a:moveTo>
                  <a:pt x="2626056" y="0"/>
                </a:moveTo>
                <a:lnTo>
                  <a:pt x="2580943" y="0"/>
                </a:lnTo>
                <a:lnTo>
                  <a:pt x="2578100" y="2843"/>
                </a:lnTo>
                <a:lnTo>
                  <a:pt x="2578100" y="9857"/>
                </a:lnTo>
                <a:lnTo>
                  <a:pt x="2580943" y="12700"/>
                </a:lnTo>
                <a:lnTo>
                  <a:pt x="2626056" y="12700"/>
                </a:lnTo>
                <a:lnTo>
                  <a:pt x="2628900" y="9857"/>
                </a:lnTo>
                <a:lnTo>
                  <a:pt x="2628900" y="2843"/>
                </a:lnTo>
                <a:lnTo>
                  <a:pt x="2626056" y="0"/>
                </a:lnTo>
                <a:close/>
              </a:path>
              <a:path w="6346190" h="12700">
                <a:moveTo>
                  <a:pt x="2537156" y="0"/>
                </a:moveTo>
                <a:lnTo>
                  <a:pt x="2492043" y="0"/>
                </a:lnTo>
                <a:lnTo>
                  <a:pt x="2489200" y="2843"/>
                </a:lnTo>
                <a:lnTo>
                  <a:pt x="2489200" y="9857"/>
                </a:lnTo>
                <a:lnTo>
                  <a:pt x="2492043" y="12700"/>
                </a:lnTo>
                <a:lnTo>
                  <a:pt x="2537156" y="12700"/>
                </a:lnTo>
                <a:lnTo>
                  <a:pt x="2540000" y="9857"/>
                </a:lnTo>
                <a:lnTo>
                  <a:pt x="2540000" y="2843"/>
                </a:lnTo>
                <a:lnTo>
                  <a:pt x="2537156" y="0"/>
                </a:lnTo>
                <a:close/>
              </a:path>
              <a:path w="6346190" h="12700">
                <a:moveTo>
                  <a:pt x="2448256" y="0"/>
                </a:moveTo>
                <a:lnTo>
                  <a:pt x="2403143" y="0"/>
                </a:lnTo>
                <a:lnTo>
                  <a:pt x="2400300" y="2843"/>
                </a:lnTo>
                <a:lnTo>
                  <a:pt x="2400300" y="9857"/>
                </a:lnTo>
                <a:lnTo>
                  <a:pt x="2403143" y="12700"/>
                </a:lnTo>
                <a:lnTo>
                  <a:pt x="2448256" y="12700"/>
                </a:lnTo>
                <a:lnTo>
                  <a:pt x="2451100" y="9857"/>
                </a:lnTo>
                <a:lnTo>
                  <a:pt x="2451100" y="2843"/>
                </a:lnTo>
                <a:lnTo>
                  <a:pt x="2448256" y="0"/>
                </a:lnTo>
                <a:close/>
              </a:path>
              <a:path w="6346190" h="12700">
                <a:moveTo>
                  <a:pt x="2359356" y="0"/>
                </a:moveTo>
                <a:lnTo>
                  <a:pt x="2314243" y="0"/>
                </a:lnTo>
                <a:lnTo>
                  <a:pt x="2311400" y="2843"/>
                </a:lnTo>
                <a:lnTo>
                  <a:pt x="2311400" y="9857"/>
                </a:lnTo>
                <a:lnTo>
                  <a:pt x="2314243" y="12700"/>
                </a:lnTo>
                <a:lnTo>
                  <a:pt x="2359356" y="12700"/>
                </a:lnTo>
                <a:lnTo>
                  <a:pt x="2362200" y="9857"/>
                </a:lnTo>
                <a:lnTo>
                  <a:pt x="2362200" y="2843"/>
                </a:lnTo>
                <a:lnTo>
                  <a:pt x="2359356" y="0"/>
                </a:lnTo>
                <a:close/>
              </a:path>
              <a:path w="6346190" h="12700">
                <a:moveTo>
                  <a:pt x="2270457" y="0"/>
                </a:moveTo>
                <a:lnTo>
                  <a:pt x="2225343" y="0"/>
                </a:lnTo>
                <a:lnTo>
                  <a:pt x="2222500" y="2843"/>
                </a:lnTo>
                <a:lnTo>
                  <a:pt x="2222500" y="9857"/>
                </a:lnTo>
                <a:lnTo>
                  <a:pt x="2225343" y="12700"/>
                </a:lnTo>
                <a:lnTo>
                  <a:pt x="2270457" y="12700"/>
                </a:lnTo>
                <a:lnTo>
                  <a:pt x="2273300" y="9857"/>
                </a:lnTo>
                <a:lnTo>
                  <a:pt x="2273300" y="2843"/>
                </a:lnTo>
                <a:lnTo>
                  <a:pt x="2270457" y="0"/>
                </a:lnTo>
                <a:close/>
              </a:path>
              <a:path w="6346190" h="12700">
                <a:moveTo>
                  <a:pt x="2181556" y="0"/>
                </a:moveTo>
                <a:lnTo>
                  <a:pt x="2136443" y="0"/>
                </a:lnTo>
                <a:lnTo>
                  <a:pt x="2133600" y="2843"/>
                </a:lnTo>
                <a:lnTo>
                  <a:pt x="2133600" y="9857"/>
                </a:lnTo>
                <a:lnTo>
                  <a:pt x="2136443" y="12700"/>
                </a:lnTo>
                <a:lnTo>
                  <a:pt x="2181556" y="12700"/>
                </a:lnTo>
                <a:lnTo>
                  <a:pt x="2184400" y="9857"/>
                </a:lnTo>
                <a:lnTo>
                  <a:pt x="2184400" y="2843"/>
                </a:lnTo>
                <a:lnTo>
                  <a:pt x="2181556" y="0"/>
                </a:lnTo>
                <a:close/>
              </a:path>
              <a:path w="6346190" h="12700">
                <a:moveTo>
                  <a:pt x="2092656" y="0"/>
                </a:moveTo>
                <a:lnTo>
                  <a:pt x="2047543" y="0"/>
                </a:lnTo>
                <a:lnTo>
                  <a:pt x="2044700" y="2843"/>
                </a:lnTo>
                <a:lnTo>
                  <a:pt x="2044701" y="9857"/>
                </a:lnTo>
                <a:lnTo>
                  <a:pt x="2047543" y="12700"/>
                </a:lnTo>
                <a:lnTo>
                  <a:pt x="2092656" y="12700"/>
                </a:lnTo>
                <a:lnTo>
                  <a:pt x="2095500" y="9857"/>
                </a:lnTo>
                <a:lnTo>
                  <a:pt x="2095500" y="2843"/>
                </a:lnTo>
                <a:lnTo>
                  <a:pt x="2092656" y="0"/>
                </a:lnTo>
                <a:close/>
              </a:path>
              <a:path w="6346190" h="12700">
                <a:moveTo>
                  <a:pt x="2003756" y="0"/>
                </a:moveTo>
                <a:lnTo>
                  <a:pt x="1958643" y="0"/>
                </a:lnTo>
                <a:lnTo>
                  <a:pt x="1955800" y="2843"/>
                </a:lnTo>
                <a:lnTo>
                  <a:pt x="1955800" y="9856"/>
                </a:lnTo>
                <a:lnTo>
                  <a:pt x="1958643" y="12700"/>
                </a:lnTo>
                <a:lnTo>
                  <a:pt x="2003756" y="12700"/>
                </a:lnTo>
                <a:lnTo>
                  <a:pt x="2006600" y="9856"/>
                </a:lnTo>
                <a:lnTo>
                  <a:pt x="2006600" y="2843"/>
                </a:lnTo>
                <a:lnTo>
                  <a:pt x="2003756" y="0"/>
                </a:lnTo>
                <a:close/>
              </a:path>
              <a:path w="6346190" h="12700">
                <a:moveTo>
                  <a:pt x="1914856" y="0"/>
                </a:moveTo>
                <a:lnTo>
                  <a:pt x="1869743" y="0"/>
                </a:lnTo>
                <a:lnTo>
                  <a:pt x="1866900" y="2843"/>
                </a:lnTo>
                <a:lnTo>
                  <a:pt x="1866900" y="9856"/>
                </a:lnTo>
                <a:lnTo>
                  <a:pt x="1869743" y="12700"/>
                </a:lnTo>
                <a:lnTo>
                  <a:pt x="1914856" y="12700"/>
                </a:lnTo>
                <a:lnTo>
                  <a:pt x="1917700" y="9856"/>
                </a:lnTo>
                <a:lnTo>
                  <a:pt x="1917700" y="2843"/>
                </a:lnTo>
                <a:lnTo>
                  <a:pt x="1914856" y="0"/>
                </a:lnTo>
                <a:close/>
              </a:path>
              <a:path w="6346190" h="12700">
                <a:moveTo>
                  <a:pt x="1825956" y="0"/>
                </a:moveTo>
                <a:lnTo>
                  <a:pt x="1780843" y="0"/>
                </a:lnTo>
                <a:lnTo>
                  <a:pt x="1778000" y="2843"/>
                </a:lnTo>
                <a:lnTo>
                  <a:pt x="1778000" y="9856"/>
                </a:lnTo>
                <a:lnTo>
                  <a:pt x="1780843" y="12700"/>
                </a:lnTo>
                <a:lnTo>
                  <a:pt x="1825956" y="12700"/>
                </a:lnTo>
                <a:lnTo>
                  <a:pt x="1828800" y="9856"/>
                </a:lnTo>
                <a:lnTo>
                  <a:pt x="1828800" y="2843"/>
                </a:lnTo>
                <a:lnTo>
                  <a:pt x="1825956" y="0"/>
                </a:lnTo>
                <a:close/>
              </a:path>
              <a:path w="6346190" h="12700">
                <a:moveTo>
                  <a:pt x="1737056" y="0"/>
                </a:moveTo>
                <a:lnTo>
                  <a:pt x="1691943" y="0"/>
                </a:lnTo>
                <a:lnTo>
                  <a:pt x="1689100" y="2843"/>
                </a:lnTo>
                <a:lnTo>
                  <a:pt x="1689100" y="9856"/>
                </a:lnTo>
                <a:lnTo>
                  <a:pt x="1691943" y="12700"/>
                </a:lnTo>
                <a:lnTo>
                  <a:pt x="1737056" y="12700"/>
                </a:lnTo>
                <a:lnTo>
                  <a:pt x="1739900" y="9856"/>
                </a:lnTo>
                <a:lnTo>
                  <a:pt x="1739900" y="2843"/>
                </a:lnTo>
                <a:lnTo>
                  <a:pt x="1737056" y="0"/>
                </a:lnTo>
                <a:close/>
              </a:path>
              <a:path w="6346190" h="12700">
                <a:moveTo>
                  <a:pt x="1648156" y="0"/>
                </a:moveTo>
                <a:lnTo>
                  <a:pt x="1603043" y="0"/>
                </a:lnTo>
                <a:lnTo>
                  <a:pt x="1600200" y="2843"/>
                </a:lnTo>
                <a:lnTo>
                  <a:pt x="1600200" y="9856"/>
                </a:lnTo>
                <a:lnTo>
                  <a:pt x="1603043" y="12700"/>
                </a:lnTo>
                <a:lnTo>
                  <a:pt x="1648156" y="12700"/>
                </a:lnTo>
                <a:lnTo>
                  <a:pt x="1651000" y="9856"/>
                </a:lnTo>
                <a:lnTo>
                  <a:pt x="1651000" y="2843"/>
                </a:lnTo>
                <a:lnTo>
                  <a:pt x="1648156" y="0"/>
                </a:lnTo>
                <a:close/>
              </a:path>
              <a:path w="6346190" h="12700">
                <a:moveTo>
                  <a:pt x="1559256" y="0"/>
                </a:moveTo>
                <a:lnTo>
                  <a:pt x="1514143" y="0"/>
                </a:lnTo>
                <a:lnTo>
                  <a:pt x="1511300" y="2843"/>
                </a:lnTo>
                <a:lnTo>
                  <a:pt x="1511300" y="9856"/>
                </a:lnTo>
                <a:lnTo>
                  <a:pt x="1514143" y="12700"/>
                </a:lnTo>
                <a:lnTo>
                  <a:pt x="1559256" y="12700"/>
                </a:lnTo>
                <a:lnTo>
                  <a:pt x="1562100" y="9856"/>
                </a:lnTo>
                <a:lnTo>
                  <a:pt x="1562100" y="2843"/>
                </a:lnTo>
                <a:lnTo>
                  <a:pt x="1559256" y="0"/>
                </a:lnTo>
                <a:close/>
              </a:path>
              <a:path w="6346190" h="12700">
                <a:moveTo>
                  <a:pt x="1470356" y="0"/>
                </a:moveTo>
                <a:lnTo>
                  <a:pt x="1425243" y="0"/>
                </a:lnTo>
                <a:lnTo>
                  <a:pt x="1422400" y="2843"/>
                </a:lnTo>
                <a:lnTo>
                  <a:pt x="1422400" y="9856"/>
                </a:lnTo>
                <a:lnTo>
                  <a:pt x="1425243" y="12700"/>
                </a:lnTo>
                <a:lnTo>
                  <a:pt x="1470356" y="12700"/>
                </a:lnTo>
                <a:lnTo>
                  <a:pt x="1473200" y="9856"/>
                </a:lnTo>
                <a:lnTo>
                  <a:pt x="1473200" y="2843"/>
                </a:lnTo>
                <a:lnTo>
                  <a:pt x="1470356" y="0"/>
                </a:lnTo>
                <a:close/>
              </a:path>
              <a:path w="6346190" h="12700">
                <a:moveTo>
                  <a:pt x="1381456" y="0"/>
                </a:moveTo>
                <a:lnTo>
                  <a:pt x="1336343" y="0"/>
                </a:lnTo>
                <a:lnTo>
                  <a:pt x="1333500" y="2843"/>
                </a:lnTo>
                <a:lnTo>
                  <a:pt x="1333500" y="9856"/>
                </a:lnTo>
                <a:lnTo>
                  <a:pt x="1336343" y="12700"/>
                </a:lnTo>
                <a:lnTo>
                  <a:pt x="1381456" y="12700"/>
                </a:lnTo>
                <a:lnTo>
                  <a:pt x="1384300" y="9856"/>
                </a:lnTo>
                <a:lnTo>
                  <a:pt x="1384300" y="2843"/>
                </a:lnTo>
                <a:lnTo>
                  <a:pt x="1381456" y="0"/>
                </a:lnTo>
                <a:close/>
              </a:path>
              <a:path w="6346190" h="12700">
                <a:moveTo>
                  <a:pt x="1292556" y="0"/>
                </a:moveTo>
                <a:lnTo>
                  <a:pt x="1247443" y="0"/>
                </a:lnTo>
                <a:lnTo>
                  <a:pt x="1244600" y="2843"/>
                </a:lnTo>
                <a:lnTo>
                  <a:pt x="1244600" y="9856"/>
                </a:lnTo>
                <a:lnTo>
                  <a:pt x="1247443" y="12700"/>
                </a:lnTo>
                <a:lnTo>
                  <a:pt x="1292556" y="12700"/>
                </a:lnTo>
                <a:lnTo>
                  <a:pt x="1295400" y="9856"/>
                </a:lnTo>
                <a:lnTo>
                  <a:pt x="1295400" y="2843"/>
                </a:lnTo>
                <a:lnTo>
                  <a:pt x="1292556" y="0"/>
                </a:lnTo>
                <a:close/>
              </a:path>
              <a:path w="6346190" h="12700">
                <a:moveTo>
                  <a:pt x="1203656" y="0"/>
                </a:moveTo>
                <a:lnTo>
                  <a:pt x="1158543" y="0"/>
                </a:lnTo>
                <a:lnTo>
                  <a:pt x="1155700" y="2843"/>
                </a:lnTo>
                <a:lnTo>
                  <a:pt x="1155700" y="9856"/>
                </a:lnTo>
                <a:lnTo>
                  <a:pt x="1158543" y="12700"/>
                </a:lnTo>
                <a:lnTo>
                  <a:pt x="1203656" y="12700"/>
                </a:lnTo>
                <a:lnTo>
                  <a:pt x="1206500" y="9856"/>
                </a:lnTo>
                <a:lnTo>
                  <a:pt x="1206500" y="2843"/>
                </a:lnTo>
                <a:lnTo>
                  <a:pt x="1203656" y="0"/>
                </a:lnTo>
                <a:close/>
              </a:path>
              <a:path w="6346190" h="12700">
                <a:moveTo>
                  <a:pt x="1114756" y="0"/>
                </a:moveTo>
                <a:lnTo>
                  <a:pt x="1069643" y="0"/>
                </a:lnTo>
                <a:lnTo>
                  <a:pt x="1066800" y="2843"/>
                </a:lnTo>
                <a:lnTo>
                  <a:pt x="1066800" y="9856"/>
                </a:lnTo>
                <a:lnTo>
                  <a:pt x="1069643" y="12700"/>
                </a:lnTo>
                <a:lnTo>
                  <a:pt x="1114756" y="12700"/>
                </a:lnTo>
                <a:lnTo>
                  <a:pt x="1117600" y="9856"/>
                </a:lnTo>
                <a:lnTo>
                  <a:pt x="1117600" y="2843"/>
                </a:lnTo>
                <a:lnTo>
                  <a:pt x="1114756" y="0"/>
                </a:lnTo>
                <a:close/>
              </a:path>
              <a:path w="6346190" h="12700">
                <a:moveTo>
                  <a:pt x="1025856" y="0"/>
                </a:moveTo>
                <a:lnTo>
                  <a:pt x="980743" y="0"/>
                </a:lnTo>
                <a:lnTo>
                  <a:pt x="977900" y="2843"/>
                </a:lnTo>
                <a:lnTo>
                  <a:pt x="977900" y="9856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700" y="9856"/>
                </a:lnTo>
                <a:lnTo>
                  <a:pt x="1028700" y="2843"/>
                </a:lnTo>
                <a:lnTo>
                  <a:pt x="1025856" y="0"/>
                </a:lnTo>
                <a:close/>
              </a:path>
              <a:path w="6346190" h="12700">
                <a:moveTo>
                  <a:pt x="936956" y="0"/>
                </a:moveTo>
                <a:lnTo>
                  <a:pt x="891843" y="0"/>
                </a:lnTo>
                <a:lnTo>
                  <a:pt x="889000" y="2843"/>
                </a:lnTo>
                <a:lnTo>
                  <a:pt x="889000" y="9856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800" y="9856"/>
                </a:lnTo>
                <a:lnTo>
                  <a:pt x="939800" y="2843"/>
                </a:lnTo>
                <a:lnTo>
                  <a:pt x="936956" y="0"/>
                </a:lnTo>
                <a:close/>
              </a:path>
              <a:path w="6346190" h="12700">
                <a:moveTo>
                  <a:pt x="848056" y="0"/>
                </a:moveTo>
                <a:lnTo>
                  <a:pt x="802943" y="0"/>
                </a:lnTo>
                <a:lnTo>
                  <a:pt x="800100" y="2842"/>
                </a:lnTo>
                <a:lnTo>
                  <a:pt x="800100" y="9856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900" y="9856"/>
                </a:lnTo>
                <a:lnTo>
                  <a:pt x="850900" y="2842"/>
                </a:lnTo>
                <a:lnTo>
                  <a:pt x="848056" y="0"/>
                </a:lnTo>
                <a:close/>
              </a:path>
              <a:path w="6346190" h="12700">
                <a:moveTo>
                  <a:pt x="759156" y="0"/>
                </a:moveTo>
                <a:lnTo>
                  <a:pt x="714043" y="0"/>
                </a:lnTo>
                <a:lnTo>
                  <a:pt x="711200" y="2842"/>
                </a:lnTo>
                <a:lnTo>
                  <a:pt x="711200" y="9856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2000" y="9856"/>
                </a:lnTo>
                <a:lnTo>
                  <a:pt x="762000" y="2842"/>
                </a:lnTo>
                <a:lnTo>
                  <a:pt x="759156" y="0"/>
                </a:lnTo>
                <a:close/>
              </a:path>
              <a:path w="6346190" h="12700">
                <a:moveTo>
                  <a:pt x="670256" y="0"/>
                </a:moveTo>
                <a:lnTo>
                  <a:pt x="625143" y="0"/>
                </a:lnTo>
                <a:lnTo>
                  <a:pt x="622300" y="2842"/>
                </a:lnTo>
                <a:lnTo>
                  <a:pt x="622300" y="9856"/>
                </a:lnTo>
                <a:lnTo>
                  <a:pt x="625143" y="12700"/>
                </a:lnTo>
                <a:lnTo>
                  <a:pt x="670256" y="12700"/>
                </a:lnTo>
                <a:lnTo>
                  <a:pt x="673100" y="9856"/>
                </a:lnTo>
                <a:lnTo>
                  <a:pt x="673100" y="2842"/>
                </a:lnTo>
                <a:lnTo>
                  <a:pt x="670256" y="0"/>
                </a:lnTo>
                <a:close/>
              </a:path>
              <a:path w="6346190" h="12700">
                <a:moveTo>
                  <a:pt x="581356" y="0"/>
                </a:moveTo>
                <a:lnTo>
                  <a:pt x="536243" y="0"/>
                </a:lnTo>
                <a:lnTo>
                  <a:pt x="533400" y="2842"/>
                </a:lnTo>
                <a:lnTo>
                  <a:pt x="533400" y="9856"/>
                </a:lnTo>
                <a:lnTo>
                  <a:pt x="536243" y="12700"/>
                </a:lnTo>
                <a:lnTo>
                  <a:pt x="581356" y="12700"/>
                </a:lnTo>
                <a:lnTo>
                  <a:pt x="584200" y="9856"/>
                </a:lnTo>
                <a:lnTo>
                  <a:pt x="584200" y="2842"/>
                </a:lnTo>
                <a:lnTo>
                  <a:pt x="581356" y="0"/>
                </a:lnTo>
                <a:close/>
              </a:path>
              <a:path w="6346190" h="12700">
                <a:moveTo>
                  <a:pt x="492456" y="0"/>
                </a:moveTo>
                <a:lnTo>
                  <a:pt x="447343" y="0"/>
                </a:lnTo>
                <a:lnTo>
                  <a:pt x="444500" y="2842"/>
                </a:lnTo>
                <a:lnTo>
                  <a:pt x="444500" y="9856"/>
                </a:lnTo>
                <a:lnTo>
                  <a:pt x="447343" y="12700"/>
                </a:lnTo>
                <a:lnTo>
                  <a:pt x="492456" y="12700"/>
                </a:lnTo>
                <a:lnTo>
                  <a:pt x="495300" y="9856"/>
                </a:lnTo>
                <a:lnTo>
                  <a:pt x="495300" y="2842"/>
                </a:lnTo>
                <a:lnTo>
                  <a:pt x="492456" y="0"/>
                </a:lnTo>
                <a:close/>
              </a:path>
              <a:path w="6346190" h="12700">
                <a:moveTo>
                  <a:pt x="403556" y="0"/>
                </a:moveTo>
                <a:lnTo>
                  <a:pt x="358443" y="0"/>
                </a:lnTo>
                <a:lnTo>
                  <a:pt x="355600" y="2842"/>
                </a:lnTo>
                <a:lnTo>
                  <a:pt x="355600" y="9856"/>
                </a:lnTo>
                <a:lnTo>
                  <a:pt x="358443" y="12700"/>
                </a:lnTo>
                <a:lnTo>
                  <a:pt x="403556" y="12700"/>
                </a:lnTo>
                <a:lnTo>
                  <a:pt x="406400" y="9856"/>
                </a:lnTo>
                <a:lnTo>
                  <a:pt x="406400" y="2842"/>
                </a:lnTo>
                <a:lnTo>
                  <a:pt x="403556" y="0"/>
                </a:lnTo>
                <a:close/>
              </a:path>
              <a:path w="6346190" h="12700">
                <a:moveTo>
                  <a:pt x="314656" y="0"/>
                </a:moveTo>
                <a:lnTo>
                  <a:pt x="269543" y="0"/>
                </a:lnTo>
                <a:lnTo>
                  <a:pt x="266700" y="2842"/>
                </a:lnTo>
                <a:lnTo>
                  <a:pt x="266700" y="9856"/>
                </a:lnTo>
                <a:lnTo>
                  <a:pt x="269543" y="12700"/>
                </a:lnTo>
                <a:lnTo>
                  <a:pt x="314656" y="12700"/>
                </a:lnTo>
                <a:lnTo>
                  <a:pt x="317500" y="9856"/>
                </a:lnTo>
                <a:lnTo>
                  <a:pt x="317500" y="2842"/>
                </a:lnTo>
                <a:lnTo>
                  <a:pt x="314656" y="0"/>
                </a:lnTo>
                <a:close/>
              </a:path>
              <a:path w="6346190" h="12700">
                <a:moveTo>
                  <a:pt x="225756" y="0"/>
                </a:moveTo>
                <a:lnTo>
                  <a:pt x="180643" y="0"/>
                </a:lnTo>
                <a:lnTo>
                  <a:pt x="177800" y="2842"/>
                </a:lnTo>
                <a:lnTo>
                  <a:pt x="177800" y="9856"/>
                </a:lnTo>
                <a:lnTo>
                  <a:pt x="180643" y="12700"/>
                </a:lnTo>
                <a:lnTo>
                  <a:pt x="225756" y="12700"/>
                </a:lnTo>
                <a:lnTo>
                  <a:pt x="228600" y="9856"/>
                </a:lnTo>
                <a:lnTo>
                  <a:pt x="228600" y="2842"/>
                </a:lnTo>
                <a:lnTo>
                  <a:pt x="225756" y="0"/>
                </a:lnTo>
                <a:close/>
              </a:path>
              <a:path w="6346190" h="12700">
                <a:moveTo>
                  <a:pt x="136856" y="0"/>
                </a:moveTo>
                <a:lnTo>
                  <a:pt x="91743" y="0"/>
                </a:lnTo>
                <a:lnTo>
                  <a:pt x="88900" y="2842"/>
                </a:lnTo>
                <a:lnTo>
                  <a:pt x="88900" y="9856"/>
                </a:lnTo>
                <a:lnTo>
                  <a:pt x="91743" y="12700"/>
                </a:lnTo>
                <a:lnTo>
                  <a:pt x="136856" y="12700"/>
                </a:lnTo>
                <a:lnTo>
                  <a:pt x="139700" y="9856"/>
                </a:lnTo>
                <a:lnTo>
                  <a:pt x="139700" y="2842"/>
                </a:lnTo>
                <a:lnTo>
                  <a:pt x="136856" y="0"/>
                </a:lnTo>
                <a:close/>
              </a:path>
              <a:path w="6346190" h="12700">
                <a:moveTo>
                  <a:pt x="47956" y="0"/>
                </a:moveTo>
                <a:lnTo>
                  <a:pt x="2843" y="0"/>
                </a:lnTo>
                <a:lnTo>
                  <a:pt x="0" y="2842"/>
                </a:lnTo>
                <a:lnTo>
                  <a:pt x="0" y="9856"/>
                </a:lnTo>
                <a:lnTo>
                  <a:pt x="2843" y="12700"/>
                </a:lnTo>
                <a:lnTo>
                  <a:pt x="47956" y="12700"/>
                </a:lnTo>
                <a:lnTo>
                  <a:pt x="50800" y="9856"/>
                </a:lnTo>
                <a:lnTo>
                  <a:pt x="50800" y="2842"/>
                </a:lnTo>
                <a:lnTo>
                  <a:pt x="47956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133259" y="3417333"/>
            <a:ext cx="6346190" cy="12700"/>
          </a:xfrm>
          <a:custGeom>
            <a:avLst/>
            <a:gdLst/>
            <a:ahLst/>
            <a:cxnLst/>
            <a:rect l="l" t="t" r="r" b="b"/>
            <a:pathLst>
              <a:path w="6346190" h="12700">
                <a:moveTo>
                  <a:pt x="6342777" y="1"/>
                </a:moveTo>
                <a:lnTo>
                  <a:pt x="6314743" y="1"/>
                </a:lnTo>
                <a:lnTo>
                  <a:pt x="6311900" y="2844"/>
                </a:lnTo>
                <a:lnTo>
                  <a:pt x="6311900" y="9857"/>
                </a:lnTo>
                <a:lnTo>
                  <a:pt x="6314743" y="12701"/>
                </a:lnTo>
                <a:lnTo>
                  <a:pt x="6342777" y="12701"/>
                </a:lnTo>
                <a:lnTo>
                  <a:pt x="6345619" y="9857"/>
                </a:lnTo>
                <a:lnTo>
                  <a:pt x="6345619" y="2844"/>
                </a:lnTo>
                <a:lnTo>
                  <a:pt x="6342777" y="1"/>
                </a:lnTo>
                <a:close/>
              </a:path>
              <a:path w="6346190" h="12700">
                <a:moveTo>
                  <a:pt x="6270956" y="1"/>
                </a:moveTo>
                <a:lnTo>
                  <a:pt x="6225843" y="1"/>
                </a:lnTo>
                <a:lnTo>
                  <a:pt x="6223000" y="2844"/>
                </a:lnTo>
                <a:lnTo>
                  <a:pt x="6223000" y="9857"/>
                </a:lnTo>
                <a:lnTo>
                  <a:pt x="6225843" y="12701"/>
                </a:lnTo>
                <a:lnTo>
                  <a:pt x="6270956" y="12701"/>
                </a:lnTo>
                <a:lnTo>
                  <a:pt x="6273800" y="9857"/>
                </a:lnTo>
                <a:lnTo>
                  <a:pt x="6273800" y="2844"/>
                </a:lnTo>
                <a:lnTo>
                  <a:pt x="6270956" y="1"/>
                </a:lnTo>
                <a:close/>
              </a:path>
              <a:path w="6346190" h="12700">
                <a:moveTo>
                  <a:pt x="6182056" y="1"/>
                </a:moveTo>
                <a:lnTo>
                  <a:pt x="6136943" y="1"/>
                </a:lnTo>
                <a:lnTo>
                  <a:pt x="6134100" y="2844"/>
                </a:lnTo>
                <a:lnTo>
                  <a:pt x="6134100" y="9857"/>
                </a:lnTo>
                <a:lnTo>
                  <a:pt x="6136943" y="12701"/>
                </a:lnTo>
                <a:lnTo>
                  <a:pt x="6182056" y="12701"/>
                </a:lnTo>
                <a:lnTo>
                  <a:pt x="6184900" y="9857"/>
                </a:lnTo>
                <a:lnTo>
                  <a:pt x="6184900" y="2844"/>
                </a:lnTo>
                <a:lnTo>
                  <a:pt x="6182056" y="1"/>
                </a:lnTo>
                <a:close/>
              </a:path>
              <a:path w="6346190" h="12700">
                <a:moveTo>
                  <a:pt x="6093156" y="1"/>
                </a:moveTo>
                <a:lnTo>
                  <a:pt x="6048043" y="1"/>
                </a:lnTo>
                <a:lnTo>
                  <a:pt x="6045200" y="2844"/>
                </a:lnTo>
                <a:lnTo>
                  <a:pt x="6045200" y="9857"/>
                </a:lnTo>
                <a:lnTo>
                  <a:pt x="6048043" y="12701"/>
                </a:lnTo>
                <a:lnTo>
                  <a:pt x="6093156" y="12701"/>
                </a:lnTo>
                <a:lnTo>
                  <a:pt x="6096000" y="9857"/>
                </a:lnTo>
                <a:lnTo>
                  <a:pt x="6096000" y="2844"/>
                </a:lnTo>
                <a:lnTo>
                  <a:pt x="6093156" y="1"/>
                </a:lnTo>
                <a:close/>
              </a:path>
              <a:path w="6346190" h="12700">
                <a:moveTo>
                  <a:pt x="6004256" y="1"/>
                </a:moveTo>
                <a:lnTo>
                  <a:pt x="5959143" y="1"/>
                </a:lnTo>
                <a:lnTo>
                  <a:pt x="5956300" y="2844"/>
                </a:lnTo>
                <a:lnTo>
                  <a:pt x="5956300" y="9857"/>
                </a:lnTo>
                <a:lnTo>
                  <a:pt x="5959143" y="12701"/>
                </a:lnTo>
                <a:lnTo>
                  <a:pt x="6004256" y="12701"/>
                </a:lnTo>
                <a:lnTo>
                  <a:pt x="6007100" y="9857"/>
                </a:lnTo>
                <a:lnTo>
                  <a:pt x="6007100" y="2844"/>
                </a:lnTo>
                <a:lnTo>
                  <a:pt x="6004256" y="1"/>
                </a:lnTo>
                <a:close/>
              </a:path>
              <a:path w="6346190" h="12700">
                <a:moveTo>
                  <a:pt x="5915356" y="1"/>
                </a:moveTo>
                <a:lnTo>
                  <a:pt x="5870243" y="1"/>
                </a:lnTo>
                <a:lnTo>
                  <a:pt x="5867400" y="2844"/>
                </a:lnTo>
                <a:lnTo>
                  <a:pt x="5867400" y="9857"/>
                </a:lnTo>
                <a:lnTo>
                  <a:pt x="5870243" y="12701"/>
                </a:lnTo>
                <a:lnTo>
                  <a:pt x="5915356" y="12701"/>
                </a:lnTo>
                <a:lnTo>
                  <a:pt x="5918200" y="9857"/>
                </a:lnTo>
                <a:lnTo>
                  <a:pt x="5918200" y="2844"/>
                </a:lnTo>
                <a:lnTo>
                  <a:pt x="5915356" y="1"/>
                </a:lnTo>
                <a:close/>
              </a:path>
              <a:path w="6346190" h="12700">
                <a:moveTo>
                  <a:pt x="5826456" y="1"/>
                </a:moveTo>
                <a:lnTo>
                  <a:pt x="5781343" y="1"/>
                </a:lnTo>
                <a:lnTo>
                  <a:pt x="5778500" y="2844"/>
                </a:lnTo>
                <a:lnTo>
                  <a:pt x="5778500" y="9857"/>
                </a:lnTo>
                <a:lnTo>
                  <a:pt x="5781343" y="12701"/>
                </a:lnTo>
                <a:lnTo>
                  <a:pt x="5826456" y="12701"/>
                </a:lnTo>
                <a:lnTo>
                  <a:pt x="5829300" y="9857"/>
                </a:lnTo>
                <a:lnTo>
                  <a:pt x="5829300" y="2844"/>
                </a:lnTo>
                <a:lnTo>
                  <a:pt x="5826456" y="1"/>
                </a:lnTo>
                <a:close/>
              </a:path>
              <a:path w="6346190" h="12700">
                <a:moveTo>
                  <a:pt x="5737556" y="1"/>
                </a:moveTo>
                <a:lnTo>
                  <a:pt x="5692443" y="1"/>
                </a:lnTo>
                <a:lnTo>
                  <a:pt x="5689600" y="2843"/>
                </a:lnTo>
                <a:lnTo>
                  <a:pt x="5689600" y="9857"/>
                </a:lnTo>
                <a:lnTo>
                  <a:pt x="5692443" y="12701"/>
                </a:lnTo>
                <a:lnTo>
                  <a:pt x="5737556" y="12701"/>
                </a:lnTo>
                <a:lnTo>
                  <a:pt x="5740400" y="9857"/>
                </a:lnTo>
                <a:lnTo>
                  <a:pt x="5740400" y="2843"/>
                </a:lnTo>
                <a:lnTo>
                  <a:pt x="5737556" y="1"/>
                </a:lnTo>
                <a:close/>
              </a:path>
              <a:path w="6346190" h="12700">
                <a:moveTo>
                  <a:pt x="5648656" y="1"/>
                </a:moveTo>
                <a:lnTo>
                  <a:pt x="5603543" y="1"/>
                </a:lnTo>
                <a:lnTo>
                  <a:pt x="5600700" y="2843"/>
                </a:lnTo>
                <a:lnTo>
                  <a:pt x="5600700" y="9857"/>
                </a:lnTo>
                <a:lnTo>
                  <a:pt x="5603543" y="12701"/>
                </a:lnTo>
                <a:lnTo>
                  <a:pt x="5648656" y="12701"/>
                </a:lnTo>
                <a:lnTo>
                  <a:pt x="5651500" y="9857"/>
                </a:lnTo>
                <a:lnTo>
                  <a:pt x="5651500" y="2843"/>
                </a:lnTo>
                <a:lnTo>
                  <a:pt x="5648656" y="1"/>
                </a:lnTo>
                <a:close/>
              </a:path>
              <a:path w="6346190" h="12700">
                <a:moveTo>
                  <a:pt x="5559756" y="1"/>
                </a:moveTo>
                <a:lnTo>
                  <a:pt x="5514643" y="1"/>
                </a:lnTo>
                <a:lnTo>
                  <a:pt x="5511800" y="2843"/>
                </a:lnTo>
                <a:lnTo>
                  <a:pt x="5511800" y="9857"/>
                </a:lnTo>
                <a:lnTo>
                  <a:pt x="5514643" y="12701"/>
                </a:lnTo>
                <a:lnTo>
                  <a:pt x="5559756" y="12701"/>
                </a:lnTo>
                <a:lnTo>
                  <a:pt x="5562600" y="9857"/>
                </a:lnTo>
                <a:lnTo>
                  <a:pt x="5562600" y="2843"/>
                </a:lnTo>
                <a:lnTo>
                  <a:pt x="5559756" y="1"/>
                </a:lnTo>
                <a:close/>
              </a:path>
              <a:path w="6346190" h="12700">
                <a:moveTo>
                  <a:pt x="5470856" y="1"/>
                </a:moveTo>
                <a:lnTo>
                  <a:pt x="5425743" y="1"/>
                </a:lnTo>
                <a:lnTo>
                  <a:pt x="5422900" y="2843"/>
                </a:lnTo>
                <a:lnTo>
                  <a:pt x="5422900" y="9857"/>
                </a:lnTo>
                <a:lnTo>
                  <a:pt x="5425743" y="12701"/>
                </a:lnTo>
                <a:lnTo>
                  <a:pt x="5470856" y="12701"/>
                </a:lnTo>
                <a:lnTo>
                  <a:pt x="5473700" y="9857"/>
                </a:lnTo>
                <a:lnTo>
                  <a:pt x="5473700" y="2843"/>
                </a:lnTo>
                <a:lnTo>
                  <a:pt x="5470856" y="1"/>
                </a:lnTo>
                <a:close/>
              </a:path>
              <a:path w="6346190" h="12700">
                <a:moveTo>
                  <a:pt x="5381956" y="1"/>
                </a:moveTo>
                <a:lnTo>
                  <a:pt x="5336843" y="1"/>
                </a:lnTo>
                <a:lnTo>
                  <a:pt x="5334000" y="2843"/>
                </a:lnTo>
                <a:lnTo>
                  <a:pt x="5334000" y="9857"/>
                </a:lnTo>
                <a:lnTo>
                  <a:pt x="5336843" y="12701"/>
                </a:lnTo>
                <a:lnTo>
                  <a:pt x="5381956" y="12701"/>
                </a:lnTo>
                <a:lnTo>
                  <a:pt x="5384800" y="9857"/>
                </a:lnTo>
                <a:lnTo>
                  <a:pt x="5384800" y="2843"/>
                </a:lnTo>
                <a:lnTo>
                  <a:pt x="5381956" y="1"/>
                </a:lnTo>
                <a:close/>
              </a:path>
              <a:path w="6346190" h="12700">
                <a:moveTo>
                  <a:pt x="5293056" y="1"/>
                </a:moveTo>
                <a:lnTo>
                  <a:pt x="5247943" y="1"/>
                </a:lnTo>
                <a:lnTo>
                  <a:pt x="5245100" y="2843"/>
                </a:lnTo>
                <a:lnTo>
                  <a:pt x="5245100" y="9857"/>
                </a:lnTo>
                <a:lnTo>
                  <a:pt x="5247943" y="12701"/>
                </a:lnTo>
                <a:lnTo>
                  <a:pt x="5293056" y="12701"/>
                </a:lnTo>
                <a:lnTo>
                  <a:pt x="5295900" y="9857"/>
                </a:lnTo>
                <a:lnTo>
                  <a:pt x="5295900" y="2843"/>
                </a:lnTo>
                <a:lnTo>
                  <a:pt x="5293056" y="1"/>
                </a:lnTo>
                <a:close/>
              </a:path>
              <a:path w="6346190" h="12700">
                <a:moveTo>
                  <a:pt x="5204156" y="1"/>
                </a:moveTo>
                <a:lnTo>
                  <a:pt x="5159043" y="1"/>
                </a:lnTo>
                <a:lnTo>
                  <a:pt x="5156200" y="2843"/>
                </a:lnTo>
                <a:lnTo>
                  <a:pt x="5156200" y="9857"/>
                </a:lnTo>
                <a:lnTo>
                  <a:pt x="5159043" y="12701"/>
                </a:lnTo>
                <a:lnTo>
                  <a:pt x="5204156" y="12701"/>
                </a:lnTo>
                <a:lnTo>
                  <a:pt x="5207000" y="9857"/>
                </a:lnTo>
                <a:lnTo>
                  <a:pt x="5207000" y="2843"/>
                </a:lnTo>
                <a:lnTo>
                  <a:pt x="5204156" y="1"/>
                </a:lnTo>
                <a:close/>
              </a:path>
              <a:path w="6346190" h="12700">
                <a:moveTo>
                  <a:pt x="5115256" y="1"/>
                </a:moveTo>
                <a:lnTo>
                  <a:pt x="5070143" y="1"/>
                </a:lnTo>
                <a:lnTo>
                  <a:pt x="5067300" y="2843"/>
                </a:lnTo>
                <a:lnTo>
                  <a:pt x="5067300" y="9857"/>
                </a:lnTo>
                <a:lnTo>
                  <a:pt x="5070143" y="12701"/>
                </a:lnTo>
                <a:lnTo>
                  <a:pt x="5115256" y="12701"/>
                </a:lnTo>
                <a:lnTo>
                  <a:pt x="5118100" y="9857"/>
                </a:lnTo>
                <a:lnTo>
                  <a:pt x="5118100" y="2843"/>
                </a:lnTo>
                <a:lnTo>
                  <a:pt x="5115256" y="1"/>
                </a:lnTo>
                <a:close/>
              </a:path>
              <a:path w="6346190" h="12700">
                <a:moveTo>
                  <a:pt x="5026356" y="1"/>
                </a:moveTo>
                <a:lnTo>
                  <a:pt x="4981243" y="1"/>
                </a:lnTo>
                <a:lnTo>
                  <a:pt x="4978400" y="2843"/>
                </a:lnTo>
                <a:lnTo>
                  <a:pt x="4978400" y="9857"/>
                </a:lnTo>
                <a:lnTo>
                  <a:pt x="4981243" y="12701"/>
                </a:lnTo>
                <a:lnTo>
                  <a:pt x="5026356" y="12701"/>
                </a:lnTo>
                <a:lnTo>
                  <a:pt x="5029200" y="9857"/>
                </a:lnTo>
                <a:lnTo>
                  <a:pt x="5029200" y="2843"/>
                </a:lnTo>
                <a:lnTo>
                  <a:pt x="5026356" y="1"/>
                </a:lnTo>
                <a:close/>
              </a:path>
              <a:path w="6346190" h="12700">
                <a:moveTo>
                  <a:pt x="4937456" y="1"/>
                </a:moveTo>
                <a:lnTo>
                  <a:pt x="4892343" y="1"/>
                </a:lnTo>
                <a:lnTo>
                  <a:pt x="4889500" y="2843"/>
                </a:lnTo>
                <a:lnTo>
                  <a:pt x="4889500" y="9857"/>
                </a:lnTo>
                <a:lnTo>
                  <a:pt x="4892343" y="12701"/>
                </a:lnTo>
                <a:lnTo>
                  <a:pt x="4937456" y="12701"/>
                </a:lnTo>
                <a:lnTo>
                  <a:pt x="4940300" y="9857"/>
                </a:lnTo>
                <a:lnTo>
                  <a:pt x="4940300" y="2843"/>
                </a:lnTo>
                <a:lnTo>
                  <a:pt x="4937456" y="1"/>
                </a:lnTo>
                <a:close/>
              </a:path>
              <a:path w="6346190" h="12700">
                <a:moveTo>
                  <a:pt x="4848556" y="1"/>
                </a:moveTo>
                <a:lnTo>
                  <a:pt x="4803443" y="1"/>
                </a:lnTo>
                <a:lnTo>
                  <a:pt x="4800600" y="2843"/>
                </a:lnTo>
                <a:lnTo>
                  <a:pt x="4800600" y="9857"/>
                </a:lnTo>
                <a:lnTo>
                  <a:pt x="4803443" y="12701"/>
                </a:lnTo>
                <a:lnTo>
                  <a:pt x="4848556" y="12701"/>
                </a:lnTo>
                <a:lnTo>
                  <a:pt x="4851400" y="9857"/>
                </a:lnTo>
                <a:lnTo>
                  <a:pt x="4851400" y="2843"/>
                </a:lnTo>
                <a:lnTo>
                  <a:pt x="4848556" y="1"/>
                </a:lnTo>
                <a:close/>
              </a:path>
              <a:path w="6346190" h="12700">
                <a:moveTo>
                  <a:pt x="4759656" y="1"/>
                </a:moveTo>
                <a:lnTo>
                  <a:pt x="4714543" y="1"/>
                </a:lnTo>
                <a:lnTo>
                  <a:pt x="4711700" y="2843"/>
                </a:lnTo>
                <a:lnTo>
                  <a:pt x="4711700" y="9857"/>
                </a:lnTo>
                <a:lnTo>
                  <a:pt x="4714543" y="12701"/>
                </a:lnTo>
                <a:lnTo>
                  <a:pt x="4759656" y="12701"/>
                </a:lnTo>
                <a:lnTo>
                  <a:pt x="4762500" y="9857"/>
                </a:lnTo>
                <a:lnTo>
                  <a:pt x="4762500" y="2843"/>
                </a:lnTo>
                <a:lnTo>
                  <a:pt x="4759656" y="1"/>
                </a:lnTo>
                <a:close/>
              </a:path>
              <a:path w="6346190" h="12700">
                <a:moveTo>
                  <a:pt x="4670756" y="1"/>
                </a:moveTo>
                <a:lnTo>
                  <a:pt x="4625643" y="1"/>
                </a:lnTo>
                <a:lnTo>
                  <a:pt x="4622800" y="2843"/>
                </a:lnTo>
                <a:lnTo>
                  <a:pt x="4622800" y="9857"/>
                </a:lnTo>
                <a:lnTo>
                  <a:pt x="4625643" y="12701"/>
                </a:lnTo>
                <a:lnTo>
                  <a:pt x="4670756" y="12701"/>
                </a:lnTo>
                <a:lnTo>
                  <a:pt x="4673600" y="9857"/>
                </a:lnTo>
                <a:lnTo>
                  <a:pt x="4673600" y="2843"/>
                </a:lnTo>
                <a:lnTo>
                  <a:pt x="4670756" y="1"/>
                </a:lnTo>
                <a:close/>
              </a:path>
              <a:path w="6346190" h="12700">
                <a:moveTo>
                  <a:pt x="4581856" y="1"/>
                </a:moveTo>
                <a:lnTo>
                  <a:pt x="4536743" y="1"/>
                </a:lnTo>
                <a:lnTo>
                  <a:pt x="4533900" y="2843"/>
                </a:lnTo>
                <a:lnTo>
                  <a:pt x="4533900" y="9857"/>
                </a:lnTo>
                <a:lnTo>
                  <a:pt x="4536743" y="12701"/>
                </a:lnTo>
                <a:lnTo>
                  <a:pt x="4581856" y="12701"/>
                </a:lnTo>
                <a:lnTo>
                  <a:pt x="4584700" y="9857"/>
                </a:lnTo>
                <a:lnTo>
                  <a:pt x="4584700" y="2843"/>
                </a:lnTo>
                <a:lnTo>
                  <a:pt x="4581856" y="1"/>
                </a:lnTo>
                <a:close/>
              </a:path>
              <a:path w="6346190" h="12700">
                <a:moveTo>
                  <a:pt x="4492956" y="1"/>
                </a:moveTo>
                <a:lnTo>
                  <a:pt x="4447843" y="1"/>
                </a:lnTo>
                <a:lnTo>
                  <a:pt x="4445000" y="2843"/>
                </a:lnTo>
                <a:lnTo>
                  <a:pt x="4445000" y="9857"/>
                </a:lnTo>
                <a:lnTo>
                  <a:pt x="4447843" y="12701"/>
                </a:lnTo>
                <a:lnTo>
                  <a:pt x="4492956" y="12701"/>
                </a:lnTo>
                <a:lnTo>
                  <a:pt x="4495800" y="9857"/>
                </a:lnTo>
                <a:lnTo>
                  <a:pt x="4495800" y="2843"/>
                </a:lnTo>
                <a:lnTo>
                  <a:pt x="4492956" y="1"/>
                </a:lnTo>
                <a:close/>
              </a:path>
              <a:path w="6346190" h="12700">
                <a:moveTo>
                  <a:pt x="4404056" y="1"/>
                </a:moveTo>
                <a:lnTo>
                  <a:pt x="4358943" y="1"/>
                </a:lnTo>
                <a:lnTo>
                  <a:pt x="4356100" y="2843"/>
                </a:lnTo>
                <a:lnTo>
                  <a:pt x="4356100" y="9857"/>
                </a:lnTo>
                <a:lnTo>
                  <a:pt x="4358943" y="12701"/>
                </a:lnTo>
                <a:lnTo>
                  <a:pt x="4404056" y="12701"/>
                </a:lnTo>
                <a:lnTo>
                  <a:pt x="4406900" y="9857"/>
                </a:lnTo>
                <a:lnTo>
                  <a:pt x="4406900" y="2843"/>
                </a:lnTo>
                <a:lnTo>
                  <a:pt x="4404056" y="1"/>
                </a:lnTo>
                <a:close/>
              </a:path>
              <a:path w="6346190" h="12700">
                <a:moveTo>
                  <a:pt x="4315156" y="1"/>
                </a:moveTo>
                <a:lnTo>
                  <a:pt x="4270043" y="1"/>
                </a:lnTo>
                <a:lnTo>
                  <a:pt x="4267200" y="2843"/>
                </a:lnTo>
                <a:lnTo>
                  <a:pt x="4267200" y="9857"/>
                </a:lnTo>
                <a:lnTo>
                  <a:pt x="4270043" y="12701"/>
                </a:lnTo>
                <a:lnTo>
                  <a:pt x="4315156" y="12701"/>
                </a:lnTo>
                <a:lnTo>
                  <a:pt x="4318000" y="9857"/>
                </a:lnTo>
                <a:lnTo>
                  <a:pt x="4318000" y="2843"/>
                </a:lnTo>
                <a:lnTo>
                  <a:pt x="4315156" y="1"/>
                </a:lnTo>
                <a:close/>
              </a:path>
              <a:path w="6346190" h="12700">
                <a:moveTo>
                  <a:pt x="4226256" y="1"/>
                </a:moveTo>
                <a:lnTo>
                  <a:pt x="4181143" y="1"/>
                </a:lnTo>
                <a:lnTo>
                  <a:pt x="4178300" y="2843"/>
                </a:lnTo>
                <a:lnTo>
                  <a:pt x="4178300" y="9857"/>
                </a:lnTo>
                <a:lnTo>
                  <a:pt x="4181143" y="12701"/>
                </a:lnTo>
                <a:lnTo>
                  <a:pt x="4226256" y="12701"/>
                </a:lnTo>
                <a:lnTo>
                  <a:pt x="4229100" y="9857"/>
                </a:lnTo>
                <a:lnTo>
                  <a:pt x="4229100" y="2843"/>
                </a:lnTo>
                <a:lnTo>
                  <a:pt x="4226256" y="1"/>
                </a:lnTo>
                <a:close/>
              </a:path>
              <a:path w="6346190" h="12700">
                <a:moveTo>
                  <a:pt x="4137356" y="1"/>
                </a:moveTo>
                <a:lnTo>
                  <a:pt x="4092243" y="1"/>
                </a:lnTo>
                <a:lnTo>
                  <a:pt x="4089400" y="2843"/>
                </a:lnTo>
                <a:lnTo>
                  <a:pt x="4089400" y="9857"/>
                </a:lnTo>
                <a:lnTo>
                  <a:pt x="4092243" y="12701"/>
                </a:lnTo>
                <a:lnTo>
                  <a:pt x="4137356" y="12701"/>
                </a:lnTo>
                <a:lnTo>
                  <a:pt x="4140200" y="9857"/>
                </a:lnTo>
                <a:lnTo>
                  <a:pt x="4140200" y="2843"/>
                </a:lnTo>
                <a:lnTo>
                  <a:pt x="4137356" y="1"/>
                </a:lnTo>
                <a:close/>
              </a:path>
              <a:path w="6346190" h="12700">
                <a:moveTo>
                  <a:pt x="4048456" y="1"/>
                </a:moveTo>
                <a:lnTo>
                  <a:pt x="4003343" y="1"/>
                </a:lnTo>
                <a:lnTo>
                  <a:pt x="4000500" y="2843"/>
                </a:lnTo>
                <a:lnTo>
                  <a:pt x="4000500" y="9857"/>
                </a:lnTo>
                <a:lnTo>
                  <a:pt x="4003343" y="12701"/>
                </a:lnTo>
                <a:lnTo>
                  <a:pt x="4048456" y="12701"/>
                </a:lnTo>
                <a:lnTo>
                  <a:pt x="4051300" y="9857"/>
                </a:lnTo>
                <a:lnTo>
                  <a:pt x="4051300" y="2843"/>
                </a:lnTo>
                <a:lnTo>
                  <a:pt x="4048456" y="1"/>
                </a:lnTo>
                <a:close/>
              </a:path>
              <a:path w="6346190" h="12700">
                <a:moveTo>
                  <a:pt x="3959556" y="1"/>
                </a:moveTo>
                <a:lnTo>
                  <a:pt x="3914443" y="1"/>
                </a:lnTo>
                <a:lnTo>
                  <a:pt x="3911600" y="2843"/>
                </a:lnTo>
                <a:lnTo>
                  <a:pt x="3911600" y="9857"/>
                </a:lnTo>
                <a:lnTo>
                  <a:pt x="3914443" y="12701"/>
                </a:lnTo>
                <a:lnTo>
                  <a:pt x="3959556" y="12701"/>
                </a:lnTo>
                <a:lnTo>
                  <a:pt x="3962400" y="9857"/>
                </a:lnTo>
                <a:lnTo>
                  <a:pt x="3962400" y="2843"/>
                </a:lnTo>
                <a:lnTo>
                  <a:pt x="3959556" y="1"/>
                </a:lnTo>
                <a:close/>
              </a:path>
              <a:path w="6346190" h="12700">
                <a:moveTo>
                  <a:pt x="3870656" y="1"/>
                </a:moveTo>
                <a:lnTo>
                  <a:pt x="3825543" y="1"/>
                </a:lnTo>
                <a:lnTo>
                  <a:pt x="3822700" y="2843"/>
                </a:lnTo>
                <a:lnTo>
                  <a:pt x="3822700" y="9857"/>
                </a:lnTo>
                <a:lnTo>
                  <a:pt x="3825543" y="12701"/>
                </a:lnTo>
                <a:lnTo>
                  <a:pt x="3870656" y="12701"/>
                </a:lnTo>
                <a:lnTo>
                  <a:pt x="3873500" y="9857"/>
                </a:lnTo>
                <a:lnTo>
                  <a:pt x="3873500" y="2843"/>
                </a:lnTo>
                <a:lnTo>
                  <a:pt x="3870656" y="1"/>
                </a:lnTo>
                <a:close/>
              </a:path>
              <a:path w="6346190" h="12700">
                <a:moveTo>
                  <a:pt x="3781756" y="1"/>
                </a:moveTo>
                <a:lnTo>
                  <a:pt x="3736643" y="1"/>
                </a:lnTo>
                <a:lnTo>
                  <a:pt x="3733800" y="2843"/>
                </a:lnTo>
                <a:lnTo>
                  <a:pt x="3733800" y="9857"/>
                </a:lnTo>
                <a:lnTo>
                  <a:pt x="3736643" y="12701"/>
                </a:lnTo>
                <a:lnTo>
                  <a:pt x="3781756" y="12701"/>
                </a:lnTo>
                <a:lnTo>
                  <a:pt x="3784600" y="9857"/>
                </a:lnTo>
                <a:lnTo>
                  <a:pt x="3784600" y="2843"/>
                </a:lnTo>
                <a:lnTo>
                  <a:pt x="3781756" y="1"/>
                </a:lnTo>
                <a:close/>
              </a:path>
              <a:path w="6346190" h="12700">
                <a:moveTo>
                  <a:pt x="3692856" y="1"/>
                </a:moveTo>
                <a:lnTo>
                  <a:pt x="3647743" y="1"/>
                </a:lnTo>
                <a:lnTo>
                  <a:pt x="3644900" y="2843"/>
                </a:lnTo>
                <a:lnTo>
                  <a:pt x="3644900" y="9857"/>
                </a:lnTo>
                <a:lnTo>
                  <a:pt x="3647743" y="12701"/>
                </a:lnTo>
                <a:lnTo>
                  <a:pt x="3692856" y="12701"/>
                </a:lnTo>
                <a:lnTo>
                  <a:pt x="3695700" y="9857"/>
                </a:lnTo>
                <a:lnTo>
                  <a:pt x="3695700" y="2843"/>
                </a:lnTo>
                <a:lnTo>
                  <a:pt x="3692856" y="1"/>
                </a:lnTo>
                <a:close/>
              </a:path>
              <a:path w="6346190" h="12700">
                <a:moveTo>
                  <a:pt x="3603956" y="1"/>
                </a:moveTo>
                <a:lnTo>
                  <a:pt x="3558843" y="1"/>
                </a:lnTo>
                <a:lnTo>
                  <a:pt x="3556000" y="2843"/>
                </a:lnTo>
                <a:lnTo>
                  <a:pt x="3556000" y="9857"/>
                </a:lnTo>
                <a:lnTo>
                  <a:pt x="3558843" y="12701"/>
                </a:lnTo>
                <a:lnTo>
                  <a:pt x="3603956" y="12701"/>
                </a:lnTo>
                <a:lnTo>
                  <a:pt x="3606800" y="9857"/>
                </a:lnTo>
                <a:lnTo>
                  <a:pt x="3606800" y="2843"/>
                </a:lnTo>
                <a:lnTo>
                  <a:pt x="3603956" y="1"/>
                </a:lnTo>
                <a:close/>
              </a:path>
              <a:path w="6346190" h="12700">
                <a:moveTo>
                  <a:pt x="3515056" y="1"/>
                </a:moveTo>
                <a:lnTo>
                  <a:pt x="3469943" y="1"/>
                </a:lnTo>
                <a:lnTo>
                  <a:pt x="3467100" y="2843"/>
                </a:lnTo>
                <a:lnTo>
                  <a:pt x="3467100" y="9857"/>
                </a:lnTo>
                <a:lnTo>
                  <a:pt x="3469943" y="12701"/>
                </a:lnTo>
                <a:lnTo>
                  <a:pt x="3515056" y="12701"/>
                </a:lnTo>
                <a:lnTo>
                  <a:pt x="3517900" y="9857"/>
                </a:lnTo>
                <a:lnTo>
                  <a:pt x="3517900" y="2843"/>
                </a:lnTo>
                <a:lnTo>
                  <a:pt x="3515056" y="1"/>
                </a:lnTo>
                <a:close/>
              </a:path>
              <a:path w="6346190" h="12700">
                <a:moveTo>
                  <a:pt x="3426156" y="1"/>
                </a:moveTo>
                <a:lnTo>
                  <a:pt x="3381043" y="1"/>
                </a:lnTo>
                <a:lnTo>
                  <a:pt x="3378200" y="2843"/>
                </a:lnTo>
                <a:lnTo>
                  <a:pt x="3378200" y="9857"/>
                </a:lnTo>
                <a:lnTo>
                  <a:pt x="3381043" y="12701"/>
                </a:lnTo>
                <a:lnTo>
                  <a:pt x="3426156" y="12701"/>
                </a:lnTo>
                <a:lnTo>
                  <a:pt x="3429000" y="9857"/>
                </a:lnTo>
                <a:lnTo>
                  <a:pt x="3429000" y="2843"/>
                </a:lnTo>
                <a:lnTo>
                  <a:pt x="3426156" y="1"/>
                </a:lnTo>
                <a:close/>
              </a:path>
              <a:path w="6346190" h="12700">
                <a:moveTo>
                  <a:pt x="3337256" y="1"/>
                </a:moveTo>
                <a:lnTo>
                  <a:pt x="3292143" y="1"/>
                </a:lnTo>
                <a:lnTo>
                  <a:pt x="3289300" y="2843"/>
                </a:lnTo>
                <a:lnTo>
                  <a:pt x="3289300" y="9857"/>
                </a:lnTo>
                <a:lnTo>
                  <a:pt x="3292143" y="12701"/>
                </a:lnTo>
                <a:lnTo>
                  <a:pt x="3337256" y="12701"/>
                </a:lnTo>
                <a:lnTo>
                  <a:pt x="3340100" y="9857"/>
                </a:lnTo>
                <a:lnTo>
                  <a:pt x="3340100" y="2843"/>
                </a:lnTo>
                <a:lnTo>
                  <a:pt x="3337256" y="1"/>
                </a:lnTo>
                <a:close/>
              </a:path>
              <a:path w="6346190" h="12700">
                <a:moveTo>
                  <a:pt x="3248356" y="1"/>
                </a:moveTo>
                <a:lnTo>
                  <a:pt x="3203243" y="1"/>
                </a:lnTo>
                <a:lnTo>
                  <a:pt x="3200400" y="2843"/>
                </a:lnTo>
                <a:lnTo>
                  <a:pt x="3200400" y="9857"/>
                </a:lnTo>
                <a:lnTo>
                  <a:pt x="3203243" y="12701"/>
                </a:lnTo>
                <a:lnTo>
                  <a:pt x="3248356" y="12701"/>
                </a:lnTo>
                <a:lnTo>
                  <a:pt x="3251200" y="9857"/>
                </a:lnTo>
                <a:lnTo>
                  <a:pt x="3251200" y="2843"/>
                </a:lnTo>
                <a:lnTo>
                  <a:pt x="3248356" y="1"/>
                </a:lnTo>
                <a:close/>
              </a:path>
              <a:path w="6346190" h="12700">
                <a:moveTo>
                  <a:pt x="3159457" y="1"/>
                </a:moveTo>
                <a:lnTo>
                  <a:pt x="3114343" y="1"/>
                </a:lnTo>
                <a:lnTo>
                  <a:pt x="3111500" y="2843"/>
                </a:lnTo>
                <a:lnTo>
                  <a:pt x="3111500" y="9857"/>
                </a:lnTo>
                <a:lnTo>
                  <a:pt x="3114343" y="12701"/>
                </a:lnTo>
                <a:lnTo>
                  <a:pt x="3159457" y="12701"/>
                </a:lnTo>
                <a:lnTo>
                  <a:pt x="3162300" y="9857"/>
                </a:lnTo>
                <a:lnTo>
                  <a:pt x="3162300" y="2843"/>
                </a:lnTo>
                <a:lnTo>
                  <a:pt x="3159457" y="1"/>
                </a:lnTo>
                <a:close/>
              </a:path>
              <a:path w="6346190" h="12700">
                <a:moveTo>
                  <a:pt x="3070556" y="1"/>
                </a:moveTo>
                <a:lnTo>
                  <a:pt x="3025443" y="1"/>
                </a:lnTo>
                <a:lnTo>
                  <a:pt x="3022600" y="2843"/>
                </a:lnTo>
                <a:lnTo>
                  <a:pt x="3022600" y="9857"/>
                </a:lnTo>
                <a:lnTo>
                  <a:pt x="3025443" y="12701"/>
                </a:lnTo>
                <a:lnTo>
                  <a:pt x="3070556" y="12701"/>
                </a:lnTo>
                <a:lnTo>
                  <a:pt x="3073400" y="9857"/>
                </a:lnTo>
                <a:lnTo>
                  <a:pt x="3073400" y="2843"/>
                </a:lnTo>
                <a:lnTo>
                  <a:pt x="3070556" y="1"/>
                </a:lnTo>
                <a:close/>
              </a:path>
              <a:path w="6346190" h="12700">
                <a:moveTo>
                  <a:pt x="2981656" y="1"/>
                </a:moveTo>
                <a:lnTo>
                  <a:pt x="2936543" y="1"/>
                </a:lnTo>
                <a:lnTo>
                  <a:pt x="2933700" y="2843"/>
                </a:lnTo>
                <a:lnTo>
                  <a:pt x="2933700" y="9857"/>
                </a:lnTo>
                <a:lnTo>
                  <a:pt x="2936543" y="12701"/>
                </a:lnTo>
                <a:lnTo>
                  <a:pt x="2981656" y="12701"/>
                </a:lnTo>
                <a:lnTo>
                  <a:pt x="2984500" y="9857"/>
                </a:lnTo>
                <a:lnTo>
                  <a:pt x="2984500" y="2843"/>
                </a:lnTo>
                <a:lnTo>
                  <a:pt x="2981656" y="1"/>
                </a:lnTo>
                <a:close/>
              </a:path>
              <a:path w="6346190" h="12700">
                <a:moveTo>
                  <a:pt x="2892756" y="1"/>
                </a:moveTo>
                <a:lnTo>
                  <a:pt x="2847643" y="1"/>
                </a:lnTo>
                <a:lnTo>
                  <a:pt x="2844800" y="2843"/>
                </a:lnTo>
                <a:lnTo>
                  <a:pt x="2844800" y="9857"/>
                </a:lnTo>
                <a:lnTo>
                  <a:pt x="2847643" y="12701"/>
                </a:lnTo>
                <a:lnTo>
                  <a:pt x="2892756" y="12701"/>
                </a:lnTo>
                <a:lnTo>
                  <a:pt x="2895600" y="9857"/>
                </a:lnTo>
                <a:lnTo>
                  <a:pt x="2895600" y="2843"/>
                </a:lnTo>
                <a:lnTo>
                  <a:pt x="2892756" y="1"/>
                </a:lnTo>
                <a:close/>
              </a:path>
              <a:path w="6346190" h="12700">
                <a:moveTo>
                  <a:pt x="2803856" y="1"/>
                </a:moveTo>
                <a:lnTo>
                  <a:pt x="2758743" y="1"/>
                </a:lnTo>
                <a:lnTo>
                  <a:pt x="2755900" y="2843"/>
                </a:lnTo>
                <a:lnTo>
                  <a:pt x="2755900" y="9857"/>
                </a:lnTo>
                <a:lnTo>
                  <a:pt x="2758743" y="12701"/>
                </a:lnTo>
                <a:lnTo>
                  <a:pt x="2803856" y="12701"/>
                </a:lnTo>
                <a:lnTo>
                  <a:pt x="2806700" y="9857"/>
                </a:lnTo>
                <a:lnTo>
                  <a:pt x="2806700" y="2843"/>
                </a:lnTo>
                <a:lnTo>
                  <a:pt x="2803856" y="1"/>
                </a:lnTo>
                <a:close/>
              </a:path>
              <a:path w="6346190" h="12700">
                <a:moveTo>
                  <a:pt x="2714957" y="1"/>
                </a:moveTo>
                <a:lnTo>
                  <a:pt x="2669843" y="1"/>
                </a:lnTo>
                <a:lnTo>
                  <a:pt x="2667000" y="2843"/>
                </a:lnTo>
                <a:lnTo>
                  <a:pt x="2667000" y="9857"/>
                </a:lnTo>
                <a:lnTo>
                  <a:pt x="2669843" y="12701"/>
                </a:lnTo>
                <a:lnTo>
                  <a:pt x="2714957" y="12701"/>
                </a:lnTo>
                <a:lnTo>
                  <a:pt x="2717800" y="9857"/>
                </a:lnTo>
                <a:lnTo>
                  <a:pt x="2717800" y="2843"/>
                </a:lnTo>
                <a:lnTo>
                  <a:pt x="2714957" y="1"/>
                </a:lnTo>
                <a:close/>
              </a:path>
              <a:path w="6346190" h="12700">
                <a:moveTo>
                  <a:pt x="2626056" y="1"/>
                </a:moveTo>
                <a:lnTo>
                  <a:pt x="2580943" y="1"/>
                </a:lnTo>
                <a:lnTo>
                  <a:pt x="2578100" y="2843"/>
                </a:lnTo>
                <a:lnTo>
                  <a:pt x="2578100" y="9857"/>
                </a:lnTo>
                <a:lnTo>
                  <a:pt x="2580943" y="12701"/>
                </a:lnTo>
                <a:lnTo>
                  <a:pt x="2626056" y="12701"/>
                </a:lnTo>
                <a:lnTo>
                  <a:pt x="2628900" y="9857"/>
                </a:lnTo>
                <a:lnTo>
                  <a:pt x="2628900" y="2843"/>
                </a:lnTo>
                <a:lnTo>
                  <a:pt x="2626056" y="1"/>
                </a:lnTo>
                <a:close/>
              </a:path>
              <a:path w="6346190" h="12700">
                <a:moveTo>
                  <a:pt x="2537156" y="1"/>
                </a:moveTo>
                <a:lnTo>
                  <a:pt x="2492043" y="1"/>
                </a:lnTo>
                <a:lnTo>
                  <a:pt x="2489200" y="2843"/>
                </a:lnTo>
                <a:lnTo>
                  <a:pt x="2489200" y="9857"/>
                </a:lnTo>
                <a:lnTo>
                  <a:pt x="2492043" y="12701"/>
                </a:lnTo>
                <a:lnTo>
                  <a:pt x="2537156" y="12701"/>
                </a:lnTo>
                <a:lnTo>
                  <a:pt x="2540000" y="9857"/>
                </a:lnTo>
                <a:lnTo>
                  <a:pt x="2540000" y="2843"/>
                </a:lnTo>
                <a:lnTo>
                  <a:pt x="2537156" y="1"/>
                </a:lnTo>
                <a:close/>
              </a:path>
              <a:path w="6346190" h="12700">
                <a:moveTo>
                  <a:pt x="2448256" y="1"/>
                </a:moveTo>
                <a:lnTo>
                  <a:pt x="2403143" y="1"/>
                </a:lnTo>
                <a:lnTo>
                  <a:pt x="2400300" y="2843"/>
                </a:lnTo>
                <a:lnTo>
                  <a:pt x="2400300" y="9857"/>
                </a:lnTo>
                <a:lnTo>
                  <a:pt x="2403143" y="12701"/>
                </a:lnTo>
                <a:lnTo>
                  <a:pt x="2448256" y="12701"/>
                </a:lnTo>
                <a:lnTo>
                  <a:pt x="2451100" y="9857"/>
                </a:lnTo>
                <a:lnTo>
                  <a:pt x="2451100" y="2843"/>
                </a:lnTo>
                <a:lnTo>
                  <a:pt x="2448256" y="1"/>
                </a:lnTo>
                <a:close/>
              </a:path>
              <a:path w="6346190" h="12700">
                <a:moveTo>
                  <a:pt x="2359356" y="1"/>
                </a:moveTo>
                <a:lnTo>
                  <a:pt x="2314242" y="1"/>
                </a:lnTo>
                <a:lnTo>
                  <a:pt x="2311400" y="2843"/>
                </a:lnTo>
                <a:lnTo>
                  <a:pt x="2311400" y="9857"/>
                </a:lnTo>
                <a:lnTo>
                  <a:pt x="2314244" y="12701"/>
                </a:lnTo>
                <a:lnTo>
                  <a:pt x="2359356" y="12701"/>
                </a:lnTo>
                <a:lnTo>
                  <a:pt x="2362200" y="9857"/>
                </a:lnTo>
                <a:lnTo>
                  <a:pt x="2362200" y="2843"/>
                </a:lnTo>
                <a:lnTo>
                  <a:pt x="2359356" y="1"/>
                </a:lnTo>
                <a:close/>
              </a:path>
              <a:path w="6346190" h="12700">
                <a:moveTo>
                  <a:pt x="2270457" y="0"/>
                </a:moveTo>
                <a:lnTo>
                  <a:pt x="2225343" y="0"/>
                </a:lnTo>
                <a:lnTo>
                  <a:pt x="2222500" y="2843"/>
                </a:lnTo>
                <a:lnTo>
                  <a:pt x="2222500" y="9857"/>
                </a:lnTo>
                <a:lnTo>
                  <a:pt x="2225343" y="12700"/>
                </a:lnTo>
                <a:lnTo>
                  <a:pt x="2270457" y="12700"/>
                </a:lnTo>
                <a:lnTo>
                  <a:pt x="2273300" y="9857"/>
                </a:lnTo>
                <a:lnTo>
                  <a:pt x="2273300" y="2843"/>
                </a:lnTo>
                <a:lnTo>
                  <a:pt x="2270457" y="0"/>
                </a:lnTo>
                <a:close/>
              </a:path>
              <a:path w="6346190" h="12700">
                <a:moveTo>
                  <a:pt x="2181556" y="0"/>
                </a:moveTo>
                <a:lnTo>
                  <a:pt x="2136443" y="0"/>
                </a:lnTo>
                <a:lnTo>
                  <a:pt x="2133600" y="2843"/>
                </a:lnTo>
                <a:lnTo>
                  <a:pt x="2133600" y="9857"/>
                </a:lnTo>
                <a:lnTo>
                  <a:pt x="2136443" y="12700"/>
                </a:lnTo>
                <a:lnTo>
                  <a:pt x="2181556" y="12700"/>
                </a:lnTo>
                <a:lnTo>
                  <a:pt x="2184400" y="9857"/>
                </a:lnTo>
                <a:lnTo>
                  <a:pt x="2184400" y="2843"/>
                </a:lnTo>
                <a:lnTo>
                  <a:pt x="2181556" y="0"/>
                </a:lnTo>
                <a:close/>
              </a:path>
              <a:path w="6346190" h="12700">
                <a:moveTo>
                  <a:pt x="2092656" y="0"/>
                </a:moveTo>
                <a:lnTo>
                  <a:pt x="2047543" y="0"/>
                </a:lnTo>
                <a:lnTo>
                  <a:pt x="2044700" y="2843"/>
                </a:lnTo>
                <a:lnTo>
                  <a:pt x="2044700" y="9857"/>
                </a:lnTo>
                <a:lnTo>
                  <a:pt x="2047543" y="12700"/>
                </a:lnTo>
                <a:lnTo>
                  <a:pt x="2092656" y="12700"/>
                </a:lnTo>
                <a:lnTo>
                  <a:pt x="2095500" y="9857"/>
                </a:lnTo>
                <a:lnTo>
                  <a:pt x="2095500" y="2843"/>
                </a:lnTo>
                <a:lnTo>
                  <a:pt x="2092656" y="0"/>
                </a:lnTo>
                <a:close/>
              </a:path>
              <a:path w="6346190" h="12700">
                <a:moveTo>
                  <a:pt x="2003756" y="0"/>
                </a:moveTo>
                <a:lnTo>
                  <a:pt x="1958643" y="0"/>
                </a:lnTo>
                <a:lnTo>
                  <a:pt x="1955800" y="2843"/>
                </a:lnTo>
                <a:lnTo>
                  <a:pt x="1955800" y="9857"/>
                </a:lnTo>
                <a:lnTo>
                  <a:pt x="1958643" y="12700"/>
                </a:lnTo>
                <a:lnTo>
                  <a:pt x="2003756" y="12700"/>
                </a:lnTo>
                <a:lnTo>
                  <a:pt x="2006600" y="9857"/>
                </a:lnTo>
                <a:lnTo>
                  <a:pt x="2006600" y="2843"/>
                </a:lnTo>
                <a:lnTo>
                  <a:pt x="2003756" y="0"/>
                </a:lnTo>
                <a:close/>
              </a:path>
              <a:path w="6346190" h="12700">
                <a:moveTo>
                  <a:pt x="1914856" y="0"/>
                </a:moveTo>
                <a:lnTo>
                  <a:pt x="1869743" y="0"/>
                </a:lnTo>
                <a:lnTo>
                  <a:pt x="1866900" y="2843"/>
                </a:lnTo>
                <a:lnTo>
                  <a:pt x="1866900" y="9857"/>
                </a:lnTo>
                <a:lnTo>
                  <a:pt x="1869743" y="12700"/>
                </a:lnTo>
                <a:lnTo>
                  <a:pt x="1914856" y="12700"/>
                </a:lnTo>
                <a:lnTo>
                  <a:pt x="1917700" y="9857"/>
                </a:lnTo>
                <a:lnTo>
                  <a:pt x="1917700" y="2843"/>
                </a:lnTo>
                <a:lnTo>
                  <a:pt x="1914856" y="0"/>
                </a:lnTo>
                <a:close/>
              </a:path>
              <a:path w="6346190" h="12700">
                <a:moveTo>
                  <a:pt x="1825956" y="0"/>
                </a:moveTo>
                <a:lnTo>
                  <a:pt x="1780843" y="0"/>
                </a:lnTo>
                <a:lnTo>
                  <a:pt x="1778000" y="2843"/>
                </a:lnTo>
                <a:lnTo>
                  <a:pt x="1778000" y="9857"/>
                </a:lnTo>
                <a:lnTo>
                  <a:pt x="1780843" y="12700"/>
                </a:lnTo>
                <a:lnTo>
                  <a:pt x="1825956" y="12700"/>
                </a:lnTo>
                <a:lnTo>
                  <a:pt x="1828800" y="9857"/>
                </a:lnTo>
                <a:lnTo>
                  <a:pt x="1828800" y="2843"/>
                </a:lnTo>
                <a:lnTo>
                  <a:pt x="1825956" y="0"/>
                </a:lnTo>
                <a:close/>
              </a:path>
              <a:path w="6346190" h="12700">
                <a:moveTo>
                  <a:pt x="1737056" y="0"/>
                </a:moveTo>
                <a:lnTo>
                  <a:pt x="1691943" y="0"/>
                </a:lnTo>
                <a:lnTo>
                  <a:pt x="1689100" y="2843"/>
                </a:lnTo>
                <a:lnTo>
                  <a:pt x="1689100" y="9857"/>
                </a:lnTo>
                <a:lnTo>
                  <a:pt x="1691943" y="12700"/>
                </a:lnTo>
                <a:lnTo>
                  <a:pt x="1737056" y="12700"/>
                </a:lnTo>
                <a:lnTo>
                  <a:pt x="1739900" y="9857"/>
                </a:lnTo>
                <a:lnTo>
                  <a:pt x="1739900" y="2843"/>
                </a:lnTo>
                <a:lnTo>
                  <a:pt x="1737056" y="0"/>
                </a:lnTo>
                <a:close/>
              </a:path>
              <a:path w="6346190" h="12700">
                <a:moveTo>
                  <a:pt x="1648156" y="0"/>
                </a:moveTo>
                <a:lnTo>
                  <a:pt x="1603043" y="0"/>
                </a:lnTo>
                <a:lnTo>
                  <a:pt x="1600200" y="2843"/>
                </a:lnTo>
                <a:lnTo>
                  <a:pt x="1600200" y="9857"/>
                </a:lnTo>
                <a:lnTo>
                  <a:pt x="1603043" y="12700"/>
                </a:lnTo>
                <a:lnTo>
                  <a:pt x="1648156" y="12700"/>
                </a:lnTo>
                <a:lnTo>
                  <a:pt x="1651000" y="9857"/>
                </a:lnTo>
                <a:lnTo>
                  <a:pt x="1651000" y="2843"/>
                </a:lnTo>
                <a:lnTo>
                  <a:pt x="1648156" y="0"/>
                </a:lnTo>
                <a:close/>
              </a:path>
              <a:path w="6346190" h="12700">
                <a:moveTo>
                  <a:pt x="1559256" y="0"/>
                </a:moveTo>
                <a:lnTo>
                  <a:pt x="1514143" y="0"/>
                </a:lnTo>
                <a:lnTo>
                  <a:pt x="1511300" y="2843"/>
                </a:lnTo>
                <a:lnTo>
                  <a:pt x="1511300" y="9857"/>
                </a:lnTo>
                <a:lnTo>
                  <a:pt x="1514143" y="12700"/>
                </a:lnTo>
                <a:lnTo>
                  <a:pt x="1559256" y="12700"/>
                </a:lnTo>
                <a:lnTo>
                  <a:pt x="1562100" y="9857"/>
                </a:lnTo>
                <a:lnTo>
                  <a:pt x="1562100" y="2843"/>
                </a:lnTo>
                <a:lnTo>
                  <a:pt x="1559256" y="0"/>
                </a:lnTo>
                <a:close/>
              </a:path>
              <a:path w="6346190" h="12700">
                <a:moveTo>
                  <a:pt x="1470356" y="0"/>
                </a:moveTo>
                <a:lnTo>
                  <a:pt x="1425243" y="0"/>
                </a:lnTo>
                <a:lnTo>
                  <a:pt x="1422400" y="2843"/>
                </a:lnTo>
                <a:lnTo>
                  <a:pt x="1422400" y="9857"/>
                </a:lnTo>
                <a:lnTo>
                  <a:pt x="1425243" y="12700"/>
                </a:lnTo>
                <a:lnTo>
                  <a:pt x="1470356" y="12700"/>
                </a:lnTo>
                <a:lnTo>
                  <a:pt x="1473200" y="9857"/>
                </a:lnTo>
                <a:lnTo>
                  <a:pt x="1473200" y="2843"/>
                </a:lnTo>
                <a:lnTo>
                  <a:pt x="1470356" y="0"/>
                </a:lnTo>
                <a:close/>
              </a:path>
              <a:path w="6346190" h="12700">
                <a:moveTo>
                  <a:pt x="1381456" y="0"/>
                </a:moveTo>
                <a:lnTo>
                  <a:pt x="1336343" y="0"/>
                </a:lnTo>
                <a:lnTo>
                  <a:pt x="1333500" y="2843"/>
                </a:lnTo>
                <a:lnTo>
                  <a:pt x="1333500" y="9857"/>
                </a:lnTo>
                <a:lnTo>
                  <a:pt x="1336343" y="12700"/>
                </a:lnTo>
                <a:lnTo>
                  <a:pt x="1381456" y="12700"/>
                </a:lnTo>
                <a:lnTo>
                  <a:pt x="1384300" y="9857"/>
                </a:lnTo>
                <a:lnTo>
                  <a:pt x="1384300" y="2843"/>
                </a:lnTo>
                <a:lnTo>
                  <a:pt x="1381456" y="0"/>
                </a:lnTo>
                <a:close/>
              </a:path>
              <a:path w="6346190" h="12700">
                <a:moveTo>
                  <a:pt x="1292556" y="0"/>
                </a:moveTo>
                <a:lnTo>
                  <a:pt x="1247443" y="0"/>
                </a:lnTo>
                <a:lnTo>
                  <a:pt x="1244600" y="2843"/>
                </a:lnTo>
                <a:lnTo>
                  <a:pt x="1244600" y="9857"/>
                </a:lnTo>
                <a:lnTo>
                  <a:pt x="1247443" y="12700"/>
                </a:lnTo>
                <a:lnTo>
                  <a:pt x="1292556" y="12700"/>
                </a:lnTo>
                <a:lnTo>
                  <a:pt x="1295400" y="9857"/>
                </a:lnTo>
                <a:lnTo>
                  <a:pt x="1295400" y="2843"/>
                </a:lnTo>
                <a:lnTo>
                  <a:pt x="1292556" y="0"/>
                </a:lnTo>
                <a:close/>
              </a:path>
              <a:path w="6346190" h="12700">
                <a:moveTo>
                  <a:pt x="1203656" y="0"/>
                </a:moveTo>
                <a:lnTo>
                  <a:pt x="1158543" y="0"/>
                </a:lnTo>
                <a:lnTo>
                  <a:pt x="1155700" y="2843"/>
                </a:lnTo>
                <a:lnTo>
                  <a:pt x="1155700" y="9857"/>
                </a:lnTo>
                <a:lnTo>
                  <a:pt x="1158543" y="12700"/>
                </a:lnTo>
                <a:lnTo>
                  <a:pt x="1203656" y="12700"/>
                </a:lnTo>
                <a:lnTo>
                  <a:pt x="1206500" y="9857"/>
                </a:lnTo>
                <a:lnTo>
                  <a:pt x="1206500" y="2843"/>
                </a:lnTo>
                <a:lnTo>
                  <a:pt x="1203656" y="0"/>
                </a:lnTo>
                <a:close/>
              </a:path>
              <a:path w="6346190" h="12700">
                <a:moveTo>
                  <a:pt x="1114756" y="0"/>
                </a:moveTo>
                <a:lnTo>
                  <a:pt x="1069643" y="0"/>
                </a:lnTo>
                <a:lnTo>
                  <a:pt x="1066800" y="2843"/>
                </a:lnTo>
                <a:lnTo>
                  <a:pt x="1066800" y="9857"/>
                </a:lnTo>
                <a:lnTo>
                  <a:pt x="1069643" y="12700"/>
                </a:lnTo>
                <a:lnTo>
                  <a:pt x="1114756" y="12700"/>
                </a:lnTo>
                <a:lnTo>
                  <a:pt x="1117600" y="9857"/>
                </a:lnTo>
                <a:lnTo>
                  <a:pt x="1117600" y="2843"/>
                </a:lnTo>
                <a:lnTo>
                  <a:pt x="1114756" y="0"/>
                </a:lnTo>
                <a:close/>
              </a:path>
              <a:path w="6346190" h="12700">
                <a:moveTo>
                  <a:pt x="1025856" y="0"/>
                </a:moveTo>
                <a:lnTo>
                  <a:pt x="980743" y="0"/>
                </a:lnTo>
                <a:lnTo>
                  <a:pt x="977900" y="2843"/>
                </a:lnTo>
                <a:lnTo>
                  <a:pt x="977900" y="9857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700" y="9857"/>
                </a:lnTo>
                <a:lnTo>
                  <a:pt x="1028700" y="2843"/>
                </a:lnTo>
                <a:lnTo>
                  <a:pt x="1025856" y="0"/>
                </a:lnTo>
                <a:close/>
              </a:path>
              <a:path w="6346190" h="12700">
                <a:moveTo>
                  <a:pt x="936956" y="0"/>
                </a:moveTo>
                <a:lnTo>
                  <a:pt x="891843" y="0"/>
                </a:lnTo>
                <a:lnTo>
                  <a:pt x="889000" y="2843"/>
                </a:lnTo>
                <a:lnTo>
                  <a:pt x="889000" y="9857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800" y="9857"/>
                </a:lnTo>
                <a:lnTo>
                  <a:pt x="939800" y="2843"/>
                </a:lnTo>
                <a:lnTo>
                  <a:pt x="936956" y="0"/>
                </a:lnTo>
                <a:close/>
              </a:path>
              <a:path w="6346190" h="12700">
                <a:moveTo>
                  <a:pt x="848056" y="0"/>
                </a:moveTo>
                <a:lnTo>
                  <a:pt x="802943" y="0"/>
                </a:lnTo>
                <a:lnTo>
                  <a:pt x="800100" y="2843"/>
                </a:lnTo>
                <a:lnTo>
                  <a:pt x="800100" y="9857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900" y="9857"/>
                </a:lnTo>
                <a:lnTo>
                  <a:pt x="850900" y="2843"/>
                </a:lnTo>
                <a:lnTo>
                  <a:pt x="848056" y="0"/>
                </a:lnTo>
                <a:close/>
              </a:path>
              <a:path w="6346190" h="12700">
                <a:moveTo>
                  <a:pt x="759156" y="0"/>
                </a:moveTo>
                <a:lnTo>
                  <a:pt x="714043" y="0"/>
                </a:lnTo>
                <a:lnTo>
                  <a:pt x="711200" y="2843"/>
                </a:lnTo>
                <a:lnTo>
                  <a:pt x="711200" y="9857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2000" y="9857"/>
                </a:lnTo>
                <a:lnTo>
                  <a:pt x="762000" y="2843"/>
                </a:lnTo>
                <a:lnTo>
                  <a:pt x="759156" y="0"/>
                </a:lnTo>
                <a:close/>
              </a:path>
              <a:path w="6346190" h="12700">
                <a:moveTo>
                  <a:pt x="670256" y="0"/>
                </a:moveTo>
                <a:lnTo>
                  <a:pt x="625143" y="0"/>
                </a:lnTo>
                <a:lnTo>
                  <a:pt x="622300" y="2843"/>
                </a:lnTo>
                <a:lnTo>
                  <a:pt x="622300" y="9857"/>
                </a:lnTo>
                <a:lnTo>
                  <a:pt x="625143" y="12700"/>
                </a:lnTo>
                <a:lnTo>
                  <a:pt x="670256" y="12700"/>
                </a:lnTo>
                <a:lnTo>
                  <a:pt x="673100" y="9857"/>
                </a:lnTo>
                <a:lnTo>
                  <a:pt x="673100" y="2843"/>
                </a:lnTo>
                <a:lnTo>
                  <a:pt x="670256" y="0"/>
                </a:lnTo>
                <a:close/>
              </a:path>
              <a:path w="6346190" h="12700">
                <a:moveTo>
                  <a:pt x="581356" y="0"/>
                </a:moveTo>
                <a:lnTo>
                  <a:pt x="536243" y="0"/>
                </a:lnTo>
                <a:lnTo>
                  <a:pt x="533400" y="2843"/>
                </a:lnTo>
                <a:lnTo>
                  <a:pt x="533400" y="9857"/>
                </a:lnTo>
                <a:lnTo>
                  <a:pt x="536243" y="12700"/>
                </a:lnTo>
                <a:lnTo>
                  <a:pt x="581356" y="12700"/>
                </a:lnTo>
                <a:lnTo>
                  <a:pt x="584200" y="9857"/>
                </a:lnTo>
                <a:lnTo>
                  <a:pt x="584200" y="2843"/>
                </a:lnTo>
                <a:lnTo>
                  <a:pt x="581356" y="0"/>
                </a:lnTo>
                <a:close/>
              </a:path>
              <a:path w="6346190" h="12700">
                <a:moveTo>
                  <a:pt x="492456" y="0"/>
                </a:moveTo>
                <a:lnTo>
                  <a:pt x="447343" y="0"/>
                </a:lnTo>
                <a:lnTo>
                  <a:pt x="444500" y="2843"/>
                </a:lnTo>
                <a:lnTo>
                  <a:pt x="444500" y="9857"/>
                </a:lnTo>
                <a:lnTo>
                  <a:pt x="447343" y="12700"/>
                </a:lnTo>
                <a:lnTo>
                  <a:pt x="492456" y="12700"/>
                </a:lnTo>
                <a:lnTo>
                  <a:pt x="495300" y="9857"/>
                </a:lnTo>
                <a:lnTo>
                  <a:pt x="495300" y="2843"/>
                </a:lnTo>
                <a:lnTo>
                  <a:pt x="492456" y="0"/>
                </a:lnTo>
                <a:close/>
              </a:path>
              <a:path w="6346190" h="12700">
                <a:moveTo>
                  <a:pt x="403556" y="0"/>
                </a:moveTo>
                <a:lnTo>
                  <a:pt x="358443" y="0"/>
                </a:lnTo>
                <a:lnTo>
                  <a:pt x="355600" y="2843"/>
                </a:lnTo>
                <a:lnTo>
                  <a:pt x="355600" y="9857"/>
                </a:lnTo>
                <a:lnTo>
                  <a:pt x="358443" y="12700"/>
                </a:lnTo>
                <a:lnTo>
                  <a:pt x="403556" y="12700"/>
                </a:lnTo>
                <a:lnTo>
                  <a:pt x="406400" y="9857"/>
                </a:lnTo>
                <a:lnTo>
                  <a:pt x="406400" y="2843"/>
                </a:lnTo>
                <a:lnTo>
                  <a:pt x="403556" y="0"/>
                </a:lnTo>
                <a:close/>
              </a:path>
              <a:path w="6346190" h="12700">
                <a:moveTo>
                  <a:pt x="314656" y="0"/>
                </a:moveTo>
                <a:lnTo>
                  <a:pt x="269543" y="0"/>
                </a:lnTo>
                <a:lnTo>
                  <a:pt x="266700" y="2843"/>
                </a:lnTo>
                <a:lnTo>
                  <a:pt x="266700" y="9857"/>
                </a:lnTo>
                <a:lnTo>
                  <a:pt x="269543" y="12700"/>
                </a:lnTo>
                <a:lnTo>
                  <a:pt x="314656" y="12700"/>
                </a:lnTo>
                <a:lnTo>
                  <a:pt x="317500" y="9857"/>
                </a:lnTo>
                <a:lnTo>
                  <a:pt x="317500" y="2843"/>
                </a:lnTo>
                <a:lnTo>
                  <a:pt x="314656" y="0"/>
                </a:lnTo>
                <a:close/>
              </a:path>
              <a:path w="6346190" h="12700">
                <a:moveTo>
                  <a:pt x="225756" y="0"/>
                </a:moveTo>
                <a:lnTo>
                  <a:pt x="180643" y="0"/>
                </a:lnTo>
                <a:lnTo>
                  <a:pt x="177800" y="2843"/>
                </a:lnTo>
                <a:lnTo>
                  <a:pt x="177800" y="9857"/>
                </a:lnTo>
                <a:lnTo>
                  <a:pt x="180643" y="12700"/>
                </a:lnTo>
                <a:lnTo>
                  <a:pt x="225756" y="12700"/>
                </a:lnTo>
                <a:lnTo>
                  <a:pt x="228600" y="9857"/>
                </a:lnTo>
                <a:lnTo>
                  <a:pt x="228600" y="2843"/>
                </a:lnTo>
                <a:lnTo>
                  <a:pt x="225756" y="0"/>
                </a:lnTo>
                <a:close/>
              </a:path>
              <a:path w="6346190" h="12700">
                <a:moveTo>
                  <a:pt x="136856" y="0"/>
                </a:moveTo>
                <a:lnTo>
                  <a:pt x="91743" y="0"/>
                </a:lnTo>
                <a:lnTo>
                  <a:pt x="88900" y="2843"/>
                </a:lnTo>
                <a:lnTo>
                  <a:pt x="88900" y="9857"/>
                </a:lnTo>
                <a:lnTo>
                  <a:pt x="91743" y="12700"/>
                </a:lnTo>
                <a:lnTo>
                  <a:pt x="136856" y="12700"/>
                </a:lnTo>
                <a:lnTo>
                  <a:pt x="139700" y="9857"/>
                </a:lnTo>
                <a:lnTo>
                  <a:pt x="139700" y="2843"/>
                </a:lnTo>
                <a:lnTo>
                  <a:pt x="136856" y="0"/>
                </a:lnTo>
                <a:close/>
              </a:path>
              <a:path w="6346190" h="12700">
                <a:moveTo>
                  <a:pt x="47956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7"/>
                </a:lnTo>
                <a:lnTo>
                  <a:pt x="2843" y="12700"/>
                </a:lnTo>
                <a:lnTo>
                  <a:pt x="47956" y="12700"/>
                </a:lnTo>
                <a:lnTo>
                  <a:pt x="50800" y="9857"/>
                </a:lnTo>
                <a:lnTo>
                  <a:pt x="50800" y="2843"/>
                </a:lnTo>
                <a:lnTo>
                  <a:pt x="47956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133259" y="4374264"/>
            <a:ext cx="6346190" cy="12700"/>
          </a:xfrm>
          <a:custGeom>
            <a:avLst/>
            <a:gdLst/>
            <a:ahLst/>
            <a:cxnLst/>
            <a:rect l="l" t="t" r="r" b="b"/>
            <a:pathLst>
              <a:path w="6346190" h="12700">
                <a:moveTo>
                  <a:pt x="6342777" y="1"/>
                </a:moveTo>
                <a:lnTo>
                  <a:pt x="6314743" y="1"/>
                </a:lnTo>
                <a:lnTo>
                  <a:pt x="6311900" y="2844"/>
                </a:lnTo>
                <a:lnTo>
                  <a:pt x="6311900" y="9857"/>
                </a:lnTo>
                <a:lnTo>
                  <a:pt x="6314743" y="12701"/>
                </a:lnTo>
                <a:lnTo>
                  <a:pt x="6342777" y="12701"/>
                </a:lnTo>
                <a:lnTo>
                  <a:pt x="6345619" y="9857"/>
                </a:lnTo>
                <a:lnTo>
                  <a:pt x="6345619" y="2844"/>
                </a:lnTo>
                <a:lnTo>
                  <a:pt x="6342777" y="1"/>
                </a:lnTo>
                <a:close/>
              </a:path>
              <a:path w="6346190" h="12700">
                <a:moveTo>
                  <a:pt x="6270956" y="1"/>
                </a:moveTo>
                <a:lnTo>
                  <a:pt x="6225843" y="1"/>
                </a:lnTo>
                <a:lnTo>
                  <a:pt x="6223000" y="2844"/>
                </a:lnTo>
                <a:lnTo>
                  <a:pt x="6223000" y="9857"/>
                </a:lnTo>
                <a:lnTo>
                  <a:pt x="6225843" y="12701"/>
                </a:lnTo>
                <a:lnTo>
                  <a:pt x="6270956" y="12701"/>
                </a:lnTo>
                <a:lnTo>
                  <a:pt x="6273800" y="9857"/>
                </a:lnTo>
                <a:lnTo>
                  <a:pt x="6273800" y="2844"/>
                </a:lnTo>
                <a:lnTo>
                  <a:pt x="6270956" y="1"/>
                </a:lnTo>
                <a:close/>
              </a:path>
              <a:path w="6346190" h="12700">
                <a:moveTo>
                  <a:pt x="6182056" y="1"/>
                </a:moveTo>
                <a:lnTo>
                  <a:pt x="6136943" y="1"/>
                </a:lnTo>
                <a:lnTo>
                  <a:pt x="6134100" y="2844"/>
                </a:lnTo>
                <a:lnTo>
                  <a:pt x="6134100" y="9857"/>
                </a:lnTo>
                <a:lnTo>
                  <a:pt x="6136943" y="12701"/>
                </a:lnTo>
                <a:lnTo>
                  <a:pt x="6182056" y="12701"/>
                </a:lnTo>
                <a:lnTo>
                  <a:pt x="6184900" y="9857"/>
                </a:lnTo>
                <a:lnTo>
                  <a:pt x="6184900" y="2844"/>
                </a:lnTo>
                <a:lnTo>
                  <a:pt x="6182056" y="1"/>
                </a:lnTo>
                <a:close/>
              </a:path>
              <a:path w="6346190" h="12700">
                <a:moveTo>
                  <a:pt x="6093156" y="1"/>
                </a:moveTo>
                <a:lnTo>
                  <a:pt x="6048043" y="1"/>
                </a:lnTo>
                <a:lnTo>
                  <a:pt x="6045200" y="2844"/>
                </a:lnTo>
                <a:lnTo>
                  <a:pt x="6045200" y="9857"/>
                </a:lnTo>
                <a:lnTo>
                  <a:pt x="6048043" y="12701"/>
                </a:lnTo>
                <a:lnTo>
                  <a:pt x="6093156" y="12701"/>
                </a:lnTo>
                <a:lnTo>
                  <a:pt x="6096000" y="9857"/>
                </a:lnTo>
                <a:lnTo>
                  <a:pt x="6096000" y="2844"/>
                </a:lnTo>
                <a:lnTo>
                  <a:pt x="6093156" y="1"/>
                </a:lnTo>
                <a:close/>
              </a:path>
              <a:path w="6346190" h="12700">
                <a:moveTo>
                  <a:pt x="6004256" y="1"/>
                </a:moveTo>
                <a:lnTo>
                  <a:pt x="5959143" y="1"/>
                </a:lnTo>
                <a:lnTo>
                  <a:pt x="5956300" y="2844"/>
                </a:lnTo>
                <a:lnTo>
                  <a:pt x="5956300" y="9857"/>
                </a:lnTo>
                <a:lnTo>
                  <a:pt x="5959143" y="12701"/>
                </a:lnTo>
                <a:lnTo>
                  <a:pt x="6004256" y="12701"/>
                </a:lnTo>
                <a:lnTo>
                  <a:pt x="6007100" y="9857"/>
                </a:lnTo>
                <a:lnTo>
                  <a:pt x="6007100" y="2844"/>
                </a:lnTo>
                <a:lnTo>
                  <a:pt x="6004256" y="1"/>
                </a:lnTo>
                <a:close/>
              </a:path>
              <a:path w="6346190" h="12700">
                <a:moveTo>
                  <a:pt x="5915356" y="1"/>
                </a:moveTo>
                <a:lnTo>
                  <a:pt x="5870243" y="1"/>
                </a:lnTo>
                <a:lnTo>
                  <a:pt x="5867400" y="2844"/>
                </a:lnTo>
                <a:lnTo>
                  <a:pt x="5867400" y="9857"/>
                </a:lnTo>
                <a:lnTo>
                  <a:pt x="5870243" y="12701"/>
                </a:lnTo>
                <a:lnTo>
                  <a:pt x="5915356" y="12701"/>
                </a:lnTo>
                <a:lnTo>
                  <a:pt x="5918200" y="9857"/>
                </a:lnTo>
                <a:lnTo>
                  <a:pt x="5918200" y="2844"/>
                </a:lnTo>
                <a:lnTo>
                  <a:pt x="5915356" y="1"/>
                </a:lnTo>
                <a:close/>
              </a:path>
              <a:path w="6346190" h="12700">
                <a:moveTo>
                  <a:pt x="5826456" y="1"/>
                </a:moveTo>
                <a:lnTo>
                  <a:pt x="5781343" y="1"/>
                </a:lnTo>
                <a:lnTo>
                  <a:pt x="5778500" y="2844"/>
                </a:lnTo>
                <a:lnTo>
                  <a:pt x="5778500" y="9857"/>
                </a:lnTo>
                <a:lnTo>
                  <a:pt x="5781343" y="12701"/>
                </a:lnTo>
                <a:lnTo>
                  <a:pt x="5826456" y="12701"/>
                </a:lnTo>
                <a:lnTo>
                  <a:pt x="5829300" y="9857"/>
                </a:lnTo>
                <a:lnTo>
                  <a:pt x="5829300" y="2844"/>
                </a:lnTo>
                <a:lnTo>
                  <a:pt x="5826456" y="1"/>
                </a:lnTo>
                <a:close/>
              </a:path>
              <a:path w="6346190" h="12700">
                <a:moveTo>
                  <a:pt x="5737556" y="1"/>
                </a:moveTo>
                <a:lnTo>
                  <a:pt x="5692443" y="1"/>
                </a:lnTo>
                <a:lnTo>
                  <a:pt x="5689600" y="2844"/>
                </a:lnTo>
                <a:lnTo>
                  <a:pt x="5689600" y="9857"/>
                </a:lnTo>
                <a:lnTo>
                  <a:pt x="5692443" y="12701"/>
                </a:lnTo>
                <a:lnTo>
                  <a:pt x="5737556" y="12701"/>
                </a:lnTo>
                <a:lnTo>
                  <a:pt x="5740400" y="9857"/>
                </a:lnTo>
                <a:lnTo>
                  <a:pt x="5740400" y="2844"/>
                </a:lnTo>
                <a:lnTo>
                  <a:pt x="5737556" y="1"/>
                </a:lnTo>
                <a:close/>
              </a:path>
              <a:path w="6346190" h="12700">
                <a:moveTo>
                  <a:pt x="5648656" y="1"/>
                </a:moveTo>
                <a:lnTo>
                  <a:pt x="5603543" y="1"/>
                </a:lnTo>
                <a:lnTo>
                  <a:pt x="5600700" y="2844"/>
                </a:lnTo>
                <a:lnTo>
                  <a:pt x="5600700" y="9857"/>
                </a:lnTo>
                <a:lnTo>
                  <a:pt x="5603543" y="12701"/>
                </a:lnTo>
                <a:lnTo>
                  <a:pt x="5648656" y="12701"/>
                </a:lnTo>
                <a:lnTo>
                  <a:pt x="5651500" y="9857"/>
                </a:lnTo>
                <a:lnTo>
                  <a:pt x="5651500" y="2844"/>
                </a:lnTo>
                <a:lnTo>
                  <a:pt x="5648656" y="1"/>
                </a:lnTo>
                <a:close/>
              </a:path>
              <a:path w="6346190" h="12700">
                <a:moveTo>
                  <a:pt x="5559756" y="1"/>
                </a:moveTo>
                <a:lnTo>
                  <a:pt x="5514643" y="1"/>
                </a:lnTo>
                <a:lnTo>
                  <a:pt x="5511800" y="2844"/>
                </a:lnTo>
                <a:lnTo>
                  <a:pt x="5511800" y="9857"/>
                </a:lnTo>
                <a:lnTo>
                  <a:pt x="5514643" y="12701"/>
                </a:lnTo>
                <a:lnTo>
                  <a:pt x="5559756" y="12701"/>
                </a:lnTo>
                <a:lnTo>
                  <a:pt x="5562600" y="9857"/>
                </a:lnTo>
                <a:lnTo>
                  <a:pt x="5562600" y="2844"/>
                </a:lnTo>
                <a:lnTo>
                  <a:pt x="5559756" y="1"/>
                </a:lnTo>
                <a:close/>
              </a:path>
              <a:path w="6346190" h="12700">
                <a:moveTo>
                  <a:pt x="5470856" y="1"/>
                </a:moveTo>
                <a:lnTo>
                  <a:pt x="5425743" y="1"/>
                </a:lnTo>
                <a:lnTo>
                  <a:pt x="5422900" y="2844"/>
                </a:lnTo>
                <a:lnTo>
                  <a:pt x="5422900" y="9857"/>
                </a:lnTo>
                <a:lnTo>
                  <a:pt x="5425743" y="12701"/>
                </a:lnTo>
                <a:lnTo>
                  <a:pt x="5470856" y="12701"/>
                </a:lnTo>
                <a:lnTo>
                  <a:pt x="5473700" y="9857"/>
                </a:lnTo>
                <a:lnTo>
                  <a:pt x="5473700" y="2844"/>
                </a:lnTo>
                <a:lnTo>
                  <a:pt x="5470856" y="1"/>
                </a:lnTo>
                <a:close/>
              </a:path>
              <a:path w="6346190" h="12700">
                <a:moveTo>
                  <a:pt x="5381956" y="1"/>
                </a:moveTo>
                <a:lnTo>
                  <a:pt x="5336843" y="1"/>
                </a:lnTo>
                <a:lnTo>
                  <a:pt x="5334000" y="2844"/>
                </a:lnTo>
                <a:lnTo>
                  <a:pt x="5334000" y="9857"/>
                </a:lnTo>
                <a:lnTo>
                  <a:pt x="5336843" y="12701"/>
                </a:lnTo>
                <a:lnTo>
                  <a:pt x="5381956" y="12701"/>
                </a:lnTo>
                <a:lnTo>
                  <a:pt x="5384800" y="9857"/>
                </a:lnTo>
                <a:lnTo>
                  <a:pt x="5384800" y="2844"/>
                </a:lnTo>
                <a:lnTo>
                  <a:pt x="5381956" y="1"/>
                </a:lnTo>
                <a:close/>
              </a:path>
              <a:path w="6346190" h="12700">
                <a:moveTo>
                  <a:pt x="5293056" y="1"/>
                </a:moveTo>
                <a:lnTo>
                  <a:pt x="5247943" y="1"/>
                </a:lnTo>
                <a:lnTo>
                  <a:pt x="5245100" y="2844"/>
                </a:lnTo>
                <a:lnTo>
                  <a:pt x="5245100" y="9857"/>
                </a:lnTo>
                <a:lnTo>
                  <a:pt x="5247943" y="12701"/>
                </a:lnTo>
                <a:lnTo>
                  <a:pt x="5293056" y="12701"/>
                </a:lnTo>
                <a:lnTo>
                  <a:pt x="5295900" y="9857"/>
                </a:lnTo>
                <a:lnTo>
                  <a:pt x="5295900" y="2844"/>
                </a:lnTo>
                <a:lnTo>
                  <a:pt x="5293056" y="1"/>
                </a:lnTo>
                <a:close/>
              </a:path>
              <a:path w="6346190" h="12700">
                <a:moveTo>
                  <a:pt x="5204156" y="1"/>
                </a:moveTo>
                <a:lnTo>
                  <a:pt x="5159043" y="1"/>
                </a:lnTo>
                <a:lnTo>
                  <a:pt x="5156200" y="2844"/>
                </a:lnTo>
                <a:lnTo>
                  <a:pt x="5156200" y="9857"/>
                </a:lnTo>
                <a:lnTo>
                  <a:pt x="5159043" y="12701"/>
                </a:lnTo>
                <a:lnTo>
                  <a:pt x="5204156" y="12701"/>
                </a:lnTo>
                <a:lnTo>
                  <a:pt x="5207000" y="9857"/>
                </a:lnTo>
                <a:lnTo>
                  <a:pt x="5207000" y="2844"/>
                </a:lnTo>
                <a:lnTo>
                  <a:pt x="5204156" y="1"/>
                </a:lnTo>
                <a:close/>
              </a:path>
              <a:path w="6346190" h="12700">
                <a:moveTo>
                  <a:pt x="5115256" y="1"/>
                </a:moveTo>
                <a:lnTo>
                  <a:pt x="5070143" y="1"/>
                </a:lnTo>
                <a:lnTo>
                  <a:pt x="5067300" y="2843"/>
                </a:lnTo>
                <a:lnTo>
                  <a:pt x="5067300" y="9857"/>
                </a:lnTo>
                <a:lnTo>
                  <a:pt x="5070143" y="12701"/>
                </a:lnTo>
                <a:lnTo>
                  <a:pt x="5115256" y="12701"/>
                </a:lnTo>
                <a:lnTo>
                  <a:pt x="5118100" y="9857"/>
                </a:lnTo>
                <a:lnTo>
                  <a:pt x="5118100" y="2843"/>
                </a:lnTo>
                <a:lnTo>
                  <a:pt x="5115256" y="1"/>
                </a:lnTo>
                <a:close/>
              </a:path>
              <a:path w="6346190" h="12700">
                <a:moveTo>
                  <a:pt x="5026356" y="1"/>
                </a:moveTo>
                <a:lnTo>
                  <a:pt x="4981243" y="1"/>
                </a:lnTo>
                <a:lnTo>
                  <a:pt x="4978400" y="2843"/>
                </a:lnTo>
                <a:lnTo>
                  <a:pt x="4978400" y="9857"/>
                </a:lnTo>
                <a:lnTo>
                  <a:pt x="4981243" y="12701"/>
                </a:lnTo>
                <a:lnTo>
                  <a:pt x="5026356" y="12701"/>
                </a:lnTo>
                <a:lnTo>
                  <a:pt x="5029200" y="9857"/>
                </a:lnTo>
                <a:lnTo>
                  <a:pt x="5029200" y="2843"/>
                </a:lnTo>
                <a:lnTo>
                  <a:pt x="5026356" y="1"/>
                </a:lnTo>
                <a:close/>
              </a:path>
              <a:path w="6346190" h="12700">
                <a:moveTo>
                  <a:pt x="4937456" y="1"/>
                </a:moveTo>
                <a:lnTo>
                  <a:pt x="4892343" y="1"/>
                </a:lnTo>
                <a:lnTo>
                  <a:pt x="4889500" y="2843"/>
                </a:lnTo>
                <a:lnTo>
                  <a:pt x="4889500" y="9857"/>
                </a:lnTo>
                <a:lnTo>
                  <a:pt x="4892343" y="12701"/>
                </a:lnTo>
                <a:lnTo>
                  <a:pt x="4937456" y="12701"/>
                </a:lnTo>
                <a:lnTo>
                  <a:pt x="4940300" y="9857"/>
                </a:lnTo>
                <a:lnTo>
                  <a:pt x="4940300" y="2843"/>
                </a:lnTo>
                <a:lnTo>
                  <a:pt x="4937456" y="1"/>
                </a:lnTo>
                <a:close/>
              </a:path>
              <a:path w="6346190" h="12700">
                <a:moveTo>
                  <a:pt x="4848556" y="1"/>
                </a:moveTo>
                <a:lnTo>
                  <a:pt x="4803443" y="1"/>
                </a:lnTo>
                <a:lnTo>
                  <a:pt x="4800600" y="2843"/>
                </a:lnTo>
                <a:lnTo>
                  <a:pt x="4800600" y="9857"/>
                </a:lnTo>
                <a:lnTo>
                  <a:pt x="4803443" y="12701"/>
                </a:lnTo>
                <a:lnTo>
                  <a:pt x="4848556" y="12701"/>
                </a:lnTo>
                <a:lnTo>
                  <a:pt x="4851400" y="9857"/>
                </a:lnTo>
                <a:lnTo>
                  <a:pt x="4851400" y="2843"/>
                </a:lnTo>
                <a:lnTo>
                  <a:pt x="4848556" y="1"/>
                </a:lnTo>
                <a:close/>
              </a:path>
              <a:path w="6346190" h="12700">
                <a:moveTo>
                  <a:pt x="4759656" y="1"/>
                </a:moveTo>
                <a:lnTo>
                  <a:pt x="4714543" y="1"/>
                </a:lnTo>
                <a:lnTo>
                  <a:pt x="4711700" y="2843"/>
                </a:lnTo>
                <a:lnTo>
                  <a:pt x="4711700" y="9857"/>
                </a:lnTo>
                <a:lnTo>
                  <a:pt x="4714543" y="12701"/>
                </a:lnTo>
                <a:lnTo>
                  <a:pt x="4759656" y="12701"/>
                </a:lnTo>
                <a:lnTo>
                  <a:pt x="4762500" y="9857"/>
                </a:lnTo>
                <a:lnTo>
                  <a:pt x="4762500" y="2843"/>
                </a:lnTo>
                <a:lnTo>
                  <a:pt x="4759656" y="1"/>
                </a:lnTo>
                <a:close/>
              </a:path>
              <a:path w="6346190" h="12700">
                <a:moveTo>
                  <a:pt x="4670756" y="1"/>
                </a:moveTo>
                <a:lnTo>
                  <a:pt x="4625643" y="1"/>
                </a:lnTo>
                <a:lnTo>
                  <a:pt x="4622800" y="2843"/>
                </a:lnTo>
                <a:lnTo>
                  <a:pt x="4622800" y="9857"/>
                </a:lnTo>
                <a:lnTo>
                  <a:pt x="4625643" y="12701"/>
                </a:lnTo>
                <a:lnTo>
                  <a:pt x="4670756" y="12701"/>
                </a:lnTo>
                <a:lnTo>
                  <a:pt x="4673600" y="9857"/>
                </a:lnTo>
                <a:lnTo>
                  <a:pt x="4673600" y="2843"/>
                </a:lnTo>
                <a:lnTo>
                  <a:pt x="4670756" y="1"/>
                </a:lnTo>
                <a:close/>
              </a:path>
              <a:path w="6346190" h="12700">
                <a:moveTo>
                  <a:pt x="4581856" y="1"/>
                </a:moveTo>
                <a:lnTo>
                  <a:pt x="4536743" y="1"/>
                </a:lnTo>
                <a:lnTo>
                  <a:pt x="4533900" y="2843"/>
                </a:lnTo>
                <a:lnTo>
                  <a:pt x="4533900" y="9857"/>
                </a:lnTo>
                <a:lnTo>
                  <a:pt x="4536743" y="12701"/>
                </a:lnTo>
                <a:lnTo>
                  <a:pt x="4581856" y="12701"/>
                </a:lnTo>
                <a:lnTo>
                  <a:pt x="4584700" y="9857"/>
                </a:lnTo>
                <a:lnTo>
                  <a:pt x="4584700" y="2843"/>
                </a:lnTo>
                <a:lnTo>
                  <a:pt x="4581856" y="1"/>
                </a:lnTo>
                <a:close/>
              </a:path>
              <a:path w="6346190" h="12700">
                <a:moveTo>
                  <a:pt x="4492956" y="1"/>
                </a:moveTo>
                <a:lnTo>
                  <a:pt x="4447843" y="1"/>
                </a:lnTo>
                <a:lnTo>
                  <a:pt x="4445000" y="2843"/>
                </a:lnTo>
                <a:lnTo>
                  <a:pt x="4445000" y="9857"/>
                </a:lnTo>
                <a:lnTo>
                  <a:pt x="4447843" y="12701"/>
                </a:lnTo>
                <a:lnTo>
                  <a:pt x="4492956" y="12701"/>
                </a:lnTo>
                <a:lnTo>
                  <a:pt x="4495800" y="9857"/>
                </a:lnTo>
                <a:lnTo>
                  <a:pt x="4495800" y="2843"/>
                </a:lnTo>
                <a:lnTo>
                  <a:pt x="4492956" y="1"/>
                </a:lnTo>
                <a:close/>
              </a:path>
              <a:path w="6346190" h="12700">
                <a:moveTo>
                  <a:pt x="4404056" y="1"/>
                </a:moveTo>
                <a:lnTo>
                  <a:pt x="4358943" y="1"/>
                </a:lnTo>
                <a:lnTo>
                  <a:pt x="4356100" y="2843"/>
                </a:lnTo>
                <a:lnTo>
                  <a:pt x="4356100" y="9857"/>
                </a:lnTo>
                <a:lnTo>
                  <a:pt x="4358943" y="12701"/>
                </a:lnTo>
                <a:lnTo>
                  <a:pt x="4404056" y="12701"/>
                </a:lnTo>
                <a:lnTo>
                  <a:pt x="4406900" y="9857"/>
                </a:lnTo>
                <a:lnTo>
                  <a:pt x="4406900" y="2843"/>
                </a:lnTo>
                <a:lnTo>
                  <a:pt x="4404056" y="1"/>
                </a:lnTo>
                <a:close/>
              </a:path>
              <a:path w="6346190" h="12700">
                <a:moveTo>
                  <a:pt x="4315156" y="1"/>
                </a:moveTo>
                <a:lnTo>
                  <a:pt x="4270043" y="1"/>
                </a:lnTo>
                <a:lnTo>
                  <a:pt x="4267200" y="2843"/>
                </a:lnTo>
                <a:lnTo>
                  <a:pt x="4267200" y="9857"/>
                </a:lnTo>
                <a:lnTo>
                  <a:pt x="4270043" y="12701"/>
                </a:lnTo>
                <a:lnTo>
                  <a:pt x="4315156" y="12701"/>
                </a:lnTo>
                <a:lnTo>
                  <a:pt x="4318000" y="9857"/>
                </a:lnTo>
                <a:lnTo>
                  <a:pt x="4318000" y="2843"/>
                </a:lnTo>
                <a:lnTo>
                  <a:pt x="4315156" y="1"/>
                </a:lnTo>
                <a:close/>
              </a:path>
              <a:path w="6346190" h="12700">
                <a:moveTo>
                  <a:pt x="4226256" y="1"/>
                </a:moveTo>
                <a:lnTo>
                  <a:pt x="4181143" y="1"/>
                </a:lnTo>
                <a:lnTo>
                  <a:pt x="4178300" y="2843"/>
                </a:lnTo>
                <a:lnTo>
                  <a:pt x="4178300" y="9857"/>
                </a:lnTo>
                <a:lnTo>
                  <a:pt x="4181143" y="12701"/>
                </a:lnTo>
                <a:lnTo>
                  <a:pt x="4226256" y="12701"/>
                </a:lnTo>
                <a:lnTo>
                  <a:pt x="4229100" y="9857"/>
                </a:lnTo>
                <a:lnTo>
                  <a:pt x="4229100" y="2843"/>
                </a:lnTo>
                <a:lnTo>
                  <a:pt x="4226256" y="1"/>
                </a:lnTo>
                <a:close/>
              </a:path>
              <a:path w="6346190" h="12700">
                <a:moveTo>
                  <a:pt x="4137356" y="1"/>
                </a:moveTo>
                <a:lnTo>
                  <a:pt x="4092243" y="1"/>
                </a:lnTo>
                <a:lnTo>
                  <a:pt x="4089400" y="2843"/>
                </a:lnTo>
                <a:lnTo>
                  <a:pt x="4089400" y="9857"/>
                </a:lnTo>
                <a:lnTo>
                  <a:pt x="4092243" y="12701"/>
                </a:lnTo>
                <a:lnTo>
                  <a:pt x="4137356" y="12701"/>
                </a:lnTo>
                <a:lnTo>
                  <a:pt x="4140200" y="9857"/>
                </a:lnTo>
                <a:lnTo>
                  <a:pt x="4140200" y="2843"/>
                </a:lnTo>
                <a:lnTo>
                  <a:pt x="4137356" y="1"/>
                </a:lnTo>
                <a:close/>
              </a:path>
              <a:path w="6346190" h="12700">
                <a:moveTo>
                  <a:pt x="4048456" y="1"/>
                </a:moveTo>
                <a:lnTo>
                  <a:pt x="4003343" y="1"/>
                </a:lnTo>
                <a:lnTo>
                  <a:pt x="4000500" y="2843"/>
                </a:lnTo>
                <a:lnTo>
                  <a:pt x="4000500" y="9857"/>
                </a:lnTo>
                <a:lnTo>
                  <a:pt x="4003343" y="12701"/>
                </a:lnTo>
                <a:lnTo>
                  <a:pt x="4048456" y="12701"/>
                </a:lnTo>
                <a:lnTo>
                  <a:pt x="4051300" y="9857"/>
                </a:lnTo>
                <a:lnTo>
                  <a:pt x="4051300" y="2843"/>
                </a:lnTo>
                <a:lnTo>
                  <a:pt x="4048456" y="1"/>
                </a:lnTo>
                <a:close/>
              </a:path>
              <a:path w="6346190" h="12700">
                <a:moveTo>
                  <a:pt x="3959556" y="1"/>
                </a:moveTo>
                <a:lnTo>
                  <a:pt x="3914443" y="1"/>
                </a:lnTo>
                <a:lnTo>
                  <a:pt x="3911600" y="2843"/>
                </a:lnTo>
                <a:lnTo>
                  <a:pt x="3911600" y="9857"/>
                </a:lnTo>
                <a:lnTo>
                  <a:pt x="3914443" y="12701"/>
                </a:lnTo>
                <a:lnTo>
                  <a:pt x="3959556" y="12701"/>
                </a:lnTo>
                <a:lnTo>
                  <a:pt x="3962400" y="9857"/>
                </a:lnTo>
                <a:lnTo>
                  <a:pt x="3962400" y="2843"/>
                </a:lnTo>
                <a:lnTo>
                  <a:pt x="3959556" y="1"/>
                </a:lnTo>
                <a:close/>
              </a:path>
              <a:path w="6346190" h="12700">
                <a:moveTo>
                  <a:pt x="3870656" y="1"/>
                </a:moveTo>
                <a:lnTo>
                  <a:pt x="3825543" y="1"/>
                </a:lnTo>
                <a:lnTo>
                  <a:pt x="3822700" y="2843"/>
                </a:lnTo>
                <a:lnTo>
                  <a:pt x="3822700" y="9857"/>
                </a:lnTo>
                <a:lnTo>
                  <a:pt x="3825543" y="12701"/>
                </a:lnTo>
                <a:lnTo>
                  <a:pt x="3870656" y="12701"/>
                </a:lnTo>
                <a:lnTo>
                  <a:pt x="3873500" y="9857"/>
                </a:lnTo>
                <a:lnTo>
                  <a:pt x="3873500" y="2843"/>
                </a:lnTo>
                <a:lnTo>
                  <a:pt x="3870656" y="1"/>
                </a:lnTo>
                <a:close/>
              </a:path>
              <a:path w="6346190" h="12700">
                <a:moveTo>
                  <a:pt x="3781756" y="1"/>
                </a:moveTo>
                <a:lnTo>
                  <a:pt x="3736643" y="1"/>
                </a:lnTo>
                <a:lnTo>
                  <a:pt x="3733800" y="2843"/>
                </a:lnTo>
                <a:lnTo>
                  <a:pt x="3733800" y="9857"/>
                </a:lnTo>
                <a:lnTo>
                  <a:pt x="3736643" y="12701"/>
                </a:lnTo>
                <a:lnTo>
                  <a:pt x="3781756" y="12701"/>
                </a:lnTo>
                <a:lnTo>
                  <a:pt x="3784600" y="9857"/>
                </a:lnTo>
                <a:lnTo>
                  <a:pt x="3784600" y="2843"/>
                </a:lnTo>
                <a:lnTo>
                  <a:pt x="3781756" y="1"/>
                </a:lnTo>
                <a:close/>
              </a:path>
              <a:path w="6346190" h="12700">
                <a:moveTo>
                  <a:pt x="3692856" y="1"/>
                </a:moveTo>
                <a:lnTo>
                  <a:pt x="3647743" y="1"/>
                </a:lnTo>
                <a:lnTo>
                  <a:pt x="3644900" y="2843"/>
                </a:lnTo>
                <a:lnTo>
                  <a:pt x="3644900" y="9857"/>
                </a:lnTo>
                <a:lnTo>
                  <a:pt x="3647743" y="12701"/>
                </a:lnTo>
                <a:lnTo>
                  <a:pt x="3692856" y="12701"/>
                </a:lnTo>
                <a:lnTo>
                  <a:pt x="3695700" y="9857"/>
                </a:lnTo>
                <a:lnTo>
                  <a:pt x="3695700" y="2843"/>
                </a:lnTo>
                <a:lnTo>
                  <a:pt x="3692856" y="1"/>
                </a:lnTo>
                <a:close/>
              </a:path>
              <a:path w="6346190" h="12700">
                <a:moveTo>
                  <a:pt x="3603956" y="1"/>
                </a:moveTo>
                <a:lnTo>
                  <a:pt x="3558843" y="1"/>
                </a:lnTo>
                <a:lnTo>
                  <a:pt x="3556000" y="2843"/>
                </a:lnTo>
                <a:lnTo>
                  <a:pt x="3556000" y="9857"/>
                </a:lnTo>
                <a:lnTo>
                  <a:pt x="3558843" y="12701"/>
                </a:lnTo>
                <a:lnTo>
                  <a:pt x="3603956" y="12701"/>
                </a:lnTo>
                <a:lnTo>
                  <a:pt x="3606800" y="9857"/>
                </a:lnTo>
                <a:lnTo>
                  <a:pt x="3606800" y="2843"/>
                </a:lnTo>
                <a:lnTo>
                  <a:pt x="3603956" y="1"/>
                </a:lnTo>
                <a:close/>
              </a:path>
              <a:path w="6346190" h="12700">
                <a:moveTo>
                  <a:pt x="3515056" y="1"/>
                </a:moveTo>
                <a:lnTo>
                  <a:pt x="3469943" y="1"/>
                </a:lnTo>
                <a:lnTo>
                  <a:pt x="3467100" y="2843"/>
                </a:lnTo>
                <a:lnTo>
                  <a:pt x="3467100" y="9857"/>
                </a:lnTo>
                <a:lnTo>
                  <a:pt x="3469943" y="12701"/>
                </a:lnTo>
                <a:lnTo>
                  <a:pt x="3515056" y="12701"/>
                </a:lnTo>
                <a:lnTo>
                  <a:pt x="3517900" y="9857"/>
                </a:lnTo>
                <a:lnTo>
                  <a:pt x="3517900" y="2843"/>
                </a:lnTo>
                <a:lnTo>
                  <a:pt x="3515056" y="1"/>
                </a:lnTo>
                <a:close/>
              </a:path>
              <a:path w="6346190" h="12700">
                <a:moveTo>
                  <a:pt x="3426156" y="1"/>
                </a:moveTo>
                <a:lnTo>
                  <a:pt x="3381043" y="1"/>
                </a:lnTo>
                <a:lnTo>
                  <a:pt x="3378200" y="2843"/>
                </a:lnTo>
                <a:lnTo>
                  <a:pt x="3378200" y="9857"/>
                </a:lnTo>
                <a:lnTo>
                  <a:pt x="3381043" y="12701"/>
                </a:lnTo>
                <a:lnTo>
                  <a:pt x="3426156" y="12701"/>
                </a:lnTo>
                <a:lnTo>
                  <a:pt x="3429000" y="9857"/>
                </a:lnTo>
                <a:lnTo>
                  <a:pt x="3429000" y="2843"/>
                </a:lnTo>
                <a:lnTo>
                  <a:pt x="3426156" y="1"/>
                </a:lnTo>
                <a:close/>
              </a:path>
              <a:path w="6346190" h="12700">
                <a:moveTo>
                  <a:pt x="3337256" y="1"/>
                </a:moveTo>
                <a:lnTo>
                  <a:pt x="3292143" y="1"/>
                </a:lnTo>
                <a:lnTo>
                  <a:pt x="3289300" y="2843"/>
                </a:lnTo>
                <a:lnTo>
                  <a:pt x="3289300" y="9857"/>
                </a:lnTo>
                <a:lnTo>
                  <a:pt x="3292143" y="12701"/>
                </a:lnTo>
                <a:lnTo>
                  <a:pt x="3337256" y="12701"/>
                </a:lnTo>
                <a:lnTo>
                  <a:pt x="3340100" y="9857"/>
                </a:lnTo>
                <a:lnTo>
                  <a:pt x="3340100" y="2843"/>
                </a:lnTo>
                <a:lnTo>
                  <a:pt x="3337256" y="1"/>
                </a:lnTo>
                <a:close/>
              </a:path>
              <a:path w="6346190" h="12700">
                <a:moveTo>
                  <a:pt x="3248356" y="1"/>
                </a:moveTo>
                <a:lnTo>
                  <a:pt x="3203243" y="1"/>
                </a:lnTo>
                <a:lnTo>
                  <a:pt x="3200400" y="2843"/>
                </a:lnTo>
                <a:lnTo>
                  <a:pt x="3200400" y="9857"/>
                </a:lnTo>
                <a:lnTo>
                  <a:pt x="3203243" y="12701"/>
                </a:lnTo>
                <a:lnTo>
                  <a:pt x="3248356" y="12701"/>
                </a:lnTo>
                <a:lnTo>
                  <a:pt x="3251200" y="9857"/>
                </a:lnTo>
                <a:lnTo>
                  <a:pt x="3251200" y="2843"/>
                </a:lnTo>
                <a:lnTo>
                  <a:pt x="3248356" y="1"/>
                </a:lnTo>
                <a:close/>
              </a:path>
              <a:path w="6346190" h="12700">
                <a:moveTo>
                  <a:pt x="3159457" y="1"/>
                </a:moveTo>
                <a:lnTo>
                  <a:pt x="3114343" y="1"/>
                </a:lnTo>
                <a:lnTo>
                  <a:pt x="3111500" y="2843"/>
                </a:lnTo>
                <a:lnTo>
                  <a:pt x="3111500" y="9857"/>
                </a:lnTo>
                <a:lnTo>
                  <a:pt x="3114343" y="12701"/>
                </a:lnTo>
                <a:lnTo>
                  <a:pt x="3159457" y="12701"/>
                </a:lnTo>
                <a:lnTo>
                  <a:pt x="3162300" y="9857"/>
                </a:lnTo>
                <a:lnTo>
                  <a:pt x="3162300" y="2843"/>
                </a:lnTo>
                <a:lnTo>
                  <a:pt x="3159457" y="1"/>
                </a:lnTo>
                <a:close/>
              </a:path>
              <a:path w="6346190" h="12700">
                <a:moveTo>
                  <a:pt x="3070556" y="1"/>
                </a:moveTo>
                <a:lnTo>
                  <a:pt x="3025443" y="1"/>
                </a:lnTo>
                <a:lnTo>
                  <a:pt x="3022600" y="2843"/>
                </a:lnTo>
                <a:lnTo>
                  <a:pt x="3022600" y="9857"/>
                </a:lnTo>
                <a:lnTo>
                  <a:pt x="3025443" y="12701"/>
                </a:lnTo>
                <a:lnTo>
                  <a:pt x="3070556" y="12701"/>
                </a:lnTo>
                <a:lnTo>
                  <a:pt x="3073400" y="9857"/>
                </a:lnTo>
                <a:lnTo>
                  <a:pt x="3073400" y="2843"/>
                </a:lnTo>
                <a:lnTo>
                  <a:pt x="3070556" y="1"/>
                </a:lnTo>
                <a:close/>
              </a:path>
              <a:path w="6346190" h="12700">
                <a:moveTo>
                  <a:pt x="2981656" y="1"/>
                </a:moveTo>
                <a:lnTo>
                  <a:pt x="2936543" y="1"/>
                </a:lnTo>
                <a:lnTo>
                  <a:pt x="2933700" y="2843"/>
                </a:lnTo>
                <a:lnTo>
                  <a:pt x="2933700" y="9857"/>
                </a:lnTo>
                <a:lnTo>
                  <a:pt x="2936543" y="12701"/>
                </a:lnTo>
                <a:lnTo>
                  <a:pt x="2981656" y="12701"/>
                </a:lnTo>
                <a:lnTo>
                  <a:pt x="2984500" y="9857"/>
                </a:lnTo>
                <a:lnTo>
                  <a:pt x="2984500" y="2843"/>
                </a:lnTo>
                <a:lnTo>
                  <a:pt x="2981656" y="1"/>
                </a:lnTo>
                <a:close/>
              </a:path>
              <a:path w="6346190" h="12700">
                <a:moveTo>
                  <a:pt x="2892756" y="1"/>
                </a:moveTo>
                <a:lnTo>
                  <a:pt x="2847643" y="1"/>
                </a:lnTo>
                <a:lnTo>
                  <a:pt x="2844800" y="2843"/>
                </a:lnTo>
                <a:lnTo>
                  <a:pt x="2844800" y="9857"/>
                </a:lnTo>
                <a:lnTo>
                  <a:pt x="2847643" y="12701"/>
                </a:lnTo>
                <a:lnTo>
                  <a:pt x="2892756" y="12701"/>
                </a:lnTo>
                <a:lnTo>
                  <a:pt x="2895600" y="9857"/>
                </a:lnTo>
                <a:lnTo>
                  <a:pt x="2895600" y="2843"/>
                </a:lnTo>
                <a:lnTo>
                  <a:pt x="2892756" y="1"/>
                </a:lnTo>
                <a:close/>
              </a:path>
              <a:path w="6346190" h="12700">
                <a:moveTo>
                  <a:pt x="2803856" y="1"/>
                </a:moveTo>
                <a:lnTo>
                  <a:pt x="2758743" y="1"/>
                </a:lnTo>
                <a:lnTo>
                  <a:pt x="2755900" y="2843"/>
                </a:lnTo>
                <a:lnTo>
                  <a:pt x="2755900" y="9857"/>
                </a:lnTo>
                <a:lnTo>
                  <a:pt x="2758743" y="12701"/>
                </a:lnTo>
                <a:lnTo>
                  <a:pt x="2803856" y="12701"/>
                </a:lnTo>
                <a:lnTo>
                  <a:pt x="2806700" y="9857"/>
                </a:lnTo>
                <a:lnTo>
                  <a:pt x="2806700" y="2843"/>
                </a:lnTo>
                <a:lnTo>
                  <a:pt x="2803856" y="1"/>
                </a:lnTo>
                <a:close/>
              </a:path>
              <a:path w="6346190" h="12700">
                <a:moveTo>
                  <a:pt x="2714957" y="1"/>
                </a:moveTo>
                <a:lnTo>
                  <a:pt x="2669843" y="1"/>
                </a:lnTo>
                <a:lnTo>
                  <a:pt x="2667000" y="2843"/>
                </a:lnTo>
                <a:lnTo>
                  <a:pt x="2667000" y="9857"/>
                </a:lnTo>
                <a:lnTo>
                  <a:pt x="2669843" y="12701"/>
                </a:lnTo>
                <a:lnTo>
                  <a:pt x="2714957" y="12701"/>
                </a:lnTo>
                <a:lnTo>
                  <a:pt x="2717800" y="9857"/>
                </a:lnTo>
                <a:lnTo>
                  <a:pt x="2717800" y="2843"/>
                </a:lnTo>
                <a:lnTo>
                  <a:pt x="2714957" y="1"/>
                </a:lnTo>
                <a:close/>
              </a:path>
              <a:path w="6346190" h="12700">
                <a:moveTo>
                  <a:pt x="2626056" y="1"/>
                </a:moveTo>
                <a:lnTo>
                  <a:pt x="2580943" y="1"/>
                </a:lnTo>
                <a:lnTo>
                  <a:pt x="2578100" y="2843"/>
                </a:lnTo>
                <a:lnTo>
                  <a:pt x="2578100" y="9857"/>
                </a:lnTo>
                <a:lnTo>
                  <a:pt x="2580943" y="12701"/>
                </a:lnTo>
                <a:lnTo>
                  <a:pt x="2626056" y="12701"/>
                </a:lnTo>
                <a:lnTo>
                  <a:pt x="2628900" y="9857"/>
                </a:lnTo>
                <a:lnTo>
                  <a:pt x="2628900" y="2843"/>
                </a:lnTo>
                <a:lnTo>
                  <a:pt x="2626056" y="1"/>
                </a:lnTo>
                <a:close/>
              </a:path>
              <a:path w="6346190" h="12700">
                <a:moveTo>
                  <a:pt x="2537156" y="1"/>
                </a:moveTo>
                <a:lnTo>
                  <a:pt x="2492043" y="1"/>
                </a:lnTo>
                <a:lnTo>
                  <a:pt x="2489200" y="2843"/>
                </a:lnTo>
                <a:lnTo>
                  <a:pt x="2489200" y="9857"/>
                </a:lnTo>
                <a:lnTo>
                  <a:pt x="2492043" y="12701"/>
                </a:lnTo>
                <a:lnTo>
                  <a:pt x="2537156" y="12701"/>
                </a:lnTo>
                <a:lnTo>
                  <a:pt x="2540000" y="9857"/>
                </a:lnTo>
                <a:lnTo>
                  <a:pt x="2540000" y="2843"/>
                </a:lnTo>
                <a:lnTo>
                  <a:pt x="2537156" y="1"/>
                </a:lnTo>
                <a:close/>
              </a:path>
              <a:path w="6346190" h="12700">
                <a:moveTo>
                  <a:pt x="2448256" y="1"/>
                </a:moveTo>
                <a:lnTo>
                  <a:pt x="2403143" y="1"/>
                </a:lnTo>
                <a:lnTo>
                  <a:pt x="2400300" y="2843"/>
                </a:lnTo>
                <a:lnTo>
                  <a:pt x="2400300" y="9857"/>
                </a:lnTo>
                <a:lnTo>
                  <a:pt x="2403143" y="12701"/>
                </a:lnTo>
                <a:lnTo>
                  <a:pt x="2448256" y="12701"/>
                </a:lnTo>
                <a:lnTo>
                  <a:pt x="2451100" y="9857"/>
                </a:lnTo>
                <a:lnTo>
                  <a:pt x="2451100" y="2843"/>
                </a:lnTo>
                <a:lnTo>
                  <a:pt x="2448256" y="1"/>
                </a:lnTo>
                <a:close/>
              </a:path>
              <a:path w="6346190" h="12700">
                <a:moveTo>
                  <a:pt x="2359356" y="1"/>
                </a:moveTo>
                <a:lnTo>
                  <a:pt x="2314243" y="1"/>
                </a:lnTo>
                <a:lnTo>
                  <a:pt x="2311400" y="2843"/>
                </a:lnTo>
                <a:lnTo>
                  <a:pt x="2311400" y="9857"/>
                </a:lnTo>
                <a:lnTo>
                  <a:pt x="2314243" y="12701"/>
                </a:lnTo>
                <a:lnTo>
                  <a:pt x="2359356" y="12701"/>
                </a:lnTo>
                <a:lnTo>
                  <a:pt x="2362200" y="9857"/>
                </a:lnTo>
                <a:lnTo>
                  <a:pt x="2362200" y="2843"/>
                </a:lnTo>
                <a:lnTo>
                  <a:pt x="2359356" y="1"/>
                </a:lnTo>
                <a:close/>
              </a:path>
              <a:path w="6346190" h="12700">
                <a:moveTo>
                  <a:pt x="2270457" y="1"/>
                </a:moveTo>
                <a:lnTo>
                  <a:pt x="2225343" y="1"/>
                </a:lnTo>
                <a:lnTo>
                  <a:pt x="2222500" y="2843"/>
                </a:lnTo>
                <a:lnTo>
                  <a:pt x="2222500" y="9857"/>
                </a:lnTo>
                <a:lnTo>
                  <a:pt x="2225343" y="12701"/>
                </a:lnTo>
                <a:lnTo>
                  <a:pt x="2270457" y="12701"/>
                </a:lnTo>
                <a:lnTo>
                  <a:pt x="2273300" y="9857"/>
                </a:lnTo>
                <a:lnTo>
                  <a:pt x="2273300" y="2843"/>
                </a:lnTo>
                <a:lnTo>
                  <a:pt x="2270457" y="1"/>
                </a:lnTo>
                <a:close/>
              </a:path>
              <a:path w="6346190" h="12700">
                <a:moveTo>
                  <a:pt x="2181556" y="1"/>
                </a:moveTo>
                <a:lnTo>
                  <a:pt x="2136443" y="1"/>
                </a:lnTo>
                <a:lnTo>
                  <a:pt x="2133600" y="2843"/>
                </a:lnTo>
                <a:lnTo>
                  <a:pt x="2133600" y="9857"/>
                </a:lnTo>
                <a:lnTo>
                  <a:pt x="2136443" y="12701"/>
                </a:lnTo>
                <a:lnTo>
                  <a:pt x="2181556" y="12701"/>
                </a:lnTo>
                <a:lnTo>
                  <a:pt x="2184400" y="9857"/>
                </a:lnTo>
                <a:lnTo>
                  <a:pt x="2184400" y="2843"/>
                </a:lnTo>
                <a:lnTo>
                  <a:pt x="2181556" y="1"/>
                </a:lnTo>
                <a:close/>
              </a:path>
              <a:path w="6346190" h="12700">
                <a:moveTo>
                  <a:pt x="2092656" y="1"/>
                </a:moveTo>
                <a:lnTo>
                  <a:pt x="2047543" y="1"/>
                </a:lnTo>
                <a:lnTo>
                  <a:pt x="2044700" y="2843"/>
                </a:lnTo>
                <a:lnTo>
                  <a:pt x="2044700" y="9857"/>
                </a:lnTo>
                <a:lnTo>
                  <a:pt x="2047543" y="12701"/>
                </a:lnTo>
                <a:lnTo>
                  <a:pt x="2092656" y="12701"/>
                </a:lnTo>
                <a:lnTo>
                  <a:pt x="2095500" y="9857"/>
                </a:lnTo>
                <a:lnTo>
                  <a:pt x="2095500" y="2843"/>
                </a:lnTo>
                <a:lnTo>
                  <a:pt x="2092656" y="1"/>
                </a:lnTo>
                <a:close/>
              </a:path>
              <a:path w="6346190" h="12700">
                <a:moveTo>
                  <a:pt x="2003756" y="1"/>
                </a:moveTo>
                <a:lnTo>
                  <a:pt x="1958643" y="1"/>
                </a:lnTo>
                <a:lnTo>
                  <a:pt x="1955800" y="2843"/>
                </a:lnTo>
                <a:lnTo>
                  <a:pt x="1955800" y="9857"/>
                </a:lnTo>
                <a:lnTo>
                  <a:pt x="1958643" y="12701"/>
                </a:lnTo>
                <a:lnTo>
                  <a:pt x="2003756" y="12701"/>
                </a:lnTo>
                <a:lnTo>
                  <a:pt x="2006600" y="9857"/>
                </a:lnTo>
                <a:lnTo>
                  <a:pt x="2006600" y="2843"/>
                </a:lnTo>
                <a:lnTo>
                  <a:pt x="2003756" y="1"/>
                </a:lnTo>
                <a:close/>
              </a:path>
              <a:path w="6346190" h="12700">
                <a:moveTo>
                  <a:pt x="1914856" y="1"/>
                </a:moveTo>
                <a:lnTo>
                  <a:pt x="1869743" y="1"/>
                </a:lnTo>
                <a:lnTo>
                  <a:pt x="1866900" y="2843"/>
                </a:lnTo>
                <a:lnTo>
                  <a:pt x="1866900" y="9857"/>
                </a:lnTo>
                <a:lnTo>
                  <a:pt x="1869743" y="12701"/>
                </a:lnTo>
                <a:lnTo>
                  <a:pt x="1914856" y="12701"/>
                </a:lnTo>
                <a:lnTo>
                  <a:pt x="1917700" y="9857"/>
                </a:lnTo>
                <a:lnTo>
                  <a:pt x="1917700" y="2843"/>
                </a:lnTo>
                <a:lnTo>
                  <a:pt x="1914856" y="1"/>
                </a:lnTo>
                <a:close/>
              </a:path>
              <a:path w="6346190" h="12700">
                <a:moveTo>
                  <a:pt x="1825956" y="1"/>
                </a:moveTo>
                <a:lnTo>
                  <a:pt x="1780843" y="1"/>
                </a:lnTo>
                <a:lnTo>
                  <a:pt x="1778000" y="2843"/>
                </a:lnTo>
                <a:lnTo>
                  <a:pt x="1778000" y="9857"/>
                </a:lnTo>
                <a:lnTo>
                  <a:pt x="1780843" y="12701"/>
                </a:lnTo>
                <a:lnTo>
                  <a:pt x="1825956" y="12701"/>
                </a:lnTo>
                <a:lnTo>
                  <a:pt x="1828800" y="9857"/>
                </a:lnTo>
                <a:lnTo>
                  <a:pt x="1828800" y="2843"/>
                </a:lnTo>
                <a:lnTo>
                  <a:pt x="1825956" y="1"/>
                </a:lnTo>
                <a:close/>
              </a:path>
              <a:path w="6346190" h="12700">
                <a:moveTo>
                  <a:pt x="1737056" y="0"/>
                </a:moveTo>
                <a:lnTo>
                  <a:pt x="1691943" y="0"/>
                </a:lnTo>
                <a:lnTo>
                  <a:pt x="1689100" y="2843"/>
                </a:lnTo>
                <a:lnTo>
                  <a:pt x="1689100" y="9857"/>
                </a:lnTo>
                <a:lnTo>
                  <a:pt x="1691943" y="12700"/>
                </a:lnTo>
                <a:lnTo>
                  <a:pt x="1737056" y="12700"/>
                </a:lnTo>
                <a:lnTo>
                  <a:pt x="1739900" y="9857"/>
                </a:lnTo>
                <a:lnTo>
                  <a:pt x="1739900" y="2843"/>
                </a:lnTo>
                <a:lnTo>
                  <a:pt x="1737056" y="0"/>
                </a:lnTo>
                <a:close/>
              </a:path>
              <a:path w="6346190" h="12700">
                <a:moveTo>
                  <a:pt x="1648156" y="0"/>
                </a:moveTo>
                <a:lnTo>
                  <a:pt x="1603043" y="0"/>
                </a:lnTo>
                <a:lnTo>
                  <a:pt x="1600200" y="2843"/>
                </a:lnTo>
                <a:lnTo>
                  <a:pt x="1600200" y="9857"/>
                </a:lnTo>
                <a:lnTo>
                  <a:pt x="1603043" y="12700"/>
                </a:lnTo>
                <a:lnTo>
                  <a:pt x="1648156" y="12700"/>
                </a:lnTo>
                <a:lnTo>
                  <a:pt x="1651000" y="9857"/>
                </a:lnTo>
                <a:lnTo>
                  <a:pt x="1651000" y="2843"/>
                </a:lnTo>
                <a:lnTo>
                  <a:pt x="1648156" y="0"/>
                </a:lnTo>
                <a:close/>
              </a:path>
              <a:path w="6346190" h="12700">
                <a:moveTo>
                  <a:pt x="1559256" y="0"/>
                </a:moveTo>
                <a:lnTo>
                  <a:pt x="1514143" y="0"/>
                </a:lnTo>
                <a:lnTo>
                  <a:pt x="1511300" y="2843"/>
                </a:lnTo>
                <a:lnTo>
                  <a:pt x="1511300" y="9857"/>
                </a:lnTo>
                <a:lnTo>
                  <a:pt x="1514143" y="12700"/>
                </a:lnTo>
                <a:lnTo>
                  <a:pt x="1559256" y="12700"/>
                </a:lnTo>
                <a:lnTo>
                  <a:pt x="1562100" y="9857"/>
                </a:lnTo>
                <a:lnTo>
                  <a:pt x="1562100" y="2843"/>
                </a:lnTo>
                <a:lnTo>
                  <a:pt x="1559256" y="0"/>
                </a:lnTo>
                <a:close/>
              </a:path>
              <a:path w="6346190" h="12700">
                <a:moveTo>
                  <a:pt x="1470356" y="0"/>
                </a:moveTo>
                <a:lnTo>
                  <a:pt x="1425243" y="0"/>
                </a:lnTo>
                <a:lnTo>
                  <a:pt x="1422400" y="2843"/>
                </a:lnTo>
                <a:lnTo>
                  <a:pt x="1422400" y="9857"/>
                </a:lnTo>
                <a:lnTo>
                  <a:pt x="1425243" y="12700"/>
                </a:lnTo>
                <a:lnTo>
                  <a:pt x="1470356" y="12700"/>
                </a:lnTo>
                <a:lnTo>
                  <a:pt x="1473200" y="9857"/>
                </a:lnTo>
                <a:lnTo>
                  <a:pt x="1473200" y="2843"/>
                </a:lnTo>
                <a:lnTo>
                  <a:pt x="1470356" y="0"/>
                </a:lnTo>
                <a:close/>
              </a:path>
              <a:path w="6346190" h="12700">
                <a:moveTo>
                  <a:pt x="1381456" y="0"/>
                </a:moveTo>
                <a:lnTo>
                  <a:pt x="1336343" y="0"/>
                </a:lnTo>
                <a:lnTo>
                  <a:pt x="1333500" y="2843"/>
                </a:lnTo>
                <a:lnTo>
                  <a:pt x="1333500" y="9857"/>
                </a:lnTo>
                <a:lnTo>
                  <a:pt x="1336343" y="12700"/>
                </a:lnTo>
                <a:lnTo>
                  <a:pt x="1381456" y="12700"/>
                </a:lnTo>
                <a:lnTo>
                  <a:pt x="1384300" y="9857"/>
                </a:lnTo>
                <a:lnTo>
                  <a:pt x="1384300" y="2843"/>
                </a:lnTo>
                <a:lnTo>
                  <a:pt x="1381456" y="0"/>
                </a:lnTo>
                <a:close/>
              </a:path>
              <a:path w="6346190" h="12700">
                <a:moveTo>
                  <a:pt x="1292556" y="0"/>
                </a:moveTo>
                <a:lnTo>
                  <a:pt x="1247443" y="0"/>
                </a:lnTo>
                <a:lnTo>
                  <a:pt x="1244600" y="2843"/>
                </a:lnTo>
                <a:lnTo>
                  <a:pt x="1244600" y="9857"/>
                </a:lnTo>
                <a:lnTo>
                  <a:pt x="1247443" y="12700"/>
                </a:lnTo>
                <a:lnTo>
                  <a:pt x="1292556" y="12700"/>
                </a:lnTo>
                <a:lnTo>
                  <a:pt x="1295400" y="9857"/>
                </a:lnTo>
                <a:lnTo>
                  <a:pt x="1295400" y="2843"/>
                </a:lnTo>
                <a:lnTo>
                  <a:pt x="1292556" y="0"/>
                </a:lnTo>
                <a:close/>
              </a:path>
              <a:path w="6346190" h="12700">
                <a:moveTo>
                  <a:pt x="1203656" y="0"/>
                </a:moveTo>
                <a:lnTo>
                  <a:pt x="1158543" y="0"/>
                </a:lnTo>
                <a:lnTo>
                  <a:pt x="1155700" y="2843"/>
                </a:lnTo>
                <a:lnTo>
                  <a:pt x="1155700" y="9857"/>
                </a:lnTo>
                <a:lnTo>
                  <a:pt x="1158543" y="12700"/>
                </a:lnTo>
                <a:lnTo>
                  <a:pt x="1203656" y="12700"/>
                </a:lnTo>
                <a:lnTo>
                  <a:pt x="1206500" y="9857"/>
                </a:lnTo>
                <a:lnTo>
                  <a:pt x="1206500" y="2843"/>
                </a:lnTo>
                <a:lnTo>
                  <a:pt x="1203656" y="0"/>
                </a:lnTo>
                <a:close/>
              </a:path>
              <a:path w="6346190" h="12700">
                <a:moveTo>
                  <a:pt x="1114756" y="0"/>
                </a:moveTo>
                <a:lnTo>
                  <a:pt x="1069643" y="0"/>
                </a:lnTo>
                <a:lnTo>
                  <a:pt x="1066800" y="2843"/>
                </a:lnTo>
                <a:lnTo>
                  <a:pt x="1066800" y="9857"/>
                </a:lnTo>
                <a:lnTo>
                  <a:pt x="1069643" y="12700"/>
                </a:lnTo>
                <a:lnTo>
                  <a:pt x="1114756" y="12700"/>
                </a:lnTo>
                <a:lnTo>
                  <a:pt x="1117600" y="9857"/>
                </a:lnTo>
                <a:lnTo>
                  <a:pt x="1117600" y="2843"/>
                </a:lnTo>
                <a:lnTo>
                  <a:pt x="1114756" y="0"/>
                </a:lnTo>
                <a:close/>
              </a:path>
              <a:path w="6346190" h="12700">
                <a:moveTo>
                  <a:pt x="1025856" y="0"/>
                </a:moveTo>
                <a:lnTo>
                  <a:pt x="980743" y="0"/>
                </a:lnTo>
                <a:lnTo>
                  <a:pt x="977900" y="2843"/>
                </a:lnTo>
                <a:lnTo>
                  <a:pt x="977900" y="9857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700" y="9857"/>
                </a:lnTo>
                <a:lnTo>
                  <a:pt x="1028700" y="2843"/>
                </a:lnTo>
                <a:lnTo>
                  <a:pt x="1025856" y="0"/>
                </a:lnTo>
                <a:close/>
              </a:path>
              <a:path w="6346190" h="12700">
                <a:moveTo>
                  <a:pt x="936956" y="0"/>
                </a:moveTo>
                <a:lnTo>
                  <a:pt x="891843" y="0"/>
                </a:lnTo>
                <a:lnTo>
                  <a:pt x="889000" y="2843"/>
                </a:lnTo>
                <a:lnTo>
                  <a:pt x="889000" y="9857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800" y="9857"/>
                </a:lnTo>
                <a:lnTo>
                  <a:pt x="939800" y="2843"/>
                </a:lnTo>
                <a:lnTo>
                  <a:pt x="936956" y="0"/>
                </a:lnTo>
                <a:close/>
              </a:path>
              <a:path w="6346190" h="12700">
                <a:moveTo>
                  <a:pt x="848056" y="0"/>
                </a:moveTo>
                <a:lnTo>
                  <a:pt x="802943" y="0"/>
                </a:lnTo>
                <a:lnTo>
                  <a:pt x="800100" y="2843"/>
                </a:lnTo>
                <a:lnTo>
                  <a:pt x="800100" y="9857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900" y="9857"/>
                </a:lnTo>
                <a:lnTo>
                  <a:pt x="850900" y="2843"/>
                </a:lnTo>
                <a:lnTo>
                  <a:pt x="848056" y="0"/>
                </a:lnTo>
                <a:close/>
              </a:path>
              <a:path w="6346190" h="12700">
                <a:moveTo>
                  <a:pt x="759156" y="0"/>
                </a:moveTo>
                <a:lnTo>
                  <a:pt x="714043" y="0"/>
                </a:lnTo>
                <a:lnTo>
                  <a:pt x="711200" y="2843"/>
                </a:lnTo>
                <a:lnTo>
                  <a:pt x="711200" y="9857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2000" y="9857"/>
                </a:lnTo>
                <a:lnTo>
                  <a:pt x="762000" y="2843"/>
                </a:lnTo>
                <a:lnTo>
                  <a:pt x="759156" y="0"/>
                </a:lnTo>
                <a:close/>
              </a:path>
              <a:path w="6346190" h="12700">
                <a:moveTo>
                  <a:pt x="670256" y="0"/>
                </a:moveTo>
                <a:lnTo>
                  <a:pt x="625143" y="0"/>
                </a:lnTo>
                <a:lnTo>
                  <a:pt x="622300" y="2843"/>
                </a:lnTo>
                <a:lnTo>
                  <a:pt x="622300" y="9857"/>
                </a:lnTo>
                <a:lnTo>
                  <a:pt x="625143" y="12700"/>
                </a:lnTo>
                <a:lnTo>
                  <a:pt x="670256" y="12700"/>
                </a:lnTo>
                <a:lnTo>
                  <a:pt x="673100" y="9857"/>
                </a:lnTo>
                <a:lnTo>
                  <a:pt x="673100" y="2843"/>
                </a:lnTo>
                <a:lnTo>
                  <a:pt x="670256" y="0"/>
                </a:lnTo>
                <a:close/>
              </a:path>
              <a:path w="6346190" h="12700">
                <a:moveTo>
                  <a:pt x="581356" y="0"/>
                </a:moveTo>
                <a:lnTo>
                  <a:pt x="536243" y="0"/>
                </a:lnTo>
                <a:lnTo>
                  <a:pt x="533400" y="2843"/>
                </a:lnTo>
                <a:lnTo>
                  <a:pt x="533400" y="9857"/>
                </a:lnTo>
                <a:lnTo>
                  <a:pt x="536243" y="12700"/>
                </a:lnTo>
                <a:lnTo>
                  <a:pt x="581356" y="12700"/>
                </a:lnTo>
                <a:lnTo>
                  <a:pt x="584200" y="9857"/>
                </a:lnTo>
                <a:lnTo>
                  <a:pt x="584200" y="2843"/>
                </a:lnTo>
                <a:lnTo>
                  <a:pt x="581356" y="0"/>
                </a:lnTo>
                <a:close/>
              </a:path>
              <a:path w="6346190" h="12700">
                <a:moveTo>
                  <a:pt x="492456" y="0"/>
                </a:moveTo>
                <a:lnTo>
                  <a:pt x="447343" y="0"/>
                </a:lnTo>
                <a:lnTo>
                  <a:pt x="444500" y="2843"/>
                </a:lnTo>
                <a:lnTo>
                  <a:pt x="444500" y="9857"/>
                </a:lnTo>
                <a:lnTo>
                  <a:pt x="447343" y="12700"/>
                </a:lnTo>
                <a:lnTo>
                  <a:pt x="492456" y="12700"/>
                </a:lnTo>
                <a:lnTo>
                  <a:pt x="495300" y="9857"/>
                </a:lnTo>
                <a:lnTo>
                  <a:pt x="495300" y="2843"/>
                </a:lnTo>
                <a:lnTo>
                  <a:pt x="492456" y="0"/>
                </a:lnTo>
                <a:close/>
              </a:path>
              <a:path w="6346190" h="12700">
                <a:moveTo>
                  <a:pt x="403556" y="0"/>
                </a:moveTo>
                <a:lnTo>
                  <a:pt x="358443" y="0"/>
                </a:lnTo>
                <a:lnTo>
                  <a:pt x="355600" y="2843"/>
                </a:lnTo>
                <a:lnTo>
                  <a:pt x="355600" y="9857"/>
                </a:lnTo>
                <a:lnTo>
                  <a:pt x="358443" y="12700"/>
                </a:lnTo>
                <a:lnTo>
                  <a:pt x="403556" y="12700"/>
                </a:lnTo>
                <a:lnTo>
                  <a:pt x="406400" y="9857"/>
                </a:lnTo>
                <a:lnTo>
                  <a:pt x="406400" y="2843"/>
                </a:lnTo>
                <a:lnTo>
                  <a:pt x="403556" y="0"/>
                </a:lnTo>
                <a:close/>
              </a:path>
              <a:path w="6346190" h="12700">
                <a:moveTo>
                  <a:pt x="314656" y="0"/>
                </a:moveTo>
                <a:lnTo>
                  <a:pt x="269543" y="0"/>
                </a:lnTo>
                <a:lnTo>
                  <a:pt x="266700" y="2843"/>
                </a:lnTo>
                <a:lnTo>
                  <a:pt x="266700" y="9857"/>
                </a:lnTo>
                <a:lnTo>
                  <a:pt x="269543" y="12700"/>
                </a:lnTo>
                <a:lnTo>
                  <a:pt x="314656" y="12700"/>
                </a:lnTo>
                <a:lnTo>
                  <a:pt x="317500" y="9857"/>
                </a:lnTo>
                <a:lnTo>
                  <a:pt x="317500" y="2843"/>
                </a:lnTo>
                <a:lnTo>
                  <a:pt x="314656" y="0"/>
                </a:lnTo>
                <a:close/>
              </a:path>
              <a:path w="6346190" h="12700">
                <a:moveTo>
                  <a:pt x="225756" y="0"/>
                </a:moveTo>
                <a:lnTo>
                  <a:pt x="180643" y="0"/>
                </a:lnTo>
                <a:lnTo>
                  <a:pt x="177800" y="2843"/>
                </a:lnTo>
                <a:lnTo>
                  <a:pt x="177800" y="9857"/>
                </a:lnTo>
                <a:lnTo>
                  <a:pt x="180643" y="12700"/>
                </a:lnTo>
                <a:lnTo>
                  <a:pt x="225756" y="12700"/>
                </a:lnTo>
                <a:lnTo>
                  <a:pt x="228600" y="9857"/>
                </a:lnTo>
                <a:lnTo>
                  <a:pt x="228600" y="2843"/>
                </a:lnTo>
                <a:lnTo>
                  <a:pt x="225756" y="0"/>
                </a:lnTo>
                <a:close/>
              </a:path>
              <a:path w="6346190" h="12700">
                <a:moveTo>
                  <a:pt x="136856" y="0"/>
                </a:moveTo>
                <a:lnTo>
                  <a:pt x="91743" y="0"/>
                </a:lnTo>
                <a:lnTo>
                  <a:pt x="88900" y="2843"/>
                </a:lnTo>
                <a:lnTo>
                  <a:pt x="88900" y="9857"/>
                </a:lnTo>
                <a:lnTo>
                  <a:pt x="91743" y="12700"/>
                </a:lnTo>
                <a:lnTo>
                  <a:pt x="136856" y="12700"/>
                </a:lnTo>
                <a:lnTo>
                  <a:pt x="139700" y="9857"/>
                </a:lnTo>
                <a:lnTo>
                  <a:pt x="139700" y="2843"/>
                </a:lnTo>
                <a:lnTo>
                  <a:pt x="136856" y="0"/>
                </a:lnTo>
                <a:close/>
              </a:path>
              <a:path w="6346190" h="12700">
                <a:moveTo>
                  <a:pt x="47956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7"/>
                </a:lnTo>
                <a:lnTo>
                  <a:pt x="2843" y="12700"/>
                </a:lnTo>
                <a:lnTo>
                  <a:pt x="47956" y="12700"/>
                </a:lnTo>
                <a:lnTo>
                  <a:pt x="50800" y="9857"/>
                </a:lnTo>
                <a:lnTo>
                  <a:pt x="50800" y="2843"/>
                </a:lnTo>
                <a:lnTo>
                  <a:pt x="47956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133259" y="5309929"/>
            <a:ext cx="6346190" cy="12700"/>
          </a:xfrm>
          <a:custGeom>
            <a:avLst/>
            <a:gdLst/>
            <a:ahLst/>
            <a:cxnLst/>
            <a:rect l="l" t="t" r="r" b="b"/>
            <a:pathLst>
              <a:path w="6346190" h="12700">
                <a:moveTo>
                  <a:pt x="6342777" y="1"/>
                </a:moveTo>
                <a:lnTo>
                  <a:pt x="6314743" y="1"/>
                </a:lnTo>
                <a:lnTo>
                  <a:pt x="6311900" y="2844"/>
                </a:lnTo>
                <a:lnTo>
                  <a:pt x="6311900" y="9859"/>
                </a:lnTo>
                <a:lnTo>
                  <a:pt x="6314743" y="12701"/>
                </a:lnTo>
                <a:lnTo>
                  <a:pt x="6342777" y="12701"/>
                </a:lnTo>
                <a:lnTo>
                  <a:pt x="6345619" y="9859"/>
                </a:lnTo>
                <a:lnTo>
                  <a:pt x="6345619" y="2844"/>
                </a:lnTo>
                <a:lnTo>
                  <a:pt x="6342777" y="1"/>
                </a:lnTo>
                <a:close/>
              </a:path>
              <a:path w="6346190" h="12700">
                <a:moveTo>
                  <a:pt x="6270956" y="1"/>
                </a:moveTo>
                <a:lnTo>
                  <a:pt x="6225843" y="1"/>
                </a:lnTo>
                <a:lnTo>
                  <a:pt x="6223000" y="2844"/>
                </a:lnTo>
                <a:lnTo>
                  <a:pt x="6223000" y="9859"/>
                </a:lnTo>
                <a:lnTo>
                  <a:pt x="6225843" y="12701"/>
                </a:lnTo>
                <a:lnTo>
                  <a:pt x="6270956" y="12701"/>
                </a:lnTo>
                <a:lnTo>
                  <a:pt x="6273800" y="9859"/>
                </a:lnTo>
                <a:lnTo>
                  <a:pt x="6273800" y="2844"/>
                </a:lnTo>
                <a:lnTo>
                  <a:pt x="6270956" y="1"/>
                </a:lnTo>
                <a:close/>
              </a:path>
              <a:path w="6346190" h="12700">
                <a:moveTo>
                  <a:pt x="6182056" y="1"/>
                </a:moveTo>
                <a:lnTo>
                  <a:pt x="6136943" y="1"/>
                </a:lnTo>
                <a:lnTo>
                  <a:pt x="6134100" y="2844"/>
                </a:lnTo>
                <a:lnTo>
                  <a:pt x="6134100" y="9859"/>
                </a:lnTo>
                <a:lnTo>
                  <a:pt x="6136943" y="12701"/>
                </a:lnTo>
                <a:lnTo>
                  <a:pt x="6182056" y="12701"/>
                </a:lnTo>
                <a:lnTo>
                  <a:pt x="6184900" y="9859"/>
                </a:lnTo>
                <a:lnTo>
                  <a:pt x="6184900" y="2844"/>
                </a:lnTo>
                <a:lnTo>
                  <a:pt x="6182056" y="1"/>
                </a:lnTo>
                <a:close/>
              </a:path>
              <a:path w="6346190" h="12700">
                <a:moveTo>
                  <a:pt x="6093156" y="1"/>
                </a:moveTo>
                <a:lnTo>
                  <a:pt x="6048043" y="1"/>
                </a:lnTo>
                <a:lnTo>
                  <a:pt x="6045200" y="2844"/>
                </a:lnTo>
                <a:lnTo>
                  <a:pt x="6045200" y="9859"/>
                </a:lnTo>
                <a:lnTo>
                  <a:pt x="6048043" y="12701"/>
                </a:lnTo>
                <a:lnTo>
                  <a:pt x="6093156" y="12701"/>
                </a:lnTo>
                <a:lnTo>
                  <a:pt x="6096000" y="9859"/>
                </a:lnTo>
                <a:lnTo>
                  <a:pt x="6096000" y="2844"/>
                </a:lnTo>
                <a:lnTo>
                  <a:pt x="6093156" y="1"/>
                </a:lnTo>
                <a:close/>
              </a:path>
              <a:path w="6346190" h="12700">
                <a:moveTo>
                  <a:pt x="6004256" y="1"/>
                </a:moveTo>
                <a:lnTo>
                  <a:pt x="5959143" y="1"/>
                </a:lnTo>
                <a:lnTo>
                  <a:pt x="5956300" y="2844"/>
                </a:lnTo>
                <a:lnTo>
                  <a:pt x="5956300" y="9859"/>
                </a:lnTo>
                <a:lnTo>
                  <a:pt x="5959143" y="12701"/>
                </a:lnTo>
                <a:lnTo>
                  <a:pt x="6004256" y="12701"/>
                </a:lnTo>
                <a:lnTo>
                  <a:pt x="6007100" y="9859"/>
                </a:lnTo>
                <a:lnTo>
                  <a:pt x="6007100" y="2844"/>
                </a:lnTo>
                <a:lnTo>
                  <a:pt x="6004256" y="1"/>
                </a:lnTo>
                <a:close/>
              </a:path>
              <a:path w="6346190" h="12700">
                <a:moveTo>
                  <a:pt x="5915356" y="1"/>
                </a:moveTo>
                <a:lnTo>
                  <a:pt x="5870243" y="1"/>
                </a:lnTo>
                <a:lnTo>
                  <a:pt x="5867400" y="2844"/>
                </a:lnTo>
                <a:lnTo>
                  <a:pt x="5867400" y="9859"/>
                </a:lnTo>
                <a:lnTo>
                  <a:pt x="5870243" y="12701"/>
                </a:lnTo>
                <a:lnTo>
                  <a:pt x="5915356" y="12701"/>
                </a:lnTo>
                <a:lnTo>
                  <a:pt x="5918200" y="9859"/>
                </a:lnTo>
                <a:lnTo>
                  <a:pt x="5918200" y="2844"/>
                </a:lnTo>
                <a:lnTo>
                  <a:pt x="5915356" y="1"/>
                </a:lnTo>
                <a:close/>
              </a:path>
              <a:path w="6346190" h="12700">
                <a:moveTo>
                  <a:pt x="5826456" y="1"/>
                </a:moveTo>
                <a:lnTo>
                  <a:pt x="5781343" y="1"/>
                </a:lnTo>
                <a:lnTo>
                  <a:pt x="5778500" y="2844"/>
                </a:lnTo>
                <a:lnTo>
                  <a:pt x="5778500" y="9859"/>
                </a:lnTo>
                <a:lnTo>
                  <a:pt x="5781343" y="12701"/>
                </a:lnTo>
                <a:lnTo>
                  <a:pt x="5826456" y="12701"/>
                </a:lnTo>
                <a:lnTo>
                  <a:pt x="5829300" y="9859"/>
                </a:lnTo>
                <a:lnTo>
                  <a:pt x="5829300" y="2844"/>
                </a:lnTo>
                <a:lnTo>
                  <a:pt x="5826456" y="1"/>
                </a:lnTo>
                <a:close/>
              </a:path>
              <a:path w="6346190" h="12700">
                <a:moveTo>
                  <a:pt x="5737556" y="1"/>
                </a:moveTo>
                <a:lnTo>
                  <a:pt x="5692443" y="1"/>
                </a:lnTo>
                <a:lnTo>
                  <a:pt x="5689600" y="2844"/>
                </a:lnTo>
                <a:lnTo>
                  <a:pt x="5689601" y="9859"/>
                </a:lnTo>
                <a:lnTo>
                  <a:pt x="5692443" y="12701"/>
                </a:lnTo>
                <a:lnTo>
                  <a:pt x="5737556" y="12701"/>
                </a:lnTo>
                <a:lnTo>
                  <a:pt x="5740400" y="9859"/>
                </a:lnTo>
                <a:lnTo>
                  <a:pt x="5740400" y="2844"/>
                </a:lnTo>
                <a:lnTo>
                  <a:pt x="5737556" y="1"/>
                </a:lnTo>
                <a:close/>
              </a:path>
              <a:path w="6346190" h="12700">
                <a:moveTo>
                  <a:pt x="5648656" y="1"/>
                </a:moveTo>
                <a:lnTo>
                  <a:pt x="5603543" y="1"/>
                </a:lnTo>
                <a:lnTo>
                  <a:pt x="5600700" y="2844"/>
                </a:lnTo>
                <a:lnTo>
                  <a:pt x="5600700" y="9857"/>
                </a:lnTo>
                <a:lnTo>
                  <a:pt x="5603543" y="12701"/>
                </a:lnTo>
                <a:lnTo>
                  <a:pt x="5648656" y="12701"/>
                </a:lnTo>
                <a:lnTo>
                  <a:pt x="5651500" y="9857"/>
                </a:lnTo>
                <a:lnTo>
                  <a:pt x="5651500" y="2844"/>
                </a:lnTo>
                <a:lnTo>
                  <a:pt x="5648656" y="1"/>
                </a:lnTo>
                <a:close/>
              </a:path>
              <a:path w="6346190" h="12700">
                <a:moveTo>
                  <a:pt x="5559756" y="1"/>
                </a:moveTo>
                <a:lnTo>
                  <a:pt x="5514643" y="1"/>
                </a:lnTo>
                <a:lnTo>
                  <a:pt x="5511800" y="2844"/>
                </a:lnTo>
                <a:lnTo>
                  <a:pt x="5511800" y="9857"/>
                </a:lnTo>
                <a:lnTo>
                  <a:pt x="5514643" y="12701"/>
                </a:lnTo>
                <a:lnTo>
                  <a:pt x="5559756" y="12701"/>
                </a:lnTo>
                <a:lnTo>
                  <a:pt x="5562600" y="9857"/>
                </a:lnTo>
                <a:lnTo>
                  <a:pt x="5562600" y="2844"/>
                </a:lnTo>
                <a:lnTo>
                  <a:pt x="5559756" y="1"/>
                </a:lnTo>
                <a:close/>
              </a:path>
              <a:path w="6346190" h="12700">
                <a:moveTo>
                  <a:pt x="5470856" y="1"/>
                </a:moveTo>
                <a:lnTo>
                  <a:pt x="5425743" y="1"/>
                </a:lnTo>
                <a:lnTo>
                  <a:pt x="5422900" y="2844"/>
                </a:lnTo>
                <a:lnTo>
                  <a:pt x="5422900" y="9857"/>
                </a:lnTo>
                <a:lnTo>
                  <a:pt x="5425743" y="12701"/>
                </a:lnTo>
                <a:lnTo>
                  <a:pt x="5470856" y="12701"/>
                </a:lnTo>
                <a:lnTo>
                  <a:pt x="5473700" y="9857"/>
                </a:lnTo>
                <a:lnTo>
                  <a:pt x="5473700" y="2844"/>
                </a:lnTo>
                <a:lnTo>
                  <a:pt x="5470856" y="1"/>
                </a:lnTo>
                <a:close/>
              </a:path>
              <a:path w="6346190" h="12700">
                <a:moveTo>
                  <a:pt x="5381956" y="1"/>
                </a:moveTo>
                <a:lnTo>
                  <a:pt x="5336843" y="1"/>
                </a:lnTo>
                <a:lnTo>
                  <a:pt x="5334000" y="2844"/>
                </a:lnTo>
                <a:lnTo>
                  <a:pt x="5334000" y="9857"/>
                </a:lnTo>
                <a:lnTo>
                  <a:pt x="5336843" y="12701"/>
                </a:lnTo>
                <a:lnTo>
                  <a:pt x="5381956" y="12701"/>
                </a:lnTo>
                <a:lnTo>
                  <a:pt x="5384800" y="9857"/>
                </a:lnTo>
                <a:lnTo>
                  <a:pt x="5384800" y="2844"/>
                </a:lnTo>
                <a:lnTo>
                  <a:pt x="5381956" y="1"/>
                </a:lnTo>
                <a:close/>
              </a:path>
              <a:path w="6346190" h="12700">
                <a:moveTo>
                  <a:pt x="5293056" y="1"/>
                </a:moveTo>
                <a:lnTo>
                  <a:pt x="5247943" y="1"/>
                </a:lnTo>
                <a:lnTo>
                  <a:pt x="5245100" y="2844"/>
                </a:lnTo>
                <a:lnTo>
                  <a:pt x="5245100" y="9857"/>
                </a:lnTo>
                <a:lnTo>
                  <a:pt x="5247943" y="12701"/>
                </a:lnTo>
                <a:lnTo>
                  <a:pt x="5293056" y="12701"/>
                </a:lnTo>
                <a:lnTo>
                  <a:pt x="5295900" y="9857"/>
                </a:lnTo>
                <a:lnTo>
                  <a:pt x="5295900" y="2844"/>
                </a:lnTo>
                <a:lnTo>
                  <a:pt x="5293056" y="1"/>
                </a:lnTo>
                <a:close/>
              </a:path>
              <a:path w="6346190" h="12700">
                <a:moveTo>
                  <a:pt x="5204156" y="1"/>
                </a:moveTo>
                <a:lnTo>
                  <a:pt x="5159043" y="1"/>
                </a:lnTo>
                <a:lnTo>
                  <a:pt x="5156200" y="2844"/>
                </a:lnTo>
                <a:lnTo>
                  <a:pt x="5156200" y="9857"/>
                </a:lnTo>
                <a:lnTo>
                  <a:pt x="5159043" y="12701"/>
                </a:lnTo>
                <a:lnTo>
                  <a:pt x="5204156" y="12701"/>
                </a:lnTo>
                <a:lnTo>
                  <a:pt x="5207000" y="9857"/>
                </a:lnTo>
                <a:lnTo>
                  <a:pt x="5207000" y="2844"/>
                </a:lnTo>
                <a:lnTo>
                  <a:pt x="5204156" y="1"/>
                </a:lnTo>
                <a:close/>
              </a:path>
              <a:path w="6346190" h="12700">
                <a:moveTo>
                  <a:pt x="5115256" y="1"/>
                </a:moveTo>
                <a:lnTo>
                  <a:pt x="5070143" y="1"/>
                </a:lnTo>
                <a:lnTo>
                  <a:pt x="5067300" y="2844"/>
                </a:lnTo>
                <a:lnTo>
                  <a:pt x="5067300" y="9857"/>
                </a:lnTo>
                <a:lnTo>
                  <a:pt x="5070143" y="12701"/>
                </a:lnTo>
                <a:lnTo>
                  <a:pt x="5115256" y="12701"/>
                </a:lnTo>
                <a:lnTo>
                  <a:pt x="5118100" y="9857"/>
                </a:lnTo>
                <a:lnTo>
                  <a:pt x="5118100" y="2844"/>
                </a:lnTo>
                <a:lnTo>
                  <a:pt x="5115256" y="1"/>
                </a:lnTo>
                <a:close/>
              </a:path>
              <a:path w="6346190" h="12700">
                <a:moveTo>
                  <a:pt x="5026356" y="1"/>
                </a:moveTo>
                <a:lnTo>
                  <a:pt x="4981243" y="1"/>
                </a:lnTo>
                <a:lnTo>
                  <a:pt x="4978400" y="2844"/>
                </a:lnTo>
                <a:lnTo>
                  <a:pt x="4978400" y="9857"/>
                </a:lnTo>
                <a:lnTo>
                  <a:pt x="4981243" y="12701"/>
                </a:lnTo>
                <a:lnTo>
                  <a:pt x="5026356" y="12701"/>
                </a:lnTo>
                <a:lnTo>
                  <a:pt x="5029200" y="9857"/>
                </a:lnTo>
                <a:lnTo>
                  <a:pt x="5029200" y="2844"/>
                </a:lnTo>
                <a:lnTo>
                  <a:pt x="5026356" y="1"/>
                </a:lnTo>
                <a:close/>
              </a:path>
              <a:path w="6346190" h="12700">
                <a:moveTo>
                  <a:pt x="4937456" y="1"/>
                </a:moveTo>
                <a:lnTo>
                  <a:pt x="4892343" y="1"/>
                </a:lnTo>
                <a:lnTo>
                  <a:pt x="4889500" y="2844"/>
                </a:lnTo>
                <a:lnTo>
                  <a:pt x="4889500" y="9857"/>
                </a:lnTo>
                <a:lnTo>
                  <a:pt x="4892343" y="12701"/>
                </a:lnTo>
                <a:lnTo>
                  <a:pt x="4937456" y="12701"/>
                </a:lnTo>
                <a:lnTo>
                  <a:pt x="4940300" y="9857"/>
                </a:lnTo>
                <a:lnTo>
                  <a:pt x="4940300" y="2844"/>
                </a:lnTo>
                <a:lnTo>
                  <a:pt x="4937456" y="1"/>
                </a:lnTo>
                <a:close/>
              </a:path>
              <a:path w="6346190" h="12700">
                <a:moveTo>
                  <a:pt x="4848556" y="1"/>
                </a:moveTo>
                <a:lnTo>
                  <a:pt x="4803443" y="1"/>
                </a:lnTo>
                <a:lnTo>
                  <a:pt x="4800600" y="2844"/>
                </a:lnTo>
                <a:lnTo>
                  <a:pt x="4800600" y="9857"/>
                </a:lnTo>
                <a:lnTo>
                  <a:pt x="4803443" y="12701"/>
                </a:lnTo>
                <a:lnTo>
                  <a:pt x="4848556" y="12701"/>
                </a:lnTo>
                <a:lnTo>
                  <a:pt x="4851400" y="9857"/>
                </a:lnTo>
                <a:lnTo>
                  <a:pt x="4851400" y="2844"/>
                </a:lnTo>
                <a:lnTo>
                  <a:pt x="4848556" y="1"/>
                </a:lnTo>
                <a:close/>
              </a:path>
              <a:path w="6346190" h="12700">
                <a:moveTo>
                  <a:pt x="4759656" y="1"/>
                </a:moveTo>
                <a:lnTo>
                  <a:pt x="4714543" y="1"/>
                </a:lnTo>
                <a:lnTo>
                  <a:pt x="4711700" y="2844"/>
                </a:lnTo>
                <a:lnTo>
                  <a:pt x="4711700" y="9857"/>
                </a:lnTo>
                <a:lnTo>
                  <a:pt x="4714543" y="12701"/>
                </a:lnTo>
                <a:lnTo>
                  <a:pt x="4759656" y="12701"/>
                </a:lnTo>
                <a:lnTo>
                  <a:pt x="4762500" y="9857"/>
                </a:lnTo>
                <a:lnTo>
                  <a:pt x="4762500" y="2844"/>
                </a:lnTo>
                <a:lnTo>
                  <a:pt x="4759656" y="1"/>
                </a:lnTo>
                <a:close/>
              </a:path>
              <a:path w="6346190" h="12700">
                <a:moveTo>
                  <a:pt x="4670756" y="1"/>
                </a:moveTo>
                <a:lnTo>
                  <a:pt x="4625643" y="1"/>
                </a:lnTo>
                <a:lnTo>
                  <a:pt x="4622800" y="2844"/>
                </a:lnTo>
                <a:lnTo>
                  <a:pt x="4622800" y="9857"/>
                </a:lnTo>
                <a:lnTo>
                  <a:pt x="4625643" y="12701"/>
                </a:lnTo>
                <a:lnTo>
                  <a:pt x="4670756" y="12701"/>
                </a:lnTo>
                <a:lnTo>
                  <a:pt x="4673600" y="9857"/>
                </a:lnTo>
                <a:lnTo>
                  <a:pt x="4673600" y="2844"/>
                </a:lnTo>
                <a:lnTo>
                  <a:pt x="4670756" y="1"/>
                </a:lnTo>
                <a:close/>
              </a:path>
              <a:path w="6346190" h="12700">
                <a:moveTo>
                  <a:pt x="4581856" y="1"/>
                </a:moveTo>
                <a:lnTo>
                  <a:pt x="4536743" y="1"/>
                </a:lnTo>
                <a:lnTo>
                  <a:pt x="4533900" y="2844"/>
                </a:lnTo>
                <a:lnTo>
                  <a:pt x="4533900" y="9857"/>
                </a:lnTo>
                <a:lnTo>
                  <a:pt x="4536743" y="12701"/>
                </a:lnTo>
                <a:lnTo>
                  <a:pt x="4581856" y="12701"/>
                </a:lnTo>
                <a:lnTo>
                  <a:pt x="4584700" y="9857"/>
                </a:lnTo>
                <a:lnTo>
                  <a:pt x="4584700" y="2844"/>
                </a:lnTo>
                <a:lnTo>
                  <a:pt x="4581856" y="1"/>
                </a:lnTo>
                <a:close/>
              </a:path>
              <a:path w="6346190" h="12700">
                <a:moveTo>
                  <a:pt x="4492956" y="1"/>
                </a:moveTo>
                <a:lnTo>
                  <a:pt x="4447843" y="1"/>
                </a:lnTo>
                <a:lnTo>
                  <a:pt x="4445000" y="2843"/>
                </a:lnTo>
                <a:lnTo>
                  <a:pt x="4445000" y="9857"/>
                </a:lnTo>
                <a:lnTo>
                  <a:pt x="4447843" y="12701"/>
                </a:lnTo>
                <a:lnTo>
                  <a:pt x="4492956" y="12701"/>
                </a:lnTo>
                <a:lnTo>
                  <a:pt x="4495800" y="9857"/>
                </a:lnTo>
                <a:lnTo>
                  <a:pt x="4495800" y="2843"/>
                </a:lnTo>
                <a:lnTo>
                  <a:pt x="4492956" y="1"/>
                </a:lnTo>
                <a:close/>
              </a:path>
              <a:path w="6346190" h="12700">
                <a:moveTo>
                  <a:pt x="4404056" y="1"/>
                </a:moveTo>
                <a:lnTo>
                  <a:pt x="4358943" y="1"/>
                </a:lnTo>
                <a:lnTo>
                  <a:pt x="4356100" y="2843"/>
                </a:lnTo>
                <a:lnTo>
                  <a:pt x="4356100" y="9857"/>
                </a:lnTo>
                <a:lnTo>
                  <a:pt x="4358943" y="12701"/>
                </a:lnTo>
                <a:lnTo>
                  <a:pt x="4404056" y="12701"/>
                </a:lnTo>
                <a:lnTo>
                  <a:pt x="4406900" y="9857"/>
                </a:lnTo>
                <a:lnTo>
                  <a:pt x="4406900" y="2843"/>
                </a:lnTo>
                <a:lnTo>
                  <a:pt x="4404056" y="1"/>
                </a:lnTo>
                <a:close/>
              </a:path>
              <a:path w="6346190" h="12700">
                <a:moveTo>
                  <a:pt x="4315156" y="1"/>
                </a:moveTo>
                <a:lnTo>
                  <a:pt x="4270043" y="1"/>
                </a:lnTo>
                <a:lnTo>
                  <a:pt x="4267200" y="2843"/>
                </a:lnTo>
                <a:lnTo>
                  <a:pt x="4267200" y="9857"/>
                </a:lnTo>
                <a:lnTo>
                  <a:pt x="4270043" y="12701"/>
                </a:lnTo>
                <a:lnTo>
                  <a:pt x="4315156" y="12701"/>
                </a:lnTo>
                <a:lnTo>
                  <a:pt x="4318000" y="9857"/>
                </a:lnTo>
                <a:lnTo>
                  <a:pt x="4318000" y="2843"/>
                </a:lnTo>
                <a:lnTo>
                  <a:pt x="4315156" y="1"/>
                </a:lnTo>
                <a:close/>
              </a:path>
              <a:path w="6346190" h="12700">
                <a:moveTo>
                  <a:pt x="4226256" y="1"/>
                </a:moveTo>
                <a:lnTo>
                  <a:pt x="4181143" y="1"/>
                </a:lnTo>
                <a:lnTo>
                  <a:pt x="4178300" y="2843"/>
                </a:lnTo>
                <a:lnTo>
                  <a:pt x="4178300" y="9857"/>
                </a:lnTo>
                <a:lnTo>
                  <a:pt x="4181143" y="12701"/>
                </a:lnTo>
                <a:lnTo>
                  <a:pt x="4226256" y="12701"/>
                </a:lnTo>
                <a:lnTo>
                  <a:pt x="4229100" y="9857"/>
                </a:lnTo>
                <a:lnTo>
                  <a:pt x="4229100" y="2843"/>
                </a:lnTo>
                <a:lnTo>
                  <a:pt x="4226256" y="1"/>
                </a:lnTo>
                <a:close/>
              </a:path>
              <a:path w="6346190" h="12700">
                <a:moveTo>
                  <a:pt x="4137356" y="1"/>
                </a:moveTo>
                <a:lnTo>
                  <a:pt x="4092243" y="1"/>
                </a:lnTo>
                <a:lnTo>
                  <a:pt x="4089400" y="2843"/>
                </a:lnTo>
                <a:lnTo>
                  <a:pt x="4089400" y="9857"/>
                </a:lnTo>
                <a:lnTo>
                  <a:pt x="4092243" y="12701"/>
                </a:lnTo>
                <a:lnTo>
                  <a:pt x="4137356" y="12701"/>
                </a:lnTo>
                <a:lnTo>
                  <a:pt x="4140200" y="9857"/>
                </a:lnTo>
                <a:lnTo>
                  <a:pt x="4140200" y="2843"/>
                </a:lnTo>
                <a:lnTo>
                  <a:pt x="4137356" y="1"/>
                </a:lnTo>
                <a:close/>
              </a:path>
              <a:path w="6346190" h="12700">
                <a:moveTo>
                  <a:pt x="4048456" y="1"/>
                </a:moveTo>
                <a:lnTo>
                  <a:pt x="4003343" y="1"/>
                </a:lnTo>
                <a:lnTo>
                  <a:pt x="4000500" y="2843"/>
                </a:lnTo>
                <a:lnTo>
                  <a:pt x="4000500" y="9857"/>
                </a:lnTo>
                <a:lnTo>
                  <a:pt x="4003343" y="12701"/>
                </a:lnTo>
                <a:lnTo>
                  <a:pt x="4048456" y="12701"/>
                </a:lnTo>
                <a:lnTo>
                  <a:pt x="4051300" y="9857"/>
                </a:lnTo>
                <a:lnTo>
                  <a:pt x="4051300" y="2843"/>
                </a:lnTo>
                <a:lnTo>
                  <a:pt x="4048456" y="1"/>
                </a:lnTo>
                <a:close/>
              </a:path>
              <a:path w="6346190" h="12700">
                <a:moveTo>
                  <a:pt x="3959556" y="1"/>
                </a:moveTo>
                <a:lnTo>
                  <a:pt x="3914443" y="1"/>
                </a:lnTo>
                <a:lnTo>
                  <a:pt x="3911600" y="2843"/>
                </a:lnTo>
                <a:lnTo>
                  <a:pt x="3911600" y="9857"/>
                </a:lnTo>
                <a:lnTo>
                  <a:pt x="3914443" y="12701"/>
                </a:lnTo>
                <a:lnTo>
                  <a:pt x="3959556" y="12701"/>
                </a:lnTo>
                <a:lnTo>
                  <a:pt x="3962400" y="9857"/>
                </a:lnTo>
                <a:lnTo>
                  <a:pt x="3962400" y="2843"/>
                </a:lnTo>
                <a:lnTo>
                  <a:pt x="3959556" y="1"/>
                </a:lnTo>
                <a:close/>
              </a:path>
              <a:path w="6346190" h="12700">
                <a:moveTo>
                  <a:pt x="3870656" y="1"/>
                </a:moveTo>
                <a:lnTo>
                  <a:pt x="3825543" y="1"/>
                </a:lnTo>
                <a:lnTo>
                  <a:pt x="3822700" y="2843"/>
                </a:lnTo>
                <a:lnTo>
                  <a:pt x="3822700" y="9857"/>
                </a:lnTo>
                <a:lnTo>
                  <a:pt x="3825543" y="12701"/>
                </a:lnTo>
                <a:lnTo>
                  <a:pt x="3870656" y="12701"/>
                </a:lnTo>
                <a:lnTo>
                  <a:pt x="3873500" y="9857"/>
                </a:lnTo>
                <a:lnTo>
                  <a:pt x="3873500" y="2843"/>
                </a:lnTo>
                <a:lnTo>
                  <a:pt x="3870656" y="1"/>
                </a:lnTo>
                <a:close/>
              </a:path>
              <a:path w="6346190" h="12700">
                <a:moveTo>
                  <a:pt x="3781756" y="1"/>
                </a:moveTo>
                <a:lnTo>
                  <a:pt x="3736643" y="1"/>
                </a:lnTo>
                <a:lnTo>
                  <a:pt x="3733800" y="2843"/>
                </a:lnTo>
                <a:lnTo>
                  <a:pt x="3733800" y="9857"/>
                </a:lnTo>
                <a:lnTo>
                  <a:pt x="3736643" y="12701"/>
                </a:lnTo>
                <a:lnTo>
                  <a:pt x="3781756" y="12701"/>
                </a:lnTo>
                <a:lnTo>
                  <a:pt x="3784600" y="9857"/>
                </a:lnTo>
                <a:lnTo>
                  <a:pt x="3784600" y="2843"/>
                </a:lnTo>
                <a:lnTo>
                  <a:pt x="3781756" y="1"/>
                </a:lnTo>
                <a:close/>
              </a:path>
              <a:path w="6346190" h="12700">
                <a:moveTo>
                  <a:pt x="3692856" y="1"/>
                </a:moveTo>
                <a:lnTo>
                  <a:pt x="3647743" y="1"/>
                </a:lnTo>
                <a:lnTo>
                  <a:pt x="3644900" y="2843"/>
                </a:lnTo>
                <a:lnTo>
                  <a:pt x="3644900" y="9857"/>
                </a:lnTo>
                <a:lnTo>
                  <a:pt x="3647743" y="12701"/>
                </a:lnTo>
                <a:lnTo>
                  <a:pt x="3692856" y="12701"/>
                </a:lnTo>
                <a:lnTo>
                  <a:pt x="3695700" y="9857"/>
                </a:lnTo>
                <a:lnTo>
                  <a:pt x="3695700" y="2843"/>
                </a:lnTo>
                <a:lnTo>
                  <a:pt x="3692856" y="1"/>
                </a:lnTo>
                <a:close/>
              </a:path>
              <a:path w="6346190" h="12700">
                <a:moveTo>
                  <a:pt x="3603956" y="1"/>
                </a:moveTo>
                <a:lnTo>
                  <a:pt x="3558843" y="1"/>
                </a:lnTo>
                <a:lnTo>
                  <a:pt x="3556000" y="2843"/>
                </a:lnTo>
                <a:lnTo>
                  <a:pt x="3556000" y="9857"/>
                </a:lnTo>
                <a:lnTo>
                  <a:pt x="3558843" y="12701"/>
                </a:lnTo>
                <a:lnTo>
                  <a:pt x="3603956" y="12701"/>
                </a:lnTo>
                <a:lnTo>
                  <a:pt x="3606800" y="9857"/>
                </a:lnTo>
                <a:lnTo>
                  <a:pt x="3606800" y="2843"/>
                </a:lnTo>
                <a:lnTo>
                  <a:pt x="3603956" y="1"/>
                </a:lnTo>
                <a:close/>
              </a:path>
              <a:path w="6346190" h="12700">
                <a:moveTo>
                  <a:pt x="3515056" y="1"/>
                </a:moveTo>
                <a:lnTo>
                  <a:pt x="3469943" y="1"/>
                </a:lnTo>
                <a:lnTo>
                  <a:pt x="3467100" y="2843"/>
                </a:lnTo>
                <a:lnTo>
                  <a:pt x="3467100" y="9857"/>
                </a:lnTo>
                <a:lnTo>
                  <a:pt x="3469943" y="12701"/>
                </a:lnTo>
                <a:lnTo>
                  <a:pt x="3515056" y="12701"/>
                </a:lnTo>
                <a:lnTo>
                  <a:pt x="3517900" y="9857"/>
                </a:lnTo>
                <a:lnTo>
                  <a:pt x="3517900" y="2843"/>
                </a:lnTo>
                <a:lnTo>
                  <a:pt x="3515056" y="1"/>
                </a:lnTo>
                <a:close/>
              </a:path>
              <a:path w="6346190" h="12700">
                <a:moveTo>
                  <a:pt x="3426156" y="1"/>
                </a:moveTo>
                <a:lnTo>
                  <a:pt x="3381043" y="1"/>
                </a:lnTo>
                <a:lnTo>
                  <a:pt x="3378200" y="2843"/>
                </a:lnTo>
                <a:lnTo>
                  <a:pt x="3378200" y="9857"/>
                </a:lnTo>
                <a:lnTo>
                  <a:pt x="3381043" y="12701"/>
                </a:lnTo>
                <a:lnTo>
                  <a:pt x="3426156" y="12701"/>
                </a:lnTo>
                <a:lnTo>
                  <a:pt x="3429000" y="9857"/>
                </a:lnTo>
                <a:lnTo>
                  <a:pt x="3429000" y="2843"/>
                </a:lnTo>
                <a:lnTo>
                  <a:pt x="3426156" y="1"/>
                </a:lnTo>
                <a:close/>
              </a:path>
              <a:path w="6346190" h="12700">
                <a:moveTo>
                  <a:pt x="3337256" y="1"/>
                </a:moveTo>
                <a:lnTo>
                  <a:pt x="3292143" y="1"/>
                </a:lnTo>
                <a:lnTo>
                  <a:pt x="3289300" y="2843"/>
                </a:lnTo>
                <a:lnTo>
                  <a:pt x="3289300" y="9857"/>
                </a:lnTo>
                <a:lnTo>
                  <a:pt x="3292143" y="12701"/>
                </a:lnTo>
                <a:lnTo>
                  <a:pt x="3337256" y="12701"/>
                </a:lnTo>
                <a:lnTo>
                  <a:pt x="3340100" y="9857"/>
                </a:lnTo>
                <a:lnTo>
                  <a:pt x="3340100" y="2843"/>
                </a:lnTo>
                <a:lnTo>
                  <a:pt x="3337256" y="1"/>
                </a:lnTo>
                <a:close/>
              </a:path>
              <a:path w="6346190" h="12700">
                <a:moveTo>
                  <a:pt x="3248356" y="1"/>
                </a:moveTo>
                <a:lnTo>
                  <a:pt x="3203243" y="1"/>
                </a:lnTo>
                <a:lnTo>
                  <a:pt x="3200400" y="2843"/>
                </a:lnTo>
                <a:lnTo>
                  <a:pt x="3200400" y="9857"/>
                </a:lnTo>
                <a:lnTo>
                  <a:pt x="3203243" y="12701"/>
                </a:lnTo>
                <a:lnTo>
                  <a:pt x="3248356" y="12701"/>
                </a:lnTo>
                <a:lnTo>
                  <a:pt x="3251200" y="9857"/>
                </a:lnTo>
                <a:lnTo>
                  <a:pt x="3251200" y="2843"/>
                </a:lnTo>
                <a:lnTo>
                  <a:pt x="3248356" y="1"/>
                </a:lnTo>
                <a:close/>
              </a:path>
              <a:path w="6346190" h="12700">
                <a:moveTo>
                  <a:pt x="3159457" y="1"/>
                </a:moveTo>
                <a:lnTo>
                  <a:pt x="3114343" y="1"/>
                </a:lnTo>
                <a:lnTo>
                  <a:pt x="3111500" y="2843"/>
                </a:lnTo>
                <a:lnTo>
                  <a:pt x="3111500" y="9857"/>
                </a:lnTo>
                <a:lnTo>
                  <a:pt x="3114343" y="12701"/>
                </a:lnTo>
                <a:lnTo>
                  <a:pt x="3159457" y="12701"/>
                </a:lnTo>
                <a:lnTo>
                  <a:pt x="3162300" y="9857"/>
                </a:lnTo>
                <a:lnTo>
                  <a:pt x="3162300" y="2843"/>
                </a:lnTo>
                <a:lnTo>
                  <a:pt x="3159457" y="1"/>
                </a:lnTo>
                <a:close/>
              </a:path>
              <a:path w="6346190" h="12700">
                <a:moveTo>
                  <a:pt x="3070556" y="1"/>
                </a:moveTo>
                <a:lnTo>
                  <a:pt x="3025443" y="1"/>
                </a:lnTo>
                <a:lnTo>
                  <a:pt x="3022600" y="2843"/>
                </a:lnTo>
                <a:lnTo>
                  <a:pt x="3022600" y="9857"/>
                </a:lnTo>
                <a:lnTo>
                  <a:pt x="3025443" y="12701"/>
                </a:lnTo>
                <a:lnTo>
                  <a:pt x="3070556" y="12701"/>
                </a:lnTo>
                <a:lnTo>
                  <a:pt x="3073400" y="9857"/>
                </a:lnTo>
                <a:lnTo>
                  <a:pt x="3073400" y="2843"/>
                </a:lnTo>
                <a:lnTo>
                  <a:pt x="3070556" y="1"/>
                </a:lnTo>
                <a:close/>
              </a:path>
              <a:path w="6346190" h="12700">
                <a:moveTo>
                  <a:pt x="2981656" y="1"/>
                </a:moveTo>
                <a:lnTo>
                  <a:pt x="2936543" y="1"/>
                </a:lnTo>
                <a:lnTo>
                  <a:pt x="2933700" y="2843"/>
                </a:lnTo>
                <a:lnTo>
                  <a:pt x="2933700" y="9857"/>
                </a:lnTo>
                <a:lnTo>
                  <a:pt x="2936543" y="12701"/>
                </a:lnTo>
                <a:lnTo>
                  <a:pt x="2981656" y="12701"/>
                </a:lnTo>
                <a:lnTo>
                  <a:pt x="2984500" y="9857"/>
                </a:lnTo>
                <a:lnTo>
                  <a:pt x="2984500" y="2843"/>
                </a:lnTo>
                <a:lnTo>
                  <a:pt x="2981656" y="1"/>
                </a:lnTo>
                <a:close/>
              </a:path>
              <a:path w="6346190" h="12700">
                <a:moveTo>
                  <a:pt x="2892756" y="1"/>
                </a:moveTo>
                <a:lnTo>
                  <a:pt x="2847643" y="1"/>
                </a:lnTo>
                <a:lnTo>
                  <a:pt x="2844800" y="2843"/>
                </a:lnTo>
                <a:lnTo>
                  <a:pt x="2844800" y="9857"/>
                </a:lnTo>
                <a:lnTo>
                  <a:pt x="2847643" y="12701"/>
                </a:lnTo>
                <a:lnTo>
                  <a:pt x="2892756" y="12701"/>
                </a:lnTo>
                <a:lnTo>
                  <a:pt x="2895600" y="9857"/>
                </a:lnTo>
                <a:lnTo>
                  <a:pt x="2895600" y="2843"/>
                </a:lnTo>
                <a:lnTo>
                  <a:pt x="2892756" y="1"/>
                </a:lnTo>
                <a:close/>
              </a:path>
              <a:path w="6346190" h="12700">
                <a:moveTo>
                  <a:pt x="2803856" y="1"/>
                </a:moveTo>
                <a:lnTo>
                  <a:pt x="2758743" y="1"/>
                </a:lnTo>
                <a:lnTo>
                  <a:pt x="2755900" y="2843"/>
                </a:lnTo>
                <a:lnTo>
                  <a:pt x="2755900" y="9857"/>
                </a:lnTo>
                <a:lnTo>
                  <a:pt x="2758743" y="12701"/>
                </a:lnTo>
                <a:lnTo>
                  <a:pt x="2803856" y="12701"/>
                </a:lnTo>
                <a:lnTo>
                  <a:pt x="2806700" y="9857"/>
                </a:lnTo>
                <a:lnTo>
                  <a:pt x="2806700" y="2843"/>
                </a:lnTo>
                <a:lnTo>
                  <a:pt x="2803856" y="1"/>
                </a:lnTo>
                <a:close/>
              </a:path>
              <a:path w="6346190" h="12700">
                <a:moveTo>
                  <a:pt x="2714957" y="1"/>
                </a:moveTo>
                <a:lnTo>
                  <a:pt x="2669843" y="1"/>
                </a:lnTo>
                <a:lnTo>
                  <a:pt x="2667000" y="2843"/>
                </a:lnTo>
                <a:lnTo>
                  <a:pt x="2667000" y="9857"/>
                </a:lnTo>
                <a:lnTo>
                  <a:pt x="2669843" y="12701"/>
                </a:lnTo>
                <a:lnTo>
                  <a:pt x="2714957" y="12701"/>
                </a:lnTo>
                <a:lnTo>
                  <a:pt x="2717800" y="9857"/>
                </a:lnTo>
                <a:lnTo>
                  <a:pt x="2717800" y="2843"/>
                </a:lnTo>
                <a:lnTo>
                  <a:pt x="2714957" y="1"/>
                </a:lnTo>
                <a:close/>
              </a:path>
              <a:path w="6346190" h="12700">
                <a:moveTo>
                  <a:pt x="2626056" y="1"/>
                </a:moveTo>
                <a:lnTo>
                  <a:pt x="2580943" y="1"/>
                </a:lnTo>
                <a:lnTo>
                  <a:pt x="2578100" y="2843"/>
                </a:lnTo>
                <a:lnTo>
                  <a:pt x="2578100" y="9857"/>
                </a:lnTo>
                <a:lnTo>
                  <a:pt x="2580943" y="12701"/>
                </a:lnTo>
                <a:lnTo>
                  <a:pt x="2626056" y="12701"/>
                </a:lnTo>
                <a:lnTo>
                  <a:pt x="2628900" y="9857"/>
                </a:lnTo>
                <a:lnTo>
                  <a:pt x="2628900" y="2843"/>
                </a:lnTo>
                <a:lnTo>
                  <a:pt x="2626056" y="1"/>
                </a:lnTo>
                <a:close/>
              </a:path>
              <a:path w="6346190" h="12700">
                <a:moveTo>
                  <a:pt x="2537156" y="1"/>
                </a:moveTo>
                <a:lnTo>
                  <a:pt x="2492043" y="1"/>
                </a:lnTo>
                <a:lnTo>
                  <a:pt x="2489200" y="2843"/>
                </a:lnTo>
                <a:lnTo>
                  <a:pt x="2489200" y="9857"/>
                </a:lnTo>
                <a:lnTo>
                  <a:pt x="2492043" y="12701"/>
                </a:lnTo>
                <a:lnTo>
                  <a:pt x="2537156" y="12701"/>
                </a:lnTo>
                <a:lnTo>
                  <a:pt x="2540000" y="9857"/>
                </a:lnTo>
                <a:lnTo>
                  <a:pt x="2540000" y="2843"/>
                </a:lnTo>
                <a:lnTo>
                  <a:pt x="2537156" y="1"/>
                </a:lnTo>
                <a:close/>
              </a:path>
              <a:path w="6346190" h="12700">
                <a:moveTo>
                  <a:pt x="2448256" y="1"/>
                </a:moveTo>
                <a:lnTo>
                  <a:pt x="2403143" y="1"/>
                </a:lnTo>
                <a:lnTo>
                  <a:pt x="2400300" y="2843"/>
                </a:lnTo>
                <a:lnTo>
                  <a:pt x="2400300" y="9857"/>
                </a:lnTo>
                <a:lnTo>
                  <a:pt x="2403143" y="12701"/>
                </a:lnTo>
                <a:lnTo>
                  <a:pt x="2448256" y="12701"/>
                </a:lnTo>
                <a:lnTo>
                  <a:pt x="2451100" y="9857"/>
                </a:lnTo>
                <a:lnTo>
                  <a:pt x="2451100" y="2843"/>
                </a:lnTo>
                <a:lnTo>
                  <a:pt x="2448256" y="1"/>
                </a:lnTo>
                <a:close/>
              </a:path>
              <a:path w="6346190" h="12700">
                <a:moveTo>
                  <a:pt x="2359356" y="1"/>
                </a:moveTo>
                <a:lnTo>
                  <a:pt x="2314243" y="1"/>
                </a:lnTo>
                <a:lnTo>
                  <a:pt x="2311400" y="2843"/>
                </a:lnTo>
                <a:lnTo>
                  <a:pt x="2311400" y="9857"/>
                </a:lnTo>
                <a:lnTo>
                  <a:pt x="2314243" y="12701"/>
                </a:lnTo>
                <a:lnTo>
                  <a:pt x="2359356" y="12701"/>
                </a:lnTo>
                <a:lnTo>
                  <a:pt x="2362200" y="9857"/>
                </a:lnTo>
                <a:lnTo>
                  <a:pt x="2362200" y="2843"/>
                </a:lnTo>
                <a:lnTo>
                  <a:pt x="2359356" y="1"/>
                </a:lnTo>
                <a:close/>
              </a:path>
              <a:path w="6346190" h="12700">
                <a:moveTo>
                  <a:pt x="2270457" y="1"/>
                </a:moveTo>
                <a:lnTo>
                  <a:pt x="2225343" y="1"/>
                </a:lnTo>
                <a:lnTo>
                  <a:pt x="2222500" y="2843"/>
                </a:lnTo>
                <a:lnTo>
                  <a:pt x="2222500" y="9857"/>
                </a:lnTo>
                <a:lnTo>
                  <a:pt x="2225343" y="12701"/>
                </a:lnTo>
                <a:lnTo>
                  <a:pt x="2270457" y="12701"/>
                </a:lnTo>
                <a:lnTo>
                  <a:pt x="2273300" y="9857"/>
                </a:lnTo>
                <a:lnTo>
                  <a:pt x="2273300" y="2843"/>
                </a:lnTo>
                <a:lnTo>
                  <a:pt x="2270457" y="1"/>
                </a:lnTo>
                <a:close/>
              </a:path>
              <a:path w="6346190" h="12700">
                <a:moveTo>
                  <a:pt x="2181556" y="1"/>
                </a:moveTo>
                <a:lnTo>
                  <a:pt x="2136443" y="1"/>
                </a:lnTo>
                <a:lnTo>
                  <a:pt x="2133600" y="2843"/>
                </a:lnTo>
                <a:lnTo>
                  <a:pt x="2133600" y="9857"/>
                </a:lnTo>
                <a:lnTo>
                  <a:pt x="2136443" y="12701"/>
                </a:lnTo>
                <a:lnTo>
                  <a:pt x="2181556" y="12701"/>
                </a:lnTo>
                <a:lnTo>
                  <a:pt x="2184400" y="9857"/>
                </a:lnTo>
                <a:lnTo>
                  <a:pt x="2184400" y="2843"/>
                </a:lnTo>
                <a:lnTo>
                  <a:pt x="2181556" y="1"/>
                </a:lnTo>
                <a:close/>
              </a:path>
              <a:path w="6346190" h="12700">
                <a:moveTo>
                  <a:pt x="2092656" y="1"/>
                </a:moveTo>
                <a:lnTo>
                  <a:pt x="2047543" y="1"/>
                </a:lnTo>
                <a:lnTo>
                  <a:pt x="2044700" y="2843"/>
                </a:lnTo>
                <a:lnTo>
                  <a:pt x="2044700" y="9857"/>
                </a:lnTo>
                <a:lnTo>
                  <a:pt x="2047543" y="12701"/>
                </a:lnTo>
                <a:lnTo>
                  <a:pt x="2092656" y="12701"/>
                </a:lnTo>
                <a:lnTo>
                  <a:pt x="2095500" y="9857"/>
                </a:lnTo>
                <a:lnTo>
                  <a:pt x="2095500" y="2843"/>
                </a:lnTo>
                <a:lnTo>
                  <a:pt x="2092656" y="1"/>
                </a:lnTo>
                <a:close/>
              </a:path>
              <a:path w="6346190" h="12700">
                <a:moveTo>
                  <a:pt x="2003756" y="1"/>
                </a:moveTo>
                <a:lnTo>
                  <a:pt x="1958643" y="1"/>
                </a:lnTo>
                <a:lnTo>
                  <a:pt x="1955800" y="2843"/>
                </a:lnTo>
                <a:lnTo>
                  <a:pt x="1955800" y="9857"/>
                </a:lnTo>
                <a:lnTo>
                  <a:pt x="1958643" y="12701"/>
                </a:lnTo>
                <a:lnTo>
                  <a:pt x="2003756" y="12701"/>
                </a:lnTo>
                <a:lnTo>
                  <a:pt x="2006600" y="9857"/>
                </a:lnTo>
                <a:lnTo>
                  <a:pt x="2006600" y="2843"/>
                </a:lnTo>
                <a:lnTo>
                  <a:pt x="2003756" y="1"/>
                </a:lnTo>
                <a:close/>
              </a:path>
              <a:path w="6346190" h="12700">
                <a:moveTo>
                  <a:pt x="1914856" y="1"/>
                </a:moveTo>
                <a:lnTo>
                  <a:pt x="1869743" y="1"/>
                </a:lnTo>
                <a:lnTo>
                  <a:pt x="1866900" y="2843"/>
                </a:lnTo>
                <a:lnTo>
                  <a:pt x="1866900" y="9857"/>
                </a:lnTo>
                <a:lnTo>
                  <a:pt x="1869743" y="12701"/>
                </a:lnTo>
                <a:lnTo>
                  <a:pt x="1914856" y="12701"/>
                </a:lnTo>
                <a:lnTo>
                  <a:pt x="1917700" y="9857"/>
                </a:lnTo>
                <a:lnTo>
                  <a:pt x="1917700" y="2843"/>
                </a:lnTo>
                <a:lnTo>
                  <a:pt x="1914856" y="1"/>
                </a:lnTo>
                <a:close/>
              </a:path>
              <a:path w="6346190" h="12700">
                <a:moveTo>
                  <a:pt x="1825956" y="1"/>
                </a:moveTo>
                <a:lnTo>
                  <a:pt x="1780843" y="1"/>
                </a:lnTo>
                <a:lnTo>
                  <a:pt x="1778000" y="2843"/>
                </a:lnTo>
                <a:lnTo>
                  <a:pt x="1778000" y="9857"/>
                </a:lnTo>
                <a:lnTo>
                  <a:pt x="1780843" y="12701"/>
                </a:lnTo>
                <a:lnTo>
                  <a:pt x="1825956" y="12701"/>
                </a:lnTo>
                <a:lnTo>
                  <a:pt x="1828800" y="9857"/>
                </a:lnTo>
                <a:lnTo>
                  <a:pt x="1828800" y="2843"/>
                </a:lnTo>
                <a:lnTo>
                  <a:pt x="1825956" y="1"/>
                </a:lnTo>
                <a:close/>
              </a:path>
              <a:path w="6346190" h="12700">
                <a:moveTo>
                  <a:pt x="1737056" y="1"/>
                </a:moveTo>
                <a:lnTo>
                  <a:pt x="1691943" y="1"/>
                </a:lnTo>
                <a:lnTo>
                  <a:pt x="1689100" y="2843"/>
                </a:lnTo>
                <a:lnTo>
                  <a:pt x="1689100" y="9857"/>
                </a:lnTo>
                <a:lnTo>
                  <a:pt x="1691943" y="12701"/>
                </a:lnTo>
                <a:lnTo>
                  <a:pt x="1737056" y="12701"/>
                </a:lnTo>
                <a:lnTo>
                  <a:pt x="1739900" y="9857"/>
                </a:lnTo>
                <a:lnTo>
                  <a:pt x="1739900" y="2843"/>
                </a:lnTo>
                <a:lnTo>
                  <a:pt x="1737056" y="1"/>
                </a:lnTo>
                <a:close/>
              </a:path>
              <a:path w="6346190" h="12700">
                <a:moveTo>
                  <a:pt x="1648156" y="1"/>
                </a:moveTo>
                <a:lnTo>
                  <a:pt x="1603043" y="1"/>
                </a:lnTo>
                <a:lnTo>
                  <a:pt x="1600200" y="2843"/>
                </a:lnTo>
                <a:lnTo>
                  <a:pt x="1600200" y="9857"/>
                </a:lnTo>
                <a:lnTo>
                  <a:pt x="1603043" y="12701"/>
                </a:lnTo>
                <a:lnTo>
                  <a:pt x="1648156" y="12701"/>
                </a:lnTo>
                <a:lnTo>
                  <a:pt x="1651000" y="9857"/>
                </a:lnTo>
                <a:lnTo>
                  <a:pt x="1651000" y="2843"/>
                </a:lnTo>
                <a:lnTo>
                  <a:pt x="1648156" y="1"/>
                </a:lnTo>
                <a:close/>
              </a:path>
              <a:path w="6346190" h="12700">
                <a:moveTo>
                  <a:pt x="1559256" y="1"/>
                </a:moveTo>
                <a:lnTo>
                  <a:pt x="1514143" y="1"/>
                </a:lnTo>
                <a:lnTo>
                  <a:pt x="1511300" y="2843"/>
                </a:lnTo>
                <a:lnTo>
                  <a:pt x="1511300" y="9857"/>
                </a:lnTo>
                <a:lnTo>
                  <a:pt x="1514143" y="12701"/>
                </a:lnTo>
                <a:lnTo>
                  <a:pt x="1559256" y="12701"/>
                </a:lnTo>
                <a:lnTo>
                  <a:pt x="1562100" y="9857"/>
                </a:lnTo>
                <a:lnTo>
                  <a:pt x="1562100" y="2843"/>
                </a:lnTo>
                <a:lnTo>
                  <a:pt x="1559256" y="1"/>
                </a:lnTo>
                <a:close/>
              </a:path>
              <a:path w="6346190" h="12700">
                <a:moveTo>
                  <a:pt x="1470356" y="1"/>
                </a:moveTo>
                <a:lnTo>
                  <a:pt x="1425243" y="1"/>
                </a:lnTo>
                <a:lnTo>
                  <a:pt x="1422400" y="2843"/>
                </a:lnTo>
                <a:lnTo>
                  <a:pt x="1422400" y="9857"/>
                </a:lnTo>
                <a:lnTo>
                  <a:pt x="1425243" y="12701"/>
                </a:lnTo>
                <a:lnTo>
                  <a:pt x="1470356" y="12701"/>
                </a:lnTo>
                <a:lnTo>
                  <a:pt x="1473200" y="9857"/>
                </a:lnTo>
                <a:lnTo>
                  <a:pt x="1473200" y="2843"/>
                </a:lnTo>
                <a:lnTo>
                  <a:pt x="1470356" y="1"/>
                </a:lnTo>
                <a:close/>
              </a:path>
              <a:path w="6346190" h="12700">
                <a:moveTo>
                  <a:pt x="1381456" y="1"/>
                </a:moveTo>
                <a:lnTo>
                  <a:pt x="1336343" y="1"/>
                </a:lnTo>
                <a:lnTo>
                  <a:pt x="1333500" y="2843"/>
                </a:lnTo>
                <a:lnTo>
                  <a:pt x="1333500" y="9857"/>
                </a:lnTo>
                <a:lnTo>
                  <a:pt x="1336343" y="12701"/>
                </a:lnTo>
                <a:lnTo>
                  <a:pt x="1381456" y="12701"/>
                </a:lnTo>
                <a:lnTo>
                  <a:pt x="1384300" y="9857"/>
                </a:lnTo>
                <a:lnTo>
                  <a:pt x="1384300" y="2843"/>
                </a:lnTo>
                <a:lnTo>
                  <a:pt x="1381456" y="1"/>
                </a:lnTo>
                <a:close/>
              </a:path>
              <a:path w="6346190" h="12700">
                <a:moveTo>
                  <a:pt x="1292556" y="1"/>
                </a:moveTo>
                <a:lnTo>
                  <a:pt x="1247443" y="1"/>
                </a:lnTo>
                <a:lnTo>
                  <a:pt x="1244600" y="2843"/>
                </a:lnTo>
                <a:lnTo>
                  <a:pt x="1244600" y="9857"/>
                </a:lnTo>
                <a:lnTo>
                  <a:pt x="1247443" y="12701"/>
                </a:lnTo>
                <a:lnTo>
                  <a:pt x="1292556" y="12701"/>
                </a:lnTo>
                <a:lnTo>
                  <a:pt x="1295400" y="9857"/>
                </a:lnTo>
                <a:lnTo>
                  <a:pt x="1295400" y="2843"/>
                </a:lnTo>
                <a:lnTo>
                  <a:pt x="1292556" y="1"/>
                </a:lnTo>
                <a:close/>
              </a:path>
              <a:path w="6346190" h="12700">
                <a:moveTo>
                  <a:pt x="1203656" y="1"/>
                </a:moveTo>
                <a:lnTo>
                  <a:pt x="1158543" y="1"/>
                </a:lnTo>
                <a:lnTo>
                  <a:pt x="1155700" y="2843"/>
                </a:lnTo>
                <a:lnTo>
                  <a:pt x="1155700" y="9857"/>
                </a:lnTo>
                <a:lnTo>
                  <a:pt x="1158543" y="12701"/>
                </a:lnTo>
                <a:lnTo>
                  <a:pt x="1203656" y="12701"/>
                </a:lnTo>
                <a:lnTo>
                  <a:pt x="1206500" y="9857"/>
                </a:lnTo>
                <a:lnTo>
                  <a:pt x="1206500" y="2843"/>
                </a:lnTo>
                <a:lnTo>
                  <a:pt x="1203656" y="1"/>
                </a:lnTo>
                <a:close/>
              </a:path>
              <a:path w="6346190" h="12700">
                <a:moveTo>
                  <a:pt x="1114756" y="1"/>
                </a:moveTo>
                <a:lnTo>
                  <a:pt x="1069642" y="1"/>
                </a:lnTo>
                <a:lnTo>
                  <a:pt x="1066800" y="2843"/>
                </a:lnTo>
                <a:lnTo>
                  <a:pt x="1066800" y="9857"/>
                </a:lnTo>
                <a:lnTo>
                  <a:pt x="1069644" y="12701"/>
                </a:lnTo>
                <a:lnTo>
                  <a:pt x="1114756" y="12701"/>
                </a:lnTo>
                <a:lnTo>
                  <a:pt x="1117600" y="9857"/>
                </a:lnTo>
                <a:lnTo>
                  <a:pt x="1117600" y="2843"/>
                </a:lnTo>
                <a:lnTo>
                  <a:pt x="1114756" y="1"/>
                </a:lnTo>
                <a:close/>
              </a:path>
              <a:path w="6346190" h="12700">
                <a:moveTo>
                  <a:pt x="1025856" y="0"/>
                </a:moveTo>
                <a:lnTo>
                  <a:pt x="980743" y="0"/>
                </a:lnTo>
                <a:lnTo>
                  <a:pt x="977900" y="2843"/>
                </a:lnTo>
                <a:lnTo>
                  <a:pt x="977900" y="9857"/>
                </a:lnTo>
                <a:lnTo>
                  <a:pt x="980743" y="12700"/>
                </a:lnTo>
                <a:lnTo>
                  <a:pt x="1025856" y="12700"/>
                </a:lnTo>
                <a:lnTo>
                  <a:pt x="1028700" y="9857"/>
                </a:lnTo>
                <a:lnTo>
                  <a:pt x="1028700" y="2843"/>
                </a:lnTo>
                <a:lnTo>
                  <a:pt x="1025856" y="0"/>
                </a:lnTo>
                <a:close/>
              </a:path>
              <a:path w="6346190" h="12700">
                <a:moveTo>
                  <a:pt x="936956" y="0"/>
                </a:moveTo>
                <a:lnTo>
                  <a:pt x="891843" y="0"/>
                </a:lnTo>
                <a:lnTo>
                  <a:pt x="889000" y="2843"/>
                </a:lnTo>
                <a:lnTo>
                  <a:pt x="889000" y="9857"/>
                </a:lnTo>
                <a:lnTo>
                  <a:pt x="891843" y="12700"/>
                </a:lnTo>
                <a:lnTo>
                  <a:pt x="936956" y="12700"/>
                </a:lnTo>
                <a:lnTo>
                  <a:pt x="939800" y="9857"/>
                </a:lnTo>
                <a:lnTo>
                  <a:pt x="939800" y="2843"/>
                </a:lnTo>
                <a:lnTo>
                  <a:pt x="936956" y="0"/>
                </a:lnTo>
                <a:close/>
              </a:path>
              <a:path w="6346190" h="12700">
                <a:moveTo>
                  <a:pt x="848056" y="0"/>
                </a:moveTo>
                <a:lnTo>
                  <a:pt x="802943" y="0"/>
                </a:lnTo>
                <a:lnTo>
                  <a:pt x="800100" y="2843"/>
                </a:lnTo>
                <a:lnTo>
                  <a:pt x="800100" y="9857"/>
                </a:lnTo>
                <a:lnTo>
                  <a:pt x="802943" y="12700"/>
                </a:lnTo>
                <a:lnTo>
                  <a:pt x="848056" y="12700"/>
                </a:lnTo>
                <a:lnTo>
                  <a:pt x="850900" y="9857"/>
                </a:lnTo>
                <a:lnTo>
                  <a:pt x="850900" y="2843"/>
                </a:lnTo>
                <a:lnTo>
                  <a:pt x="848056" y="0"/>
                </a:lnTo>
                <a:close/>
              </a:path>
              <a:path w="6346190" h="12700">
                <a:moveTo>
                  <a:pt x="759156" y="0"/>
                </a:moveTo>
                <a:lnTo>
                  <a:pt x="714043" y="0"/>
                </a:lnTo>
                <a:lnTo>
                  <a:pt x="711200" y="2843"/>
                </a:lnTo>
                <a:lnTo>
                  <a:pt x="711200" y="9857"/>
                </a:lnTo>
                <a:lnTo>
                  <a:pt x="714043" y="12700"/>
                </a:lnTo>
                <a:lnTo>
                  <a:pt x="759156" y="12700"/>
                </a:lnTo>
                <a:lnTo>
                  <a:pt x="762000" y="9857"/>
                </a:lnTo>
                <a:lnTo>
                  <a:pt x="762000" y="2843"/>
                </a:lnTo>
                <a:lnTo>
                  <a:pt x="759156" y="0"/>
                </a:lnTo>
                <a:close/>
              </a:path>
              <a:path w="6346190" h="12700">
                <a:moveTo>
                  <a:pt x="670256" y="0"/>
                </a:moveTo>
                <a:lnTo>
                  <a:pt x="625143" y="0"/>
                </a:lnTo>
                <a:lnTo>
                  <a:pt x="622300" y="2843"/>
                </a:lnTo>
                <a:lnTo>
                  <a:pt x="622300" y="9857"/>
                </a:lnTo>
                <a:lnTo>
                  <a:pt x="625143" y="12700"/>
                </a:lnTo>
                <a:lnTo>
                  <a:pt x="670256" y="12700"/>
                </a:lnTo>
                <a:lnTo>
                  <a:pt x="673100" y="9857"/>
                </a:lnTo>
                <a:lnTo>
                  <a:pt x="673100" y="2843"/>
                </a:lnTo>
                <a:lnTo>
                  <a:pt x="670256" y="0"/>
                </a:lnTo>
                <a:close/>
              </a:path>
              <a:path w="6346190" h="12700">
                <a:moveTo>
                  <a:pt x="581356" y="0"/>
                </a:moveTo>
                <a:lnTo>
                  <a:pt x="536243" y="0"/>
                </a:lnTo>
                <a:lnTo>
                  <a:pt x="533400" y="2843"/>
                </a:lnTo>
                <a:lnTo>
                  <a:pt x="533400" y="9857"/>
                </a:lnTo>
                <a:lnTo>
                  <a:pt x="536243" y="12700"/>
                </a:lnTo>
                <a:lnTo>
                  <a:pt x="581356" y="12700"/>
                </a:lnTo>
                <a:lnTo>
                  <a:pt x="584200" y="9857"/>
                </a:lnTo>
                <a:lnTo>
                  <a:pt x="584200" y="2843"/>
                </a:lnTo>
                <a:lnTo>
                  <a:pt x="581356" y="0"/>
                </a:lnTo>
                <a:close/>
              </a:path>
              <a:path w="6346190" h="12700">
                <a:moveTo>
                  <a:pt x="492456" y="0"/>
                </a:moveTo>
                <a:lnTo>
                  <a:pt x="447343" y="0"/>
                </a:lnTo>
                <a:lnTo>
                  <a:pt x="444500" y="2843"/>
                </a:lnTo>
                <a:lnTo>
                  <a:pt x="444500" y="9857"/>
                </a:lnTo>
                <a:lnTo>
                  <a:pt x="447343" y="12700"/>
                </a:lnTo>
                <a:lnTo>
                  <a:pt x="492456" y="12700"/>
                </a:lnTo>
                <a:lnTo>
                  <a:pt x="495300" y="9857"/>
                </a:lnTo>
                <a:lnTo>
                  <a:pt x="495300" y="2843"/>
                </a:lnTo>
                <a:lnTo>
                  <a:pt x="492456" y="0"/>
                </a:lnTo>
                <a:close/>
              </a:path>
              <a:path w="6346190" h="12700">
                <a:moveTo>
                  <a:pt x="403556" y="0"/>
                </a:moveTo>
                <a:lnTo>
                  <a:pt x="358443" y="0"/>
                </a:lnTo>
                <a:lnTo>
                  <a:pt x="355600" y="2843"/>
                </a:lnTo>
                <a:lnTo>
                  <a:pt x="355600" y="9857"/>
                </a:lnTo>
                <a:lnTo>
                  <a:pt x="358443" y="12700"/>
                </a:lnTo>
                <a:lnTo>
                  <a:pt x="403556" y="12700"/>
                </a:lnTo>
                <a:lnTo>
                  <a:pt x="406400" y="9857"/>
                </a:lnTo>
                <a:lnTo>
                  <a:pt x="406400" y="2843"/>
                </a:lnTo>
                <a:lnTo>
                  <a:pt x="403556" y="0"/>
                </a:lnTo>
                <a:close/>
              </a:path>
              <a:path w="6346190" h="12700">
                <a:moveTo>
                  <a:pt x="314656" y="0"/>
                </a:moveTo>
                <a:lnTo>
                  <a:pt x="269543" y="0"/>
                </a:lnTo>
                <a:lnTo>
                  <a:pt x="266700" y="2843"/>
                </a:lnTo>
                <a:lnTo>
                  <a:pt x="266700" y="9857"/>
                </a:lnTo>
                <a:lnTo>
                  <a:pt x="269543" y="12700"/>
                </a:lnTo>
                <a:lnTo>
                  <a:pt x="314656" y="12700"/>
                </a:lnTo>
                <a:lnTo>
                  <a:pt x="317500" y="9857"/>
                </a:lnTo>
                <a:lnTo>
                  <a:pt x="317500" y="2843"/>
                </a:lnTo>
                <a:lnTo>
                  <a:pt x="314656" y="0"/>
                </a:lnTo>
                <a:close/>
              </a:path>
              <a:path w="6346190" h="12700">
                <a:moveTo>
                  <a:pt x="225756" y="0"/>
                </a:moveTo>
                <a:lnTo>
                  <a:pt x="180643" y="0"/>
                </a:lnTo>
                <a:lnTo>
                  <a:pt x="177800" y="2843"/>
                </a:lnTo>
                <a:lnTo>
                  <a:pt x="177800" y="9857"/>
                </a:lnTo>
                <a:lnTo>
                  <a:pt x="180643" y="12700"/>
                </a:lnTo>
                <a:lnTo>
                  <a:pt x="225756" y="12700"/>
                </a:lnTo>
                <a:lnTo>
                  <a:pt x="228600" y="9857"/>
                </a:lnTo>
                <a:lnTo>
                  <a:pt x="228600" y="2843"/>
                </a:lnTo>
                <a:lnTo>
                  <a:pt x="225756" y="0"/>
                </a:lnTo>
                <a:close/>
              </a:path>
              <a:path w="6346190" h="12700">
                <a:moveTo>
                  <a:pt x="136856" y="0"/>
                </a:moveTo>
                <a:lnTo>
                  <a:pt x="91743" y="0"/>
                </a:lnTo>
                <a:lnTo>
                  <a:pt x="88900" y="2843"/>
                </a:lnTo>
                <a:lnTo>
                  <a:pt x="88900" y="9857"/>
                </a:lnTo>
                <a:lnTo>
                  <a:pt x="91743" y="12700"/>
                </a:lnTo>
                <a:lnTo>
                  <a:pt x="136856" y="12700"/>
                </a:lnTo>
                <a:lnTo>
                  <a:pt x="139700" y="9857"/>
                </a:lnTo>
                <a:lnTo>
                  <a:pt x="139700" y="2843"/>
                </a:lnTo>
                <a:lnTo>
                  <a:pt x="136856" y="0"/>
                </a:lnTo>
                <a:close/>
              </a:path>
              <a:path w="6346190" h="12700">
                <a:moveTo>
                  <a:pt x="47956" y="0"/>
                </a:moveTo>
                <a:lnTo>
                  <a:pt x="2843" y="0"/>
                </a:lnTo>
                <a:lnTo>
                  <a:pt x="0" y="2843"/>
                </a:lnTo>
                <a:lnTo>
                  <a:pt x="0" y="9857"/>
                </a:lnTo>
                <a:lnTo>
                  <a:pt x="2843" y="12700"/>
                </a:lnTo>
                <a:lnTo>
                  <a:pt x="47956" y="12700"/>
                </a:lnTo>
                <a:lnTo>
                  <a:pt x="50800" y="9857"/>
                </a:lnTo>
                <a:lnTo>
                  <a:pt x="50800" y="2843"/>
                </a:lnTo>
                <a:lnTo>
                  <a:pt x="47956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468889" y="2916704"/>
            <a:ext cx="3217545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>
                <a:solidFill>
                  <a:srgbClr val="03522D"/>
                </a:solidFill>
                <a:latin typeface="Trebuchet MS"/>
                <a:cs typeface="Trebuchet MS"/>
              </a:rPr>
              <a:t>¤</a:t>
            </a:r>
            <a:r>
              <a:rPr dirty="0" sz="2800" b="1">
                <a:solidFill>
                  <a:srgbClr val="03522D"/>
                </a:solidFill>
                <a:latin typeface="Trebuchet MS"/>
                <a:cs typeface="Trebuchet MS"/>
              </a:rPr>
              <a:t>trends</a:t>
            </a:r>
            <a:r>
              <a:rPr dirty="0" sz="2800" spc="-130" b="1">
                <a:solidFill>
                  <a:srgbClr val="03522D"/>
                </a:solidFill>
                <a:latin typeface="Trebuchet MS"/>
                <a:cs typeface="Trebuchet MS"/>
              </a:rPr>
              <a:t> </a:t>
            </a:r>
            <a:r>
              <a:rPr dirty="0" sz="2800" spc="-20" b="1">
                <a:solidFill>
                  <a:srgbClr val="03522D"/>
                </a:solidFill>
                <a:latin typeface="Trebuchet MS"/>
                <a:cs typeface="Trebuchet MS"/>
              </a:rPr>
              <a:t>re-</a:t>
            </a:r>
            <a:r>
              <a:rPr dirty="0" sz="2800" spc="-10" b="1">
                <a:solidFill>
                  <a:srgbClr val="03522D"/>
                </a:solidFill>
                <a:latin typeface="Trebuchet MS"/>
                <a:cs typeface="Trebuchet MS"/>
              </a:rPr>
              <a:t>defining </a:t>
            </a:r>
            <a:r>
              <a:rPr dirty="0" sz="2800" b="1">
                <a:solidFill>
                  <a:srgbClr val="03522D"/>
                </a:solidFill>
                <a:latin typeface="Trebuchet MS"/>
                <a:cs typeface="Trebuchet MS"/>
              </a:rPr>
              <a:t>the</a:t>
            </a:r>
            <a:r>
              <a:rPr dirty="0" sz="2800" spc="-40" b="1">
                <a:solidFill>
                  <a:srgbClr val="03522D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03522D"/>
                </a:solidFill>
                <a:latin typeface="Trebuchet MS"/>
                <a:cs typeface="Trebuchet MS"/>
              </a:rPr>
              <a:t>rule</a:t>
            </a:r>
            <a:r>
              <a:rPr dirty="0" sz="2800" spc="-35" b="1">
                <a:solidFill>
                  <a:srgbClr val="03522D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03522D"/>
                </a:solidFill>
                <a:latin typeface="Trebuchet MS"/>
                <a:cs typeface="Trebuchet MS"/>
              </a:rPr>
              <a:t>of</a:t>
            </a:r>
            <a:r>
              <a:rPr dirty="0" sz="2800" spc="-40" b="1">
                <a:solidFill>
                  <a:srgbClr val="03522D"/>
                </a:solidFill>
                <a:latin typeface="Trebuchet MS"/>
                <a:cs typeface="Trebuchet MS"/>
              </a:rPr>
              <a:t> </a:t>
            </a:r>
            <a:r>
              <a:rPr dirty="0" sz="2800" spc="-20" b="1">
                <a:solidFill>
                  <a:srgbClr val="03522D"/>
                </a:solidFill>
                <a:latin typeface="Trebuchet MS"/>
                <a:cs typeface="Trebuchet MS"/>
              </a:rPr>
              <a:t>game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37930" y="2610873"/>
            <a:ext cx="134937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100">
                <a:solidFill>
                  <a:srgbClr val="03522D"/>
                </a:solidFill>
                <a:latin typeface="Trebuchet MS"/>
                <a:cs typeface="Trebuchet MS"/>
              </a:rPr>
              <a:t>¤</a:t>
            </a:r>
            <a:r>
              <a:rPr dirty="0" sz="9600" spc="-100" b="1">
                <a:solidFill>
                  <a:srgbClr val="03522D"/>
                </a:solidFill>
                <a:latin typeface="Trebuchet MS"/>
                <a:cs typeface="Trebuchet MS"/>
              </a:rPr>
              <a:t>6</a:t>
            </a:r>
            <a:endParaRPr sz="9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2026-01-03T17:41:41Z</dcterms:created>
  <dcterms:modified xsi:type="dcterms:W3CDTF">2026-01-03T17:41:41Z</dcterms:modified>
</cp:coreProperties>
</file>